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Pitcairn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Pitcairn Is."/>
          <p:cNvSpPr/>
          <p:nvPr/>
        </p:nvSpPr>
        <p:spPr>
          <a:xfrm>
            <a:off x="2072487" y="2941807"/>
            <a:ext cx="8046720" cy="1705904"/>
          </a:xfrm>
          <a:custGeom>
            <a:avLst/>
            <a:gdLst/>
            <a:ahLst/>
            <a:cxnLst/>
            <a:rect l="0" t="0" r="100000" b="21200"/>
            <a:pathLst>
              <a:path w="100000" h="21200">
                <a:moveTo>
                  <a:pt x="14170" y="20090"/>
                </a:moveTo>
                <a:lnTo>
                  <a:pt x="14320" y="20020"/>
                </a:lnTo>
                <a:lnTo>
                  <a:pt x="14460" y="20020"/>
                </a:lnTo>
                <a:lnTo>
                  <a:pt x="14590" y="20080"/>
                </a:lnTo>
                <a:lnTo>
                  <a:pt x="14690" y="20200"/>
                </a:lnTo>
                <a:lnTo>
                  <a:pt x="14540" y="20240"/>
                </a:lnTo>
                <a:lnTo>
                  <a:pt x="14400" y="20230"/>
                </a:lnTo>
                <a:lnTo>
                  <a:pt x="14270" y="20180"/>
                </a:lnTo>
                <a:lnTo>
                  <a:pt x="14170" y="20090"/>
                </a:lnTo>
                <a:close/>
                <a:moveTo>
                  <a:pt x="95330" y="13320"/>
                </a:moveTo>
                <a:lnTo>
                  <a:pt x="95160" y="13360"/>
                </a:lnTo>
                <a:lnTo>
                  <a:pt x="95330" y="13310"/>
                </a:lnTo>
                <a:lnTo>
                  <a:pt x="95340" y="13310"/>
                </a:lnTo>
                <a:lnTo>
                  <a:pt x="95420" y="13320"/>
                </a:lnTo>
                <a:lnTo>
                  <a:pt x="95440" y="13370"/>
                </a:lnTo>
                <a:lnTo>
                  <a:pt x="95450" y="13450"/>
                </a:lnTo>
                <a:lnTo>
                  <a:pt x="95440" y="13390"/>
                </a:lnTo>
                <a:lnTo>
                  <a:pt x="95420" y="13350"/>
                </a:lnTo>
                <a:lnTo>
                  <a:pt x="95340" y="13320"/>
                </a:lnTo>
                <a:lnTo>
                  <a:pt x="95330" y="13320"/>
                </a:lnTo>
                <a:close/>
                <a:moveTo>
                  <a:pt x="41410" y="7630"/>
                </a:moveTo>
                <a:lnTo>
                  <a:pt x="41810" y="7800"/>
                </a:lnTo>
                <a:lnTo>
                  <a:pt x="42010" y="8320"/>
                </a:lnTo>
                <a:lnTo>
                  <a:pt x="42020" y="8870"/>
                </a:lnTo>
                <a:lnTo>
                  <a:pt x="41870" y="9120"/>
                </a:lnTo>
                <a:lnTo>
                  <a:pt x="41550" y="8910"/>
                </a:lnTo>
                <a:lnTo>
                  <a:pt x="41230" y="8420"/>
                </a:lnTo>
                <a:lnTo>
                  <a:pt x="41100" y="7910"/>
                </a:lnTo>
                <a:lnTo>
                  <a:pt x="41410" y="7630"/>
                </a:lnTo>
                <a:close/>
                <a:moveTo>
                  <a:pt x="4660" y="960"/>
                </a:moveTo>
                <a:lnTo>
                  <a:pt x="4720" y="960"/>
                </a:lnTo>
                <a:lnTo>
                  <a:pt x="4710" y="1020"/>
                </a:lnTo>
                <a:lnTo>
                  <a:pt x="4640" y="1100"/>
                </a:lnTo>
                <a:lnTo>
                  <a:pt x="4580" y="1130"/>
                </a:lnTo>
                <a:lnTo>
                  <a:pt x="4550" y="1050"/>
                </a:lnTo>
                <a:lnTo>
                  <a:pt x="4580" y="1010"/>
                </a:lnTo>
                <a:lnTo>
                  <a:pt x="4620" y="1010"/>
                </a:lnTo>
                <a:lnTo>
                  <a:pt x="4660" y="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