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Zamboanga Peninsula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Zamboanga Peninsu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240" y="80800"/>
                </a:moveTo>
                <a:lnTo>
                  <a:pt x="56250" y="80860"/>
                </a:lnTo>
                <a:lnTo>
                  <a:pt x="56240" y="80900"/>
                </a:lnTo>
                <a:lnTo>
                  <a:pt x="56200" y="80930"/>
                </a:lnTo>
                <a:lnTo>
                  <a:pt x="56170" y="80940"/>
                </a:lnTo>
                <a:lnTo>
                  <a:pt x="56130" y="80930"/>
                </a:lnTo>
                <a:lnTo>
                  <a:pt x="56100" y="80940"/>
                </a:lnTo>
                <a:lnTo>
                  <a:pt x="55940" y="81050"/>
                </a:lnTo>
                <a:lnTo>
                  <a:pt x="55880" y="81090"/>
                </a:lnTo>
                <a:lnTo>
                  <a:pt x="55830" y="81100"/>
                </a:lnTo>
                <a:lnTo>
                  <a:pt x="55760" y="81110"/>
                </a:lnTo>
                <a:lnTo>
                  <a:pt x="55730" y="81120"/>
                </a:lnTo>
                <a:lnTo>
                  <a:pt x="55710" y="81140"/>
                </a:lnTo>
                <a:lnTo>
                  <a:pt x="55680" y="81210"/>
                </a:lnTo>
                <a:lnTo>
                  <a:pt x="55660" y="81230"/>
                </a:lnTo>
                <a:lnTo>
                  <a:pt x="55580" y="81250"/>
                </a:lnTo>
                <a:lnTo>
                  <a:pt x="55520" y="81230"/>
                </a:lnTo>
                <a:lnTo>
                  <a:pt x="55480" y="81170"/>
                </a:lnTo>
                <a:lnTo>
                  <a:pt x="55440" y="81090"/>
                </a:lnTo>
                <a:lnTo>
                  <a:pt x="55410" y="80950"/>
                </a:lnTo>
                <a:lnTo>
                  <a:pt x="55400" y="80750"/>
                </a:lnTo>
                <a:lnTo>
                  <a:pt x="55450" y="80560"/>
                </a:lnTo>
                <a:lnTo>
                  <a:pt x="55590" y="80490"/>
                </a:lnTo>
                <a:lnTo>
                  <a:pt x="55670" y="80540"/>
                </a:lnTo>
                <a:lnTo>
                  <a:pt x="55730" y="80620"/>
                </a:lnTo>
                <a:lnTo>
                  <a:pt x="55790" y="80680"/>
                </a:lnTo>
                <a:lnTo>
                  <a:pt x="55880" y="80670"/>
                </a:lnTo>
                <a:lnTo>
                  <a:pt x="55920" y="80620"/>
                </a:lnTo>
                <a:lnTo>
                  <a:pt x="55920" y="80550"/>
                </a:lnTo>
                <a:lnTo>
                  <a:pt x="55940" y="80490"/>
                </a:lnTo>
                <a:lnTo>
                  <a:pt x="56000" y="80450"/>
                </a:lnTo>
                <a:lnTo>
                  <a:pt x="56100" y="80490"/>
                </a:lnTo>
                <a:lnTo>
                  <a:pt x="56210" y="80570"/>
                </a:lnTo>
                <a:lnTo>
                  <a:pt x="56300" y="80660"/>
                </a:lnTo>
                <a:lnTo>
                  <a:pt x="56360" y="80750"/>
                </a:lnTo>
                <a:lnTo>
                  <a:pt x="56250" y="80730"/>
                </a:lnTo>
                <a:lnTo>
                  <a:pt x="56210" y="80710"/>
                </a:lnTo>
                <a:lnTo>
                  <a:pt x="56240" y="80800"/>
                </a:lnTo>
                <a:close/>
                <a:moveTo>
                  <a:pt x="60200" y="77580"/>
                </a:moveTo>
                <a:lnTo>
                  <a:pt x="60200" y="77590"/>
                </a:lnTo>
                <a:lnTo>
                  <a:pt x="60230" y="77700"/>
                </a:lnTo>
                <a:lnTo>
                  <a:pt x="60270" y="77800"/>
                </a:lnTo>
                <a:lnTo>
                  <a:pt x="60280" y="77900"/>
                </a:lnTo>
                <a:lnTo>
                  <a:pt x="60230" y="78000"/>
                </a:lnTo>
                <a:lnTo>
                  <a:pt x="60120" y="78090"/>
                </a:lnTo>
                <a:lnTo>
                  <a:pt x="59870" y="78230"/>
                </a:lnTo>
                <a:lnTo>
                  <a:pt x="59800" y="78310"/>
                </a:lnTo>
                <a:lnTo>
                  <a:pt x="59770" y="78300"/>
                </a:lnTo>
                <a:lnTo>
                  <a:pt x="59650" y="78280"/>
                </a:lnTo>
                <a:lnTo>
                  <a:pt x="59310" y="78300"/>
                </a:lnTo>
                <a:lnTo>
                  <a:pt x="59210" y="78320"/>
                </a:lnTo>
                <a:lnTo>
                  <a:pt x="59080" y="78370"/>
                </a:lnTo>
                <a:lnTo>
                  <a:pt x="58960" y="78430"/>
                </a:lnTo>
                <a:lnTo>
                  <a:pt x="58890" y="78490"/>
                </a:lnTo>
                <a:lnTo>
                  <a:pt x="58910" y="78680"/>
                </a:lnTo>
                <a:lnTo>
                  <a:pt x="59060" y="78820"/>
                </a:lnTo>
                <a:lnTo>
                  <a:pt x="59180" y="78990"/>
                </a:lnTo>
                <a:lnTo>
                  <a:pt x="59110" y="79230"/>
                </a:lnTo>
                <a:lnTo>
                  <a:pt x="59060" y="79290"/>
                </a:lnTo>
                <a:lnTo>
                  <a:pt x="59010" y="79340"/>
                </a:lnTo>
                <a:lnTo>
                  <a:pt x="58950" y="79380"/>
                </a:lnTo>
                <a:lnTo>
                  <a:pt x="58890" y="79410"/>
                </a:lnTo>
                <a:lnTo>
                  <a:pt x="58700" y="79450"/>
                </a:lnTo>
                <a:lnTo>
                  <a:pt x="58650" y="79470"/>
                </a:lnTo>
                <a:lnTo>
                  <a:pt x="58630" y="79510"/>
                </a:lnTo>
                <a:lnTo>
                  <a:pt x="58630" y="79570"/>
                </a:lnTo>
                <a:lnTo>
                  <a:pt x="58630" y="79690"/>
                </a:lnTo>
                <a:lnTo>
                  <a:pt x="58610" y="79710"/>
                </a:lnTo>
                <a:lnTo>
                  <a:pt x="58500" y="79640"/>
                </a:lnTo>
                <a:lnTo>
                  <a:pt x="58450" y="79640"/>
                </a:lnTo>
                <a:lnTo>
                  <a:pt x="58400" y="79730"/>
                </a:lnTo>
                <a:lnTo>
                  <a:pt x="58470" y="79840"/>
                </a:lnTo>
                <a:lnTo>
                  <a:pt x="58580" y="79940"/>
                </a:lnTo>
                <a:lnTo>
                  <a:pt x="58630" y="80030"/>
                </a:lnTo>
                <a:lnTo>
                  <a:pt x="58670" y="80160"/>
                </a:lnTo>
                <a:lnTo>
                  <a:pt x="58750" y="80230"/>
                </a:lnTo>
                <a:lnTo>
                  <a:pt x="58840" y="80290"/>
                </a:lnTo>
                <a:lnTo>
                  <a:pt x="58930" y="80370"/>
                </a:lnTo>
                <a:lnTo>
                  <a:pt x="58970" y="80490"/>
                </a:lnTo>
                <a:lnTo>
                  <a:pt x="58960" y="80610"/>
                </a:lnTo>
                <a:lnTo>
                  <a:pt x="58930" y="80720"/>
                </a:lnTo>
                <a:lnTo>
                  <a:pt x="58870" y="80810"/>
                </a:lnTo>
                <a:lnTo>
                  <a:pt x="58820" y="80830"/>
                </a:lnTo>
                <a:lnTo>
                  <a:pt x="58760" y="80810"/>
                </a:lnTo>
                <a:lnTo>
                  <a:pt x="58590" y="80680"/>
                </a:lnTo>
                <a:lnTo>
                  <a:pt x="58420" y="80600"/>
                </a:lnTo>
                <a:lnTo>
                  <a:pt x="58340" y="80550"/>
                </a:lnTo>
                <a:lnTo>
                  <a:pt x="58190" y="80380"/>
                </a:lnTo>
                <a:lnTo>
                  <a:pt x="58140" y="80290"/>
                </a:lnTo>
                <a:lnTo>
                  <a:pt x="58060" y="80240"/>
                </a:lnTo>
                <a:lnTo>
                  <a:pt x="58040" y="80210"/>
                </a:lnTo>
                <a:lnTo>
                  <a:pt x="58040" y="80090"/>
                </a:lnTo>
                <a:lnTo>
                  <a:pt x="58030" y="80050"/>
                </a:lnTo>
                <a:lnTo>
                  <a:pt x="58010" y="80010"/>
                </a:lnTo>
                <a:lnTo>
                  <a:pt x="57920" y="79980"/>
                </a:lnTo>
                <a:lnTo>
                  <a:pt x="57810" y="79990"/>
                </a:lnTo>
                <a:lnTo>
                  <a:pt x="57720" y="80030"/>
                </a:lnTo>
                <a:lnTo>
                  <a:pt x="57680" y="80100"/>
                </a:lnTo>
                <a:lnTo>
                  <a:pt x="57650" y="80180"/>
                </a:lnTo>
                <a:lnTo>
                  <a:pt x="57580" y="80220"/>
                </a:lnTo>
                <a:lnTo>
                  <a:pt x="57490" y="80220"/>
                </a:lnTo>
                <a:lnTo>
                  <a:pt x="57420" y="80190"/>
                </a:lnTo>
                <a:lnTo>
                  <a:pt x="57260" y="80050"/>
                </a:lnTo>
                <a:lnTo>
                  <a:pt x="57190" y="79950"/>
                </a:lnTo>
                <a:lnTo>
                  <a:pt x="57160" y="79840"/>
                </a:lnTo>
                <a:lnTo>
                  <a:pt x="57190" y="79730"/>
                </a:lnTo>
                <a:lnTo>
                  <a:pt x="57270" y="79690"/>
                </a:lnTo>
                <a:lnTo>
                  <a:pt x="57360" y="79670"/>
                </a:lnTo>
                <a:lnTo>
                  <a:pt x="57460" y="79640"/>
                </a:lnTo>
                <a:lnTo>
                  <a:pt x="57510" y="79550"/>
                </a:lnTo>
                <a:lnTo>
                  <a:pt x="57510" y="79440"/>
                </a:lnTo>
                <a:lnTo>
                  <a:pt x="57450" y="79340"/>
                </a:lnTo>
                <a:lnTo>
                  <a:pt x="57330" y="79300"/>
                </a:lnTo>
                <a:lnTo>
                  <a:pt x="57260" y="79250"/>
                </a:lnTo>
                <a:lnTo>
                  <a:pt x="57230" y="79110"/>
                </a:lnTo>
                <a:lnTo>
                  <a:pt x="57220" y="78960"/>
                </a:lnTo>
                <a:lnTo>
                  <a:pt x="57200" y="78860"/>
                </a:lnTo>
                <a:lnTo>
                  <a:pt x="57140" y="78810"/>
                </a:lnTo>
                <a:lnTo>
                  <a:pt x="57080" y="78860"/>
                </a:lnTo>
                <a:lnTo>
                  <a:pt x="57020" y="78960"/>
                </a:lnTo>
                <a:lnTo>
                  <a:pt x="56960" y="79060"/>
                </a:lnTo>
                <a:lnTo>
                  <a:pt x="56810" y="79210"/>
                </a:lnTo>
                <a:lnTo>
                  <a:pt x="56780" y="79280"/>
                </a:lnTo>
                <a:lnTo>
                  <a:pt x="56780" y="79330"/>
                </a:lnTo>
                <a:lnTo>
                  <a:pt x="56800" y="79390"/>
                </a:lnTo>
                <a:lnTo>
                  <a:pt x="56790" y="79460"/>
                </a:lnTo>
                <a:lnTo>
                  <a:pt x="56770" y="79480"/>
                </a:lnTo>
                <a:lnTo>
                  <a:pt x="56700" y="79530"/>
                </a:lnTo>
                <a:lnTo>
                  <a:pt x="56680" y="79550"/>
                </a:lnTo>
                <a:lnTo>
                  <a:pt x="56690" y="79580"/>
                </a:lnTo>
                <a:lnTo>
                  <a:pt x="56710" y="79610"/>
                </a:lnTo>
                <a:lnTo>
                  <a:pt x="56720" y="79630"/>
                </a:lnTo>
                <a:lnTo>
                  <a:pt x="56720" y="79680"/>
                </a:lnTo>
                <a:lnTo>
                  <a:pt x="56690" y="79770"/>
                </a:lnTo>
                <a:lnTo>
                  <a:pt x="56610" y="79890"/>
                </a:lnTo>
                <a:lnTo>
                  <a:pt x="56570" y="79970"/>
                </a:lnTo>
                <a:lnTo>
                  <a:pt x="56560" y="80050"/>
                </a:lnTo>
                <a:lnTo>
                  <a:pt x="56570" y="80210"/>
                </a:lnTo>
                <a:lnTo>
                  <a:pt x="56540" y="80270"/>
                </a:lnTo>
                <a:lnTo>
                  <a:pt x="56480" y="80290"/>
                </a:lnTo>
                <a:lnTo>
                  <a:pt x="56450" y="80280"/>
                </a:lnTo>
                <a:lnTo>
                  <a:pt x="56420" y="80250"/>
                </a:lnTo>
                <a:lnTo>
                  <a:pt x="56370" y="80230"/>
                </a:lnTo>
                <a:lnTo>
                  <a:pt x="56370" y="80220"/>
                </a:lnTo>
                <a:lnTo>
                  <a:pt x="56240" y="80190"/>
                </a:lnTo>
                <a:lnTo>
                  <a:pt x="56200" y="80120"/>
                </a:lnTo>
                <a:lnTo>
                  <a:pt x="56120" y="79910"/>
                </a:lnTo>
                <a:lnTo>
                  <a:pt x="56060" y="79860"/>
                </a:lnTo>
                <a:lnTo>
                  <a:pt x="56000" y="79880"/>
                </a:lnTo>
                <a:lnTo>
                  <a:pt x="55930" y="79950"/>
                </a:lnTo>
                <a:lnTo>
                  <a:pt x="55870" y="80020"/>
                </a:lnTo>
                <a:lnTo>
                  <a:pt x="55840" y="80080"/>
                </a:lnTo>
                <a:lnTo>
                  <a:pt x="55840" y="80160"/>
                </a:lnTo>
                <a:lnTo>
                  <a:pt x="55850" y="80210"/>
                </a:lnTo>
                <a:lnTo>
                  <a:pt x="55840" y="80250"/>
                </a:lnTo>
                <a:lnTo>
                  <a:pt x="55770" y="80300"/>
                </a:lnTo>
                <a:lnTo>
                  <a:pt x="55710" y="80330"/>
                </a:lnTo>
                <a:lnTo>
                  <a:pt x="55630" y="80340"/>
                </a:lnTo>
                <a:lnTo>
                  <a:pt x="55550" y="80340"/>
                </a:lnTo>
                <a:lnTo>
                  <a:pt x="55470" y="80300"/>
                </a:lnTo>
                <a:lnTo>
                  <a:pt x="55510" y="80240"/>
                </a:lnTo>
                <a:lnTo>
                  <a:pt x="55490" y="80190"/>
                </a:lnTo>
                <a:lnTo>
                  <a:pt x="55460" y="80170"/>
                </a:lnTo>
                <a:lnTo>
                  <a:pt x="55440" y="80170"/>
                </a:lnTo>
                <a:lnTo>
                  <a:pt x="55430" y="80190"/>
                </a:lnTo>
                <a:lnTo>
                  <a:pt x="55400" y="80200"/>
                </a:lnTo>
                <a:lnTo>
                  <a:pt x="55380" y="80200"/>
                </a:lnTo>
                <a:lnTo>
                  <a:pt x="55360" y="80190"/>
                </a:lnTo>
                <a:lnTo>
                  <a:pt x="55360" y="80160"/>
                </a:lnTo>
                <a:lnTo>
                  <a:pt x="55370" y="80140"/>
                </a:lnTo>
                <a:lnTo>
                  <a:pt x="55390" y="80120"/>
                </a:lnTo>
                <a:lnTo>
                  <a:pt x="55400" y="80120"/>
                </a:lnTo>
                <a:lnTo>
                  <a:pt x="55390" y="80000"/>
                </a:lnTo>
                <a:lnTo>
                  <a:pt x="55420" y="79930"/>
                </a:lnTo>
                <a:lnTo>
                  <a:pt x="55480" y="79910"/>
                </a:lnTo>
                <a:lnTo>
                  <a:pt x="55590" y="79970"/>
                </a:lnTo>
                <a:lnTo>
                  <a:pt x="55600" y="79850"/>
                </a:lnTo>
                <a:lnTo>
                  <a:pt x="55560" y="79770"/>
                </a:lnTo>
                <a:lnTo>
                  <a:pt x="55500" y="79700"/>
                </a:lnTo>
                <a:lnTo>
                  <a:pt x="55470" y="79620"/>
                </a:lnTo>
                <a:lnTo>
                  <a:pt x="55430" y="79280"/>
                </a:lnTo>
                <a:lnTo>
                  <a:pt x="55400" y="79190"/>
                </a:lnTo>
                <a:lnTo>
                  <a:pt x="55440" y="79120"/>
                </a:lnTo>
                <a:lnTo>
                  <a:pt x="55480" y="79010"/>
                </a:lnTo>
                <a:lnTo>
                  <a:pt x="55500" y="78900"/>
                </a:lnTo>
                <a:lnTo>
                  <a:pt x="55510" y="78800"/>
                </a:lnTo>
                <a:lnTo>
                  <a:pt x="55460" y="78720"/>
                </a:lnTo>
                <a:lnTo>
                  <a:pt x="55330" y="78710"/>
                </a:lnTo>
                <a:lnTo>
                  <a:pt x="55110" y="78740"/>
                </a:lnTo>
                <a:lnTo>
                  <a:pt x="55060" y="78710"/>
                </a:lnTo>
                <a:lnTo>
                  <a:pt x="54980" y="78600"/>
                </a:lnTo>
                <a:lnTo>
                  <a:pt x="54920" y="78560"/>
                </a:lnTo>
                <a:lnTo>
                  <a:pt x="54680" y="78560"/>
                </a:lnTo>
                <a:lnTo>
                  <a:pt x="54640" y="78570"/>
                </a:lnTo>
                <a:lnTo>
                  <a:pt x="54530" y="78620"/>
                </a:lnTo>
                <a:lnTo>
                  <a:pt x="54460" y="78640"/>
                </a:lnTo>
                <a:lnTo>
                  <a:pt x="54340" y="78700"/>
                </a:lnTo>
                <a:lnTo>
                  <a:pt x="53890" y="79060"/>
                </a:lnTo>
                <a:lnTo>
                  <a:pt x="53750" y="79220"/>
                </a:lnTo>
                <a:lnTo>
                  <a:pt x="53530" y="79530"/>
                </a:lnTo>
                <a:lnTo>
                  <a:pt x="53470" y="79630"/>
                </a:lnTo>
                <a:lnTo>
                  <a:pt x="53470" y="79690"/>
                </a:lnTo>
                <a:lnTo>
                  <a:pt x="53570" y="79720"/>
                </a:lnTo>
                <a:lnTo>
                  <a:pt x="53680" y="79690"/>
                </a:lnTo>
                <a:lnTo>
                  <a:pt x="53750" y="79690"/>
                </a:lnTo>
                <a:lnTo>
                  <a:pt x="53750" y="79830"/>
                </a:lnTo>
                <a:lnTo>
                  <a:pt x="53710" y="79900"/>
                </a:lnTo>
                <a:lnTo>
                  <a:pt x="53650" y="79990"/>
                </a:lnTo>
                <a:lnTo>
                  <a:pt x="53580" y="80080"/>
                </a:lnTo>
                <a:lnTo>
                  <a:pt x="53520" y="80120"/>
                </a:lnTo>
                <a:lnTo>
                  <a:pt x="53570" y="79930"/>
                </a:lnTo>
                <a:lnTo>
                  <a:pt x="53560" y="79900"/>
                </a:lnTo>
                <a:lnTo>
                  <a:pt x="53500" y="79890"/>
                </a:lnTo>
                <a:lnTo>
                  <a:pt x="53440" y="79940"/>
                </a:lnTo>
                <a:lnTo>
                  <a:pt x="53400" y="80010"/>
                </a:lnTo>
                <a:lnTo>
                  <a:pt x="53380" y="80060"/>
                </a:lnTo>
                <a:lnTo>
                  <a:pt x="53320" y="80120"/>
                </a:lnTo>
                <a:lnTo>
                  <a:pt x="53080" y="80260"/>
                </a:lnTo>
                <a:lnTo>
                  <a:pt x="53010" y="80370"/>
                </a:lnTo>
                <a:lnTo>
                  <a:pt x="53040" y="80490"/>
                </a:lnTo>
                <a:lnTo>
                  <a:pt x="53120" y="80600"/>
                </a:lnTo>
                <a:lnTo>
                  <a:pt x="53180" y="80700"/>
                </a:lnTo>
                <a:lnTo>
                  <a:pt x="53140" y="80810"/>
                </a:lnTo>
                <a:lnTo>
                  <a:pt x="53100" y="80860"/>
                </a:lnTo>
                <a:lnTo>
                  <a:pt x="53000" y="81030"/>
                </a:lnTo>
                <a:lnTo>
                  <a:pt x="52930" y="81070"/>
                </a:lnTo>
                <a:lnTo>
                  <a:pt x="52880" y="81070"/>
                </a:lnTo>
                <a:lnTo>
                  <a:pt x="52820" y="81070"/>
                </a:lnTo>
                <a:lnTo>
                  <a:pt x="52750" y="81090"/>
                </a:lnTo>
                <a:lnTo>
                  <a:pt x="52650" y="81230"/>
                </a:lnTo>
                <a:lnTo>
                  <a:pt x="52570" y="81470"/>
                </a:lnTo>
                <a:lnTo>
                  <a:pt x="52500" y="81930"/>
                </a:lnTo>
                <a:lnTo>
                  <a:pt x="52480" y="82180"/>
                </a:lnTo>
                <a:lnTo>
                  <a:pt x="52450" y="82280"/>
                </a:lnTo>
                <a:lnTo>
                  <a:pt x="52230" y="82590"/>
                </a:lnTo>
                <a:lnTo>
                  <a:pt x="52040" y="83080"/>
                </a:lnTo>
                <a:lnTo>
                  <a:pt x="51970" y="83210"/>
                </a:lnTo>
                <a:lnTo>
                  <a:pt x="51870" y="83280"/>
                </a:lnTo>
                <a:lnTo>
                  <a:pt x="51810" y="83360"/>
                </a:lnTo>
                <a:lnTo>
                  <a:pt x="51780" y="83380"/>
                </a:lnTo>
                <a:lnTo>
                  <a:pt x="51660" y="83370"/>
                </a:lnTo>
                <a:lnTo>
                  <a:pt x="51610" y="83360"/>
                </a:lnTo>
                <a:lnTo>
                  <a:pt x="51350" y="83270"/>
                </a:lnTo>
                <a:lnTo>
                  <a:pt x="50940" y="83050"/>
                </a:lnTo>
                <a:lnTo>
                  <a:pt x="50810" y="82930"/>
                </a:lnTo>
                <a:lnTo>
                  <a:pt x="50600" y="82510"/>
                </a:lnTo>
                <a:lnTo>
                  <a:pt x="50600" y="82060"/>
                </a:lnTo>
                <a:lnTo>
                  <a:pt x="50630" y="81990"/>
                </a:lnTo>
                <a:lnTo>
                  <a:pt x="50790" y="81640"/>
                </a:lnTo>
                <a:lnTo>
                  <a:pt x="51170" y="81310"/>
                </a:lnTo>
                <a:lnTo>
                  <a:pt x="51350" y="81220"/>
                </a:lnTo>
                <a:lnTo>
                  <a:pt x="51400" y="81190"/>
                </a:lnTo>
                <a:lnTo>
                  <a:pt x="51420" y="81160"/>
                </a:lnTo>
                <a:lnTo>
                  <a:pt x="51430" y="81110"/>
                </a:lnTo>
                <a:lnTo>
                  <a:pt x="51420" y="81060"/>
                </a:lnTo>
                <a:lnTo>
                  <a:pt x="51380" y="81050"/>
                </a:lnTo>
                <a:lnTo>
                  <a:pt x="51320" y="80980"/>
                </a:lnTo>
                <a:lnTo>
                  <a:pt x="51330" y="80840"/>
                </a:lnTo>
                <a:lnTo>
                  <a:pt x="51400" y="80600"/>
                </a:lnTo>
                <a:lnTo>
                  <a:pt x="51390" y="80430"/>
                </a:lnTo>
                <a:lnTo>
                  <a:pt x="51400" y="80370"/>
                </a:lnTo>
                <a:lnTo>
                  <a:pt x="51420" y="80320"/>
                </a:lnTo>
                <a:lnTo>
                  <a:pt x="51490" y="80220"/>
                </a:lnTo>
                <a:lnTo>
                  <a:pt x="51510" y="80170"/>
                </a:lnTo>
                <a:lnTo>
                  <a:pt x="51520" y="80040"/>
                </a:lnTo>
                <a:lnTo>
                  <a:pt x="51560" y="79970"/>
                </a:lnTo>
                <a:lnTo>
                  <a:pt x="51630" y="79910"/>
                </a:lnTo>
                <a:lnTo>
                  <a:pt x="51720" y="79860"/>
                </a:lnTo>
                <a:lnTo>
                  <a:pt x="51790" y="79810"/>
                </a:lnTo>
                <a:lnTo>
                  <a:pt x="51880" y="79720"/>
                </a:lnTo>
                <a:lnTo>
                  <a:pt x="51930" y="79640"/>
                </a:lnTo>
                <a:lnTo>
                  <a:pt x="51750" y="79560"/>
                </a:lnTo>
                <a:lnTo>
                  <a:pt x="51740" y="79470"/>
                </a:lnTo>
                <a:lnTo>
                  <a:pt x="51800" y="79270"/>
                </a:lnTo>
                <a:lnTo>
                  <a:pt x="51800" y="79030"/>
                </a:lnTo>
                <a:lnTo>
                  <a:pt x="51780" y="78910"/>
                </a:lnTo>
                <a:lnTo>
                  <a:pt x="51710" y="78860"/>
                </a:lnTo>
                <a:lnTo>
                  <a:pt x="51660" y="78790"/>
                </a:lnTo>
                <a:lnTo>
                  <a:pt x="51710" y="78650"/>
                </a:lnTo>
                <a:lnTo>
                  <a:pt x="51840" y="78410"/>
                </a:lnTo>
                <a:lnTo>
                  <a:pt x="52300" y="77840"/>
                </a:lnTo>
                <a:lnTo>
                  <a:pt x="52430" y="77600"/>
                </a:lnTo>
                <a:lnTo>
                  <a:pt x="52500" y="77520"/>
                </a:lnTo>
                <a:lnTo>
                  <a:pt x="52560" y="77470"/>
                </a:lnTo>
                <a:lnTo>
                  <a:pt x="52710" y="77360"/>
                </a:lnTo>
                <a:lnTo>
                  <a:pt x="52880" y="77310"/>
                </a:lnTo>
                <a:lnTo>
                  <a:pt x="53080" y="77190"/>
                </a:lnTo>
                <a:lnTo>
                  <a:pt x="53490" y="77050"/>
                </a:lnTo>
                <a:lnTo>
                  <a:pt x="53630" y="77030"/>
                </a:lnTo>
                <a:lnTo>
                  <a:pt x="53710" y="77080"/>
                </a:lnTo>
                <a:lnTo>
                  <a:pt x="53730" y="77030"/>
                </a:lnTo>
                <a:lnTo>
                  <a:pt x="53770" y="77010"/>
                </a:lnTo>
                <a:lnTo>
                  <a:pt x="53810" y="77010"/>
                </a:lnTo>
                <a:lnTo>
                  <a:pt x="53850" y="77040"/>
                </a:lnTo>
                <a:lnTo>
                  <a:pt x="53950" y="77000"/>
                </a:lnTo>
                <a:lnTo>
                  <a:pt x="54360" y="76910"/>
                </a:lnTo>
                <a:lnTo>
                  <a:pt x="54570" y="76820"/>
                </a:lnTo>
                <a:lnTo>
                  <a:pt x="54630" y="76780"/>
                </a:lnTo>
                <a:lnTo>
                  <a:pt x="54730" y="76600"/>
                </a:lnTo>
                <a:lnTo>
                  <a:pt x="54790" y="76520"/>
                </a:lnTo>
                <a:lnTo>
                  <a:pt x="54810" y="76580"/>
                </a:lnTo>
                <a:lnTo>
                  <a:pt x="54860" y="76700"/>
                </a:lnTo>
                <a:lnTo>
                  <a:pt x="54960" y="76760"/>
                </a:lnTo>
                <a:lnTo>
                  <a:pt x="55090" y="76790"/>
                </a:lnTo>
                <a:lnTo>
                  <a:pt x="55210" y="76780"/>
                </a:lnTo>
                <a:lnTo>
                  <a:pt x="55730" y="76700"/>
                </a:lnTo>
                <a:lnTo>
                  <a:pt x="55800" y="76640"/>
                </a:lnTo>
                <a:lnTo>
                  <a:pt x="55860" y="76630"/>
                </a:lnTo>
                <a:lnTo>
                  <a:pt x="55990" y="76630"/>
                </a:lnTo>
                <a:lnTo>
                  <a:pt x="56050" y="76620"/>
                </a:lnTo>
                <a:lnTo>
                  <a:pt x="56100" y="76600"/>
                </a:lnTo>
                <a:lnTo>
                  <a:pt x="56210" y="76540"/>
                </a:lnTo>
                <a:lnTo>
                  <a:pt x="56520" y="76280"/>
                </a:lnTo>
                <a:lnTo>
                  <a:pt x="56580" y="76150"/>
                </a:lnTo>
                <a:lnTo>
                  <a:pt x="56510" y="76060"/>
                </a:lnTo>
                <a:lnTo>
                  <a:pt x="56320" y="75930"/>
                </a:lnTo>
                <a:lnTo>
                  <a:pt x="56300" y="75890"/>
                </a:lnTo>
                <a:lnTo>
                  <a:pt x="56280" y="75770"/>
                </a:lnTo>
                <a:lnTo>
                  <a:pt x="56280" y="75740"/>
                </a:lnTo>
                <a:lnTo>
                  <a:pt x="56310" y="75710"/>
                </a:lnTo>
                <a:lnTo>
                  <a:pt x="56410" y="75650"/>
                </a:lnTo>
                <a:lnTo>
                  <a:pt x="56430" y="75650"/>
                </a:lnTo>
                <a:lnTo>
                  <a:pt x="56440" y="75620"/>
                </a:lnTo>
                <a:lnTo>
                  <a:pt x="56460" y="75590"/>
                </a:lnTo>
                <a:lnTo>
                  <a:pt x="56490" y="75560"/>
                </a:lnTo>
                <a:lnTo>
                  <a:pt x="56500" y="75500"/>
                </a:lnTo>
                <a:lnTo>
                  <a:pt x="56490" y="75440"/>
                </a:lnTo>
                <a:lnTo>
                  <a:pt x="56460" y="75320"/>
                </a:lnTo>
                <a:lnTo>
                  <a:pt x="56470" y="75260"/>
                </a:lnTo>
                <a:lnTo>
                  <a:pt x="56500" y="75170"/>
                </a:lnTo>
                <a:lnTo>
                  <a:pt x="56620" y="75010"/>
                </a:lnTo>
                <a:lnTo>
                  <a:pt x="56650" y="74910"/>
                </a:lnTo>
                <a:lnTo>
                  <a:pt x="56670" y="74840"/>
                </a:lnTo>
                <a:lnTo>
                  <a:pt x="56730" y="74760"/>
                </a:lnTo>
                <a:lnTo>
                  <a:pt x="56800" y="74680"/>
                </a:lnTo>
                <a:lnTo>
                  <a:pt x="56870" y="74630"/>
                </a:lnTo>
                <a:lnTo>
                  <a:pt x="56950" y="74600"/>
                </a:lnTo>
                <a:lnTo>
                  <a:pt x="57370" y="74540"/>
                </a:lnTo>
                <a:lnTo>
                  <a:pt x="57550" y="74480"/>
                </a:lnTo>
                <a:lnTo>
                  <a:pt x="57640" y="74480"/>
                </a:lnTo>
                <a:lnTo>
                  <a:pt x="57660" y="74500"/>
                </a:lnTo>
                <a:lnTo>
                  <a:pt x="57720" y="74570"/>
                </a:lnTo>
                <a:lnTo>
                  <a:pt x="57750" y="74590"/>
                </a:lnTo>
                <a:lnTo>
                  <a:pt x="57800" y="74600"/>
                </a:lnTo>
                <a:lnTo>
                  <a:pt x="58120" y="74570"/>
                </a:lnTo>
                <a:lnTo>
                  <a:pt x="58210" y="74520"/>
                </a:lnTo>
                <a:lnTo>
                  <a:pt x="58280" y="74450"/>
                </a:lnTo>
                <a:lnTo>
                  <a:pt x="58360" y="74330"/>
                </a:lnTo>
                <a:lnTo>
                  <a:pt x="58380" y="74290"/>
                </a:lnTo>
                <a:lnTo>
                  <a:pt x="58460" y="74040"/>
                </a:lnTo>
                <a:lnTo>
                  <a:pt x="58500" y="73980"/>
                </a:lnTo>
                <a:lnTo>
                  <a:pt x="58580" y="73960"/>
                </a:lnTo>
                <a:lnTo>
                  <a:pt x="58610" y="73970"/>
                </a:lnTo>
                <a:lnTo>
                  <a:pt x="58640" y="73990"/>
                </a:lnTo>
                <a:lnTo>
                  <a:pt x="58670" y="74000"/>
                </a:lnTo>
                <a:lnTo>
                  <a:pt x="58710" y="74000"/>
                </a:lnTo>
                <a:lnTo>
                  <a:pt x="58730" y="73980"/>
                </a:lnTo>
                <a:lnTo>
                  <a:pt x="58800" y="73920"/>
                </a:lnTo>
                <a:lnTo>
                  <a:pt x="58850" y="73890"/>
                </a:lnTo>
                <a:lnTo>
                  <a:pt x="58820" y="73830"/>
                </a:lnTo>
                <a:lnTo>
                  <a:pt x="58650" y="73630"/>
                </a:lnTo>
                <a:lnTo>
                  <a:pt x="58610" y="73570"/>
                </a:lnTo>
                <a:lnTo>
                  <a:pt x="58600" y="73510"/>
                </a:lnTo>
                <a:lnTo>
                  <a:pt x="58640" y="73490"/>
                </a:lnTo>
                <a:lnTo>
                  <a:pt x="58710" y="73480"/>
                </a:lnTo>
                <a:lnTo>
                  <a:pt x="58780" y="73470"/>
                </a:lnTo>
                <a:lnTo>
                  <a:pt x="58820" y="73500"/>
                </a:lnTo>
                <a:lnTo>
                  <a:pt x="58850" y="73500"/>
                </a:lnTo>
                <a:lnTo>
                  <a:pt x="58980" y="73580"/>
                </a:lnTo>
                <a:lnTo>
                  <a:pt x="59070" y="73650"/>
                </a:lnTo>
                <a:lnTo>
                  <a:pt x="59130" y="73660"/>
                </a:lnTo>
                <a:lnTo>
                  <a:pt x="59190" y="73660"/>
                </a:lnTo>
                <a:lnTo>
                  <a:pt x="59260" y="73630"/>
                </a:lnTo>
                <a:lnTo>
                  <a:pt x="59260" y="73910"/>
                </a:lnTo>
                <a:lnTo>
                  <a:pt x="59300" y="74040"/>
                </a:lnTo>
                <a:lnTo>
                  <a:pt x="59400" y="74030"/>
                </a:lnTo>
                <a:lnTo>
                  <a:pt x="59430" y="74050"/>
                </a:lnTo>
                <a:lnTo>
                  <a:pt x="59450" y="74060"/>
                </a:lnTo>
                <a:lnTo>
                  <a:pt x="59490" y="76160"/>
                </a:lnTo>
                <a:lnTo>
                  <a:pt x="59460" y="76710"/>
                </a:lnTo>
                <a:lnTo>
                  <a:pt x="59480" y="77030"/>
                </a:lnTo>
                <a:lnTo>
                  <a:pt x="59570" y="77190"/>
                </a:lnTo>
                <a:lnTo>
                  <a:pt x="59790" y="77230"/>
                </a:lnTo>
                <a:lnTo>
                  <a:pt x="59850" y="77250"/>
                </a:lnTo>
                <a:lnTo>
                  <a:pt x="59890" y="77290"/>
                </a:lnTo>
                <a:lnTo>
                  <a:pt x="59910" y="77330"/>
                </a:lnTo>
                <a:lnTo>
                  <a:pt x="59950" y="77360"/>
                </a:lnTo>
                <a:lnTo>
                  <a:pt x="60040" y="77370"/>
                </a:lnTo>
                <a:lnTo>
                  <a:pt x="60140" y="77360"/>
                </a:lnTo>
                <a:lnTo>
                  <a:pt x="60130" y="77410"/>
                </a:lnTo>
                <a:lnTo>
                  <a:pt x="60110" y="77520"/>
                </a:lnTo>
                <a:lnTo>
                  <a:pt x="60100" y="77580"/>
                </a:lnTo>
                <a:lnTo>
                  <a:pt x="60110" y="77590"/>
                </a:lnTo>
                <a:lnTo>
                  <a:pt x="60130" y="77610"/>
                </a:lnTo>
                <a:lnTo>
                  <a:pt x="60200" y="7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