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 Visayas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Western Visay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470" y="64420"/>
                </a:moveTo>
                <a:lnTo>
                  <a:pt x="58370" y="64410"/>
                </a:lnTo>
                <a:lnTo>
                  <a:pt x="58060" y="64350"/>
                </a:lnTo>
                <a:lnTo>
                  <a:pt x="57930" y="64300"/>
                </a:lnTo>
                <a:lnTo>
                  <a:pt x="57900" y="64300"/>
                </a:lnTo>
                <a:lnTo>
                  <a:pt x="57880" y="64290"/>
                </a:lnTo>
                <a:lnTo>
                  <a:pt x="57870" y="64250"/>
                </a:lnTo>
                <a:lnTo>
                  <a:pt x="57860" y="64220"/>
                </a:lnTo>
                <a:lnTo>
                  <a:pt x="57850" y="64190"/>
                </a:lnTo>
                <a:lnTo>
                  <a:pt x="57840" y="64170"/>
                </a:lnTo>
                <a:lnTo>
                  <a:pt x="57810" y="64150"/>
                </a:lnTo>
                <a:lnTo>
                  <a:pt x="57680" y="64130"/>
                </a:lnTo>
                <a:lnTo>
                  <a:pt x="57550" y="64180"/>
                </a:lnTo>
                <a:lnTo>
                  <a:pt x="57410" y="64230"/>
                </a:lnTo>
                <a:lnTo>
                  <a:pt x="57280" y="64260"/>
                </a:lnTo>
                <a:lnTo>
                  <a:pt x="57450" y="64910"/>
                </a:lnTo>
                <a:lnTo>
                  <a:pt x="57450" y="65080"/>
                </a:lnTo>
                <a:lnTo>
                  <a:pt x="57380" y="65250"/>
                </a:lnTo>
                <a:lnTo>
                  <a:pt x="56570" y="66750"/>
                </a:lnTo>
                <a:lnTo>
                  <a:pt x="54350" y="69610"/>
                </a:lnTo>
                <a:lnTo>
                  <a:pt x="54310" y="69540"/>
                </a:lnTo>
                <a:lnTo>
                  <a:pt x="54200" y="69410"/>
                </a:lnTo>
                <a:lnTo>
                  <a:pt x="54100" y="69330"/>
                </a:lnTo>
                <a:lnTo>
                  <a:pt x="53990" y="69070"/>
                </a:lnTo>
                <a:lnTo>
                  <a:pt x="53910" y="69010"/>
                </a:lnTo>
                <a:lnTo>
                  <a:pt x="53850" y="68990"/>
                </a:lnTo>
                <a:lnTo>
                  <a:pt x="53810" y="68940"/>
                </a:lnTo>
                <a:lnTo>
                  <a:pt x="53650" y="68600"/>
                </a:lnTo>
                <a:lnTo>
                  <a:pt x="53600" y="68530"/>
                </a:lnTo>
                <a:lnTo>
                  <a:pt x="53640" y="68480"/>
                </a:lnTo>
                <a:lnTo>
                  <a:pt x="53620" y="68430"/>
                </a:lnTo>
                <a:lnTo>
                  <a:pt x="53520" y="68340"/>
                </a:lnTo>
                <a:lnTo>
                  <a:pt x="53500" y="68360"/>
                </a:lnTo>
                <a:lnTo>
                  <a:pt x="53440" y="68390"/>
                </a:lnTo>
                <a:lnTo>
                  <a:pt x="53410" y="68410"/>
                </a:lnTo>
                <a:lnTo>
                  <a:pt x="53420" y="68340"/>
                </a:lnTo>
                <a:lnTo>
                  <a:pt x="53460" y="68200"/>
                </a:lnTo>
                <a:lnTo>
                  <a:pt x="53450" y="68110"/>
                </a:lnTo>
                <a:lnTo>
                  <a:pt x="53420" y="68130"/>
                </a:lnTo>
                <a:lnTo>
                  <a:pt x="53340" y="68170"/>
                </a:lnTo>
                <a:lnTo>
                  <a:pt x="53300" y="68190"/>
                </a:lnTo>
                <a:lnTo>
                  <a:pt x="53310" y="67980"/>
                </a:lnTo>
                <a:lnTo>
                  <a:pt x="53340" y="67780"/>
                </a:lnTo>
                <a:lnTo>
                  <a:pt x="53340" y="67600"/>
                </a:lnTo>
                <a:lnTo>
                  <a:pt x="53260" y="67450"/>
                </a:lnTo>
                <a:lnTo>
                  <a:pt x="53260" y="67410"/>
                </a:lnTo>
                <a:lnTo>
                  <a:pt x="53320" y="67350"/>
                </a:lnTo>
                <a:lnTo>
                  <a:pt x="53530" y="66980"/>
                </a:lnTo>
                <a:lnTo>
                  <a:pt x="53620" y="66740"/>
                </a:lnTo>
                <a:lnTo>
                  <a:pt x="53690" y="66700"/>
                </a:lnTo>
                <a:lnTo>
                  <a:pt x="53800" y="66680"/>
                </a:lnTo>
                <a:lnTo>
                  <a:pt x="54030" y="66630"/>
                </a:lnTo>
                <a:lnTo>
                  <a:pt x="54150" y="66620"/>
                </a:lnTo>
                <a:lnTo>
                  <a:pt x="54500" y="66690"/>
                </a:lnTo>
                <a:lnTo>
                  <a:pt x="54590" y="66740"/>
                </a:lnTo>
                <a:lnTo>
                  <a:pt x="54670" y="66690"/>
                </a:lnTo>
                <a:lnTo>
                  <a:pt x="54940" y="66630"/>
                </a:lnTo>
                <a:lnTo>
                  <a:pt x="55050" y="66570"/>
                </a:lnTo>
                <a:lnTo>
                  <a:pt x="55340" y="66270"/>
                </a:lnTo>
                <a:lnTo>
                  <a:pt x="55470" y="66180"/>
                </a:lnTo>
                <a:lnTo>
                  <a:pt x="55580" y="66240"/>
                </a:lnTo>
                <a:lnTo>
                  <a:pt x="55680" y="66190"/>
                </a:lnTo>
                <a:lnTo>
                  <a:pt x="55820" y="66010"/>
                </a:lnTo>
                <a:lnTo>
                  <a:pt x="55860" y="65910"/>
                </a:lnTo>
                <a:lnTo>
                  <a:pt x="55840" y="65780"/>
                </a:lnTo>
                <a:lnTo>
                  <a:pt x="55770" y="65550"/>
                </a:lnTo>
                <a:lnTo>
                  <a:pt x="55730" y="65310"/>
                </a:lnTo>
                <a:lnTo>
                  <a:pt x="55810" y="64650"/>
                </a:lnTo>
                <a:lnTo>
                  <a:pt x="55750" y="64410"/>
                </a:lnTo>
                <a:lnTo>
                  <a:pt x="55550" y="63980"/>
                </a:lnTo>
                <a:lnTo>
                  <a:pt x="55510" y="63750"/>
                </a:lnTo>
                <a:lnTo>
                  <a:pt x="55560" y="63650"/>
                </a:lnTo>
                <a:lnTo>
                  <a:pt x="55660" y="63610"/>
                </a:lnTo>
                <a:lnTo>
                  <a:pt x="55760" y="63580"/>
                </a:lnTo>
                <a:lnTo>
                  <a:pt x="55810" y="63550"/>
                </a:lnTo>
                <a:lnTo>
                  <a:pt x="55840" y="63490"/>
                </a:lnTo>
                <a:lnTo>
                  <a:pt x="56030" y="63300"/>
                </a:lnTo>
                <a:lnTo>
                  <a:pt x="56080" y="63190"/>
                </a:lnTo>
                <a:lnTo>
                  <a:pt x="56150" y="63020"/>
                </a:lnTo>
                <a:lnTo>
                  <a:pt x="56160" y="62970"/>
                </a:lnTo>
                <a:lnTo>
                  <a:pt x="56360" y="62630"/>
                </a:lnTo>
                <a:lnTo>
                  <a:pt x="56380" y="62510"/>
                </a:lnTo>
                <a:lnTo>
                  <a:pt x="56360" y="62160"/>
                </a:lnTo>
                <a:lnTo>
                  <a:pt x="56340" y="62130"/>
                </a:lnTo>
                <a:lnTo>
                  <a:pt x="56260" y="62080"/>
                </a:lnTo>
                <a:lnTo>
                  <a:pt x="56240" y="62050"/>
                </a:lnTo>
                <a:lnTo>
                  <a:pt x="56250" y="61930"/>
                </a:lnTo>
                <a:lnTo>
                  <a:pt x="56260" y="61890"/>
                </a:lnTo>
                <a:lnTo>
                  <a:pt x="56280" y="61840"/>
                </a:lnTo>
                <a:lnTo>
                  <a:pt x="56330" y="61780"/>
                </a:lnTo>
                <a:lnTo>
                  <a:pt x="56470" y="61610"/>
                </a:lnTo>
                <a:lnTo>
                  <a:pt x="56520" y="61580"/>
                </a:lnTo>
                <a:lnTo>
                  <a:pt x="56760" y="61570"/>
                </a:lnTo>
                <a:lnTo>
                  <a:pt x="56870" y="61550"/>
                </a:lnTo>
                <a:lnTo>
                  <a:pt x="56980" y="61510"/>
                </a:lnTo>
                <a:lnTo>
                  <a:pt x="57420" y="61230"/>
                </a:lnTo>
                <a:lnTo>
                  <a:pt x="57650" y="61120"/>
                </a:lnTo>
                <a:lnTo>
                  <a:pt x="57900" y="61130"/>
                </a:lnTo>
                <a:lnTo>
                  <a:pt x="57910" y="61150"/>
                </a:lnTo>
                <a:lnTo>
                  <a:pt x="57930" y="61190"/>
                </a:lnTo>
                <a:lnTo>
                  <a:pt x="57950" y="61230"/>
                </a:lnTo>
                <a:lnTo>
                  <a:pt x="57990" y="61240"/>
                </a:lnTo>
                <a:lnTo>
                  <a:pt x="58090" y="61240"/>
                </a:lnTo>
                <a:lnTo>
                  <a:pt x="58120" y="61240"/>
                </a:lnTo>
                <a:lnTo>
                  <a:pt x="58180" y="61280"/>
                </a:lnTo>
                <a:lnTo>
                  <a:pt x="58270" y="61370"/>
                </a:lnTo>
                <a:lnTo>
                  <a:pt x="58340" y="61400"/>
                </a:lnTo>
                <a:lnTo>
                  <a:pt x="58400" y="61390"/>
                </a:lnTo>
                <a:lnTo>
                  <a:pt x="58540" y="61330"/>
                </a:lnTo>
                <a:lnTo>
                  <a:pt x="58600" y="61320"/>
                </a:lnTo>
                <a:lnTo>
                  <a:pt x="58670" y="61360"/>
                </a:lnTo>
                <a:lnTo>
                  <a:pt x="58660" y="61400"/>
                </a:lnTo>
                <a:lnTo>
                  <a:pt x="58620" y="61450"/>
                </a:lnTo>
                <a:lnTo>
                  <a:pt x="58630" y="61510"/>
                </a:lnTo>
                <a:lnTo>
                  <a:pt x="58680" y="61540"/>
                </a:lnTo>
                <a:lnTo>
                  <a:pt x="58720" y="61520"/>
                </a:lnTo>
                <a:lnTo>
                  <a:pt x="58760" y="61470"/>
                </a:lnTo>
                <a:lnTo>
                  <a:pt x="58820" y="61430"/>
                </a:lnTo>
                <a:lnTo>
                  <a:pt x="58900" y="61420"/>
                </a:lnTo>
                <a:lnTo>
                  <a:pt x="58960" y="61430"/>
                </a:lnTo>
                <a:lnTo>
                  <a:pt x="59010" y="61450"/>
                </a:lnTo>
                <a:lnTo>
                  <a:pt x="59200" y="61500"/>
                </a:lnTo>
                <a:lnTo>
                  <a:pt x="59300" y="61540"/>
                </a:lnTo>
                <a:lnTo>
                  <a:pt x="59380" y="61620"/>
                </a:lnTo>
                <a:lnTo>
                  <a:pt x="59410" y="61840"/>
                </a:lnTo>
                <a:lnTo>
                  <a:pt x="59440" y="61890"/>
                </a:lnTo>
                <a:lnTo>
                  <a:pt x="59510" y="61990"/>
                </a:lnTo>
                <a:lnTo>
                  <a:pt x="59530" y="62000"/>
                </a:lnTo>
                <a:lnTo>
                  <a:pt x="59550" y="62000"/>
                </a:lnTo>
                <a:lnTo>
                  <a:pt x="59570" y="62010"/>
                </a:lnTo>
                <a:lnTo>
                  <a:pt x="59590" y="62030"/>
                </a:lnTo>
                <a:lnTo>
                  <a:pt x="59590" y="62060"/>
                </a:lnTo>
                <a:lnTo>
                  <a:pt x="59570" y="62310"/>
                </a:lnTo>
                <a:lnTo>
                  <a:pt x="59520" y="62410"/>
                </a:lnTo>
                <a:lnTo>
                  <a:pt x="59370" y="62630"/>
                </a:lnTo>
                <a:lnTo>
                  <a:pt x="59280" y="62840"/>
                </a:lnTo>
                <a:lnTo>
                  <a:pt x="59110" y="63560"/>
                </a:lnTo>
                <a:lnTo>
                  <a:pt x="59050" y="63690"/>
                </a:lnTo>
                <a:lnTo>
                  <a:pt x="58600" y="64170"/>
                </a:lnTo>
                <a:lnTo>
                  <a:pt x="58540" y="64260"/>
                </a:lnTo>
                <a:lnTo>
                  <a:pt x="58470" y="64420"/>
                </a:lnTo>
                <a:close/>
                <a:moveTo>
                  <a:pt x="54550" y="64140"/>
                </a:moveTo>
                <a:lnTo>
                  <a:pt x="54340" y="64200"/>
                </a:lnTo>
                <a:lnTo>
                  <a:pt x="54390" y="64050"/>
                </a:lnTo>
                <a:lnTo>
                  <a:pt x="54330" y="64050"/>
                </a:lnTo>
                <a:lnTo>
                  <a:pt x="54240" y="64120"/>
                </a:lnTo>
                <a:lnTo>
                  <a:pt x="54210" y="64160"/>
                </a:lnTo>
                <a:lnTo>
                  <a:pt x="54180" y="64180"/>
                </a:lnTo>
                <a:lnTo>
                  <a:pt x="54080" y="64250"/>
                </a:lnTo>
                <a:lnTo>
                  <a:pt x="54020" y="64270"/>
                </a:lnTo>
                <a:lnTo>
                  <a:pt x="53990" y="64250"/>
                </a:lnTo>
                <a:lnTo>
                  <a:pt x="53970" y="64200"/>
                </a:lnTo>
                <a:lnTo>
                  <a:pt x="53930" y="64090"/>
                </a:lnTo>
                <a:lnTo>
                  <a:pt x="53930" y="64060"/>
                </a:lnTo>
                <a:lnTo>
                  <a:pt x="53930" y="64000"/>
                </a:lnTo>
                <a:lnTo>
                  <a:pt x="53930" y="63970"/>
                </a:lnTo>
                <a:lnTo>
                  <a:pt x="53900" y="63960"/>
                </a:lnTo>
                <a:lnTo>
                  <a:pt x="53840" y="63940"/>
                </a:lnTo>
                <a:lnTo>
                  <a:pt x="53820" y="63940"/>
                </a:lnTo>
                <a:lnTo>
                  <a:pt x="53800" y="63920"/>
                </a:lnTo>
                <a:lnTo>
                  <a:pt x="53750" y="63870"/>
                </a:lnTo>
                <a:lnTo>
                  <a:pt x="53730" y="63810"/>
                </a:lnTo>
                <a:lnTo>
                  <a:pt x="53800" y="63790"/>
                </a:lnTo>
                <a:lnTo>
                  <a:pt x="53860" y="63790"/>
                </a:lnTo>
                <a:lnTo>
                  <a:pt x="53920" y="63780"/>
                </a:lnTo>
                <a:lnTo>
                  <a:pt x="53950" y="63760"/>
                </a:lnTo>
                <a:lnTo>
                  <a:pt x="53970" y="63690"/>
                </a:lnTo>
                <a:lnTo>
                  <a:pt x="53980" y="63650"/>
                </a:lnTo>
                <a:lnTo>
                  <a:pt x="54070" y="63610"/>
                </a:lnTo>
                <a:lnTo>
                  <a:pt x="54110" y="63560"/>
                </a:lnTo>
                <a:lnTo>
                  <a:pt x="54010" y="63540"/>
                </a:lnTo>
                <a:lnTo>
                  <a:pt x="53970" y="63450"/>
                </a:lnTo>
                <a:lnTo>
                  <a:pt x="53980" y="63330"/>
                </a:lnTo>
                <a:lnTo>
                  <a:pt x="54020" y="63250"/>
                </a:lnTo>
                <a:lnTo>
                  <a:pt x="54080" y="63170"/>
                </a:lnTo>
                <a:lnTo>
                  <a:pt x="54170" y="63000"/>
                </a:lnTo>
                <a:lnTo>
                  <a:pt x="54230" y="62930"/>
                </a:lnTo>
                <a:lnTo>
                  <a:pt x="54310" y="62880"/>
                </a:lnTo>
                <a:lnTo>
                  <a:pt x="54410" y="62860"/>
                </a:lnTo>
                <a:lnTo>
                  <a:pt x="54490" y="62830"/>
                </a:lnTo>
                <a:lnTo>
                  <a:pt x="54540" y="62620"/>
                </a:lnTo>
                <a:lnTo>
                  <a:pt x="54600" y="62540"/>
                </a:lnTo>
                <a:lnTo>
                  <a:pt x="54680" y="62480"/>
                </a:lnTo>
                <a:lnTo>
                  <a:pt x="54740" y="62400"/>
                </a:lnTo>
                <a:lnTo>
                  <a:pt x="54900" y="62520"/>
                </a:lnTo>
                <a:lnTo>
                  <a:pt x="54960" y="62550"/>
                </a:lnTo>
                <a:lnTo>
                  <a:pt x="55100" y="62770"/>
                </a:lnTo>
                <a:lnTo>
                  <a:pt x="55100" y="63070"/>
                </a:lnTo>
                <a:lnTo>
                  <a:pt x="55010" y="63370"/>
                </a:lnTo>
                <a:lnTo>
                  <a:pt x="54830" y="63800"/>
                </a:lnTo>
                <a:lnTo>
                  <a:pt x="54710" y="63990"/>
                </a:lnTo>
                <a:lnTo>
                  <a:pt x="54550" y="64140"/>
                </a:lnTo>
                <a:close/>
                <a:moveTo>
                  <a:pt x="57140" y="58110"/>
                </a:moveTo>
                <a:lnTo>
                  <a:pt x="57270" y="57970"/>
                </a:lnTo>
                <a:lnTo>
                  <a:pt x="57350" y="57830"/>
                </a:lnTo>
                <a:lnTo>
                  <a:pt x="57380" y="57830"/>
                </a:lnTo>
                <a:lnTo>
                  <a:pt x="57390" y="58160"/>
                </a:lnTo>
                <a:lnTo>
                  <a:pt x="57350" y="58250"/>
                </a:lnTo>
                <a:lnTo>
                  <a:pt x="57310" y="58260"/>
                </a:lnTo>
                <a:lnTo>
                  <a:pt x="57250" y="58270"/>
                </a:lnTo>
                <a:lnTo>
                  <a:pt x="57190" y="58290"/>
                </a:lnTo>
                <a:lnTo>
                  <a:pt x="57160" y="58320"/>
                </a:lnTo>
                <a:lnTo>
                  <a:pt x="57170" y="58380"/>
                </a:lnTo>
                <a:lnTo>
                  <a:pt x="57200" y="58400"/>
                </a:lnTo>
                <a:lnTo>
                  <a:pt x="57250" y="58410"/>
                </a:lnTo>
                <a:lnTo>
                  <a:pt x="57310" y="58400"/>
                </a:lnTo>
                <a:lnTo>
                  <a:pt x="57260" y="58480"/>
                </a:lnTo>
                <a:lnTo>
                  <a:pt x="57300" y="58500"/>
                </a:lnTo>
                <a:lnTo>
                  <a:pt x="57420" y="58480"/>
                </a:lnTo>
                <a:lnTo>
                  <a:pt x="57440" y="58550"/>
                </a:lnTo>
                <a:lnTo>
                  <a:pt x="57410" y="58620"/>
                </a:lnTo>
                <a:lnTo>
                  <a:pt x="57370" y="58700"/>
                </a:lnTo>
                <a:lnTo>
                  <a:pt x="57350" y="58790"/>
                </a:lnTo>
                <a:lnTo>
                  <a:pt x="57370" y="58950"/>
                </a:lnTo>
                <a:lnTo>
                  <a:pt x="57370" y="59020"/>
                </a:lnTo>
                <a:lnTo>
                  <a:pt x="57310" y="59130"/>
                </a:lnTo>
                <a:lnTo>
                  <a:pt x="57310" y="59160"/>
                </a:lnTo>
                <a:lnTo>
                  <a:pt x="57300" y="59180"/>
                </a:lnTo>
                <a:lnTo>
                  <a:pt x="57200" y="59190"/>
                </a:lnTo>
                <a:lnTo>
                  <a:pt x="57180" y="59220"/>
                </a:lnTo>
                <a:lnTo>
                  <a:pt x="57180" y="59250"/>
                </a:lnTo>
                <a:lnTo>
                  <a:pt x="57160" y="59300"/>
                </a:lnTo>
                <a:lnTo>
                  <a:pt x="57170" y="59300"/>
                </a:lnTo>
                <a:lnTo>
                  <a:pt x="57160" y="59450"/>
                </a:lnTo>
                <a:lnTo>
                  <a:pt x="57160" y="59460"/>
                </a:lnTo>
                <a:lnTo>
                  <a:pt x="57130" y="59560"/>
                </a:lnTo>
                <a:lnTo>
                  <a:pt x="57120" y="59650"/>
                </a:lnTo>
                <a:lnTo>
                  <a:pt x="57130" y="59840"/>
                </a:lnTo>
                <a:lnTo>
                  <a:pt x="57140" y="59890"/>
                </a:lnTo>
                <a:lnTo>
                  <a:pt x="57180" y="59920"/>
                </a:lnTo>
                <a:lnTo>
                  <a:pt x="57220" y="59950"/>
                </a:lnTo>
                <a:lnTo>
                  <a:pt x="57240" y="60030"/>
                </a:lnTo>
                <a:lnTo>
                  <a:pt x="57210" y="60110"/>
                </a:lnTo>
                <a:lnTo>
                  <a:pt x="57100" y="60190"/>
                </a:lnTo>
                <a:lnTo>
                  <a:pt x="57090" y="60270"/>
                </a:lnTo>
                <a:lnTo>
                  <a:pt x="56970" y="60220"/>
                </a:lnTo>
                <a:lnTo>
                  <a:pt x="56830" y="60180"/>
                </a:lnTo>
                <a:lnTo>
                  <a:pt x="56730" y="60210"/>
                </a:lnTo>
                <a:lnTo>
                  <a:pt x="56660" y="60500"/>
                </a:lnTo>
                <a:lnTo>
                  <a:pt x="56590" y="60600"/>
                </a:lnTo>
                <a:lnTo>
                  <a:pt x="56480" y="60670"/>
                </a:lnTo>
                <a:lnTo>
                  <a:pt x="56360" y="60720"/>
                </a:lnTo>
                <a:lnTo>
                  <a:pt x="56380" y="60790"/>
                </a:lnTo>
                <a:lnTo>
                  <a:pt x="56360" y="60840"/>
                </a:lnTo>
                <a:lnTo>
                  <a:pt x="56240" y="60910"/>
                </a:lnTo>
                <a:lnTo>
                  <a:pt x="56250" y="60850"/>
                </a:lnTo>
                <a:lnTo>
                  <a:pt x="56250" y="60800"/>
                </a:lnTo>
                <a:lnTo>
                  <a:pt x="56220" y="60760"/>
                </a:lnTo>
                <a:lnTo>
                  <a:pt x="56180" y="60760"/>
                </a:lnTo>
                <a:lnTo>
                  <a:pt x="56150" y="60780"/>
                </a:lnTo>
                <a:lnTo>
                  <a:pt x="56130" y="60900"/>
                </a:lnTo>
                <a:lnTo>
                  <a:pt x="56100" y="60950"/>
                </a:lnTo>
                <a:lnTo>
                  <a:pt x="56050" y="60960"/>
                </a:lnTo>
                <a:lnTo>
                  <a:pt x="56010" y="60940"/>
                </a:lnTo>
                <a:lnTo>
                  <a:pt x="55970" y="60920"/>
                </a:lnTo>
                <a:lnTo>
                  <a:pt x="55920" y="60910"/>
                </a:lnTo>
                <a:lnTo>
                  <a:pt x="55890" y="60920"/>
                </a:lnTo>
                <a:lnTo>
                  <a:pt x="55770" y="61020"/>
                </a:lnTo>
                <a:lnTo>
                  <a:pt x="55770" y="60950"/>
                </a:lnTo>
                <a:lnTo>
                  <a:pt x="55640" y="61000"/>
                </a:lnTo>
                <a:lnTo>
                  <a:pt x="55500" y="61110"/>
                </a:lnTo>
                <a:lnTo>
                  <a:pt x="55380" y="61230"/>
                </a:lnTo>
                <a:lnTo>
                  <a:pt x="55330" y="61340"/>
                </a:lnTo>
                <a:lnTo>
                  <a:pt x="55360" y="61510"/>
                </a:lnTo>
                <a:lnTo>
                  <a:pt x="55400" y="61650"/>
                </a:lnTo>
                <a:lnTo>
                  <a:pt x="55420" y="61780"/>
                </a:lnTo>
                <a:lnTo>
                  <a:pt x="55360" y="61950"/>
                </a:lnTo>
                <a:lnTo>
                  <a:pt x="55230" y="62140"/>
                </a:lnTo>
                <a:lnTo>
                  <a:pt x="55140" y="62220"/>
                </a:lnTo>
                <a:lnTo>
                  <a:pt x="55050" y="62250"/>
                </a:lnTo>
                <a:lnTo>
                  <a:pt x="55000" y="62240"/>
                </a:lnTo>
                <a:lnTo>
                  <a:pt x="54910" y="62190"/>
                </a:lnTo>
                <a:lnTo>
                  <a:pt x="54870" y="62180"/>
                </a:lnTo>
                <a:lnTo>
                  <a:pt x="54830" y="62190"/>
                </a:lnTo>
                <a:lnTo>
                  <a:pt x="54720" y="62250"/>
                </a:lnTo>
                <a:lnTo>
                  <a:pt x="54660" y="62270"/>
                </a:lnTo>
                <a:lnTo>
                  <a:pt x="54590" y="62300"/>
                </a:lnTo>
                <a:lnTo>
                  <a:pt x="54530" y="62340"/>
                </a:lnTo>
                <a:lnTo>
                  <a:pt x="54440" y="62410"/>
                </a:lnTo>
                <a:lnTo>
                  <a:pt x="54420" y="62440"/>
                </a:lnTo>
                <a:lnTo>
                  <a:pt x="54370" y="62520"/>
                </a:lnTo>
                <a:lnTo>
                  <a:pt x="54380" y="62530"/>
                </a:lnTo>
                <a:lnTo>
                  <a:pt x="54390" y="62560"/>
                </a:lnTo>
                <a:lnTo>
                  <a:pt x="54390" y="62590"/>
                </a:lnTo>
                <a:lnTo>
                  <a:pt x="54340" y="62630"/>
                </a:lnTo>
                <a:lnTo>
                  <a:pt x="54310" y="62750"/>
                </a:lnTo>
                <a:lnTo>
                  <a:pt x="54070" y="62800"/>
                </a:lnTo>
                <a:lnTo>
                  <a:pt x="53680" y="62810"/>
                </a:lnTo>
                <a:lnTo>
                  <a:pt x="53560" y="62820"/>
                </a:lnTo>
                <a:lnTo>
                  <a:pt x="53100" y="62890"/>
                </a:lnTo>
                <a:lnTo>
                  <a:pt x="53060" y="62900"/>
                </a:lnTo>
                <a:lnTo>
                  <a:pt x="52990" y="62960"/>
                </a:lnTo>
                <a:lnTo>
                  <a:pt x="52960" y="62970"/>
                </a:lnTo>
                <a:lnTo>
                  <a:pt x="52780" y="62960"/>
                </a:lnTo>
                <a:lnTo>
                  <a:pt x="52720" y="62970"/>
                </a:lnTo>
                <a:lnTo>
                  <a:pt x="52660" y="62990"/>
                </a:lnTo>
                <a:lnTo>
                  <a:pt x="52590" y="63050"/>
                </a:lnTo>
                <a:lnTo>
                  <a:pt x="52540" y="63080"/>
                </a:lnTo>
                <a:lnTo>
                  <a:pt x="52480" y="63080"/>
                </a:lnTo>
                <a:lnTo>
                  <a:pt x="52420" y="63060"/>
                </a:lnTo>
                <a:lnTo>
                  <a:pt x="52360" y="63060"/>
                </a:lnTo>
                <a:lnTo>
                  <a:pt x="52300" y="63100"/>
                </a:lnTo>
                <a:lnTo>
                  <a:pt x="52080" y="63280"/>
                </a:lnTo>
                <a:lnTo>
                  <a:pt x="52010" y="63320"/>
                </a:lnTo>
                <a:lnTo>
                  <a:pt x="51960" y="63330"/>
                </a:lnTo>
                <a:lnTo>
                  <a:pt x="51900" y="63330"/>
                </a:lnTo>
                <a:lnTo>
                  <a:pt x="51840" y="63340"/>
                </a:lnTo>
                <a:lnTo>
                  <a:pt x="51690" y="63450"/>
                </a:lnTo>
                <a:lnTo>
                  <a:pt x="51360" y="64010"/>
                </a:lnTo>
                <a:lnTo>
                  <a:pt x="51320" y="64050"/>
                </a:lnTo>
                <a:lnTo>
                  <a:pt x="51230" y="64130"/>
                </a:lnTo>
                <a:lnTo>
                  <a:pt x="51050" y="64210"/>
                </a:lnTo>
                <a:lnTo>
                  <a:pt x="50880" y="64200"/>
                </a:lnTo>
                <a:lnTo>
                  <a:pt x="50770" y="64010"/>
                </a:lnTo>
                <a:lnTo>
                  <a:pt x="50780" y="63780"/>
                </a:lnTo>
                <a:lnTo>
                  <a:pt x="51000" y="63380"/>
                </a:lnTo>
                <a:lnTo>
                  <a:pt x="51060" y="63150"/>
                </a:lnTo>
                <a:lnTo>
                  <a:pt x="51060" y="63030"/>
                </a:lnTo>
                <a:lnTo>
                  <a:pt x="51030" y="62690"/>
                </a:lnTo>
                <a:lnTo>
                  <a:pt x="50990" y="62600"/>
                </a:lnTo>
                <a:lnTo>
                  <a:pt x="50850" y="62450"/>
                </a:lnTo>
                <a:lnTo>
                  <a:pt x="50810" y="62330"/>
                </a:lnTo>
                <a:lnTo>
                  <a:pt x="50820" y="62230"/>
                </a:lnTo>
                <a:lnTo>
                  <a:pt x="50900" y="62070"/>
                </a:lnTo>
                <a:lnTo>
                  <a:pt x="50930" y="61900"/>
                </a:lnTo>
                <a:lnTo>
                  <a:pt x="51030" y="61620"/>
                </a:lnTo>
                <a:lnTo>
                  <a:pt x="51390" y="61010"/>
                </a:lnTo>
                <a:lnTo>
                  <a:pt x="51430" y="60760"/>
                </a:lnTo>
                <a:lnTo>
                  <a:pt x="51430" y="59830"/>
                </a:lnTo>
                <a:lnTo>
                  <a:pt x="51420" y="59710"/>
                </a:lnTo>
                <a:lnTo>
                  <a:pt x="51380" y="59590"/>
                </a:lnTo>
                <a:lnTo>
                  <a:pt x="51370" y="59460"/>
                </a:lnTo>
                <a:lnTo>
                  <a:pt x="51410" y="59350"/>
                </a:lnTo>
                <a:lnTo>
                  <a:pt x="51470" y="59250"/>
                </a:lnTo>
                <a:lnTo>
                  <a:pt x="51500" y="59140"/>
                </a:lnTo>
                <a:lnTo>
                  <a:pt x="51540" y="58490"/>
                </a:lnTo>
                <a:lnTo>
                  <a:pt x="51550" y="58470"/>
                </a:lnTo>
                <a:lnTo>
                  <a:pt x="51580" y="58440"/>
                </a:lnTo>
                <a:lnTo>
                  <a:pt x="51610" y="58400"/>
                </a:lnTo>
                <a:lnTo>
                  <a:pt x="51720" y="57510"/>
                </a:lnTo>
                <a:lnTo>
                  <a:pt x="51690" y="57310"/>
                </a:lnTo>
                <a:lnTo>
                  <a:pt x="51600" y="57140"/>
                </a:lnTo>
                <a:lnTo>
                  <a:pt x="51470" y="57090"/>
                </a:lnTo>
                <a:lnTo>
                  <a:pt x="51300" y="57090"/>
                </a:lnTo>
                <a:lnTo>
                  <a:pt x="51100" y="57050"/>
                </a:lnTo>
                <a:lnTo>
                  <a:pt x="50920" y="56970"/>
                </a:lnTo>
                <a:lnTo>
                  <a:pt x="50830" y="56950"/>
                </a:lnTo>
                <a:lnTo>
                  <a:pt x="50720" y="56940"/>
                </a:lnTo>
                <a:lnTo>
                  <a:pt x="50510" y="56940"/>
                </a:lnTo>
                <a:lnTo>
                  <a:pt x="50420" y="56930"/>
                </a:lnTo>
                <a:lnTo>
                  <a:pt x="50360" y="56900"/>
                </a:lnTo>
                <a:lnTo>
                  <a:pt x="50370" y="56880"/>
                </a:lnTo>
                <a:lnTo>
                  <a:pt x="50370" y="56840"/>
                </a:lnTo>
                <a:lnTo>
                  <a:pt x="50430" y="56760"/>
                </a:lnTo>
                <a:lnTo>
                  <a:pt x="50490" y="56700"/>
                </a:lnTo>
                <a:lnTo>
                  <a:pt x="50530" y="56670"/>
                </a:lnTo>
                <a:lnTo>
                  <a:pt x="50550" y="56620"/>
                </a:lnTo>
                <a:lnTo>
                  <a:pt x="50560" y="56510"/>
                </a:lnTo>
                <a:lnTo>
                  <a:pt x="50570" y="56400"/>
                </a:lnTo>
                <a:lnTo>
                  <a:pt x="50550" y="56340"/>
                </a:lnTo>
                <a:lnTo>
                  <a:pt x="50570" y="56260"/>
                </a:lnTo>
                <a:lnTo>
                  <a:pt x="50590" y="56210"/>
                </a:lnTo>
                <a:lnTo>
                  <a:pt x="50640" y="56190"/>
                </a:lnTo>
                <a:lnTo>
                  <a:pt x="50720" y="56190"/>
                </a:lnTo>
                <a:lnTo>
                  <a:pt x="50750" y="56160"/>
                </a:lnTo>
                <a:lnTo>
                  <a:pt x="50820" y="56060"/>
                </a:lnTo>
                <a:lnTo>
                  <a:pt x="50860" y="56040"/>
                </a:lnTo>
                <a:lnTo>
                  <a:pt x="50900" y="56030"/>
                </a:lnTo>
                <a:lnTo>
                  <a:pt x="50930" y="56000"/>
                </a:lnTo>
                <a:lnTo>
                  <a:pt x="50950" y="55990"/>
                </a:lnTo>
                <a:lnTo>
                  <a:pt x="51000" y="56010"/>
                </a:lnTo>
                <a:lnTo>
                  <a:pt x="51020" y="56050"/>
                </a:lnTo>
                <a:lnTo>
                  <a:pt x="51040" y="56080"/>
                </a:lnTo>
                <a:lnTo>
                  <a:pt x="51060" y="56110"/>
                </a:lnTo>
                <a:lnTo>
                  <a:pt x="51250" y="56160"/>
                </a:lnTo>
                <a:lnTo>
                  <a:pt x="51310" y="56200"/>
                </a:lnTo>
                <a:lnTo>
                  <a:pt x="51430" y="56360"/>
                </a:lnTo>
                <a:lnTo>
                  <a:pt x="51530" y="56460"/>
                </a:lnTo>
                <a:lnTo>
                  <a:pt x="51650" y="56540"/>
                </a:lnTo>
                <a:lnTo>
                  <a:pt x="51780" y="56600"/>
                </a:lnTo>
                <a:lnTo>
                  <a:pt x="52370" y="56730"/>
                </a:lnTo>
                <a:lnTo>
                  <a:pt x="52570" y="56810"/>
                </a:lnTo>
                <a:lnTo>
                  <a:pt x="52750" y="56940"/>
                </a:lnTo>
                <a:lnTo>
                  <a:pt x="52870" y="57040"/>
                </a:lnTo>
                <a:lnTo>
                  <a:pt x="52950" y="57080"/>
                </a:lnTo>
                <a:lnTo>
                  <a:pt x="53170" y="57090"/>
                </a:lnTo>
                <a:lnTo>
                  <a:pt x="53230" y="57130"/>
                </a:lnTo>
                <a:lnTo>
                  <a:pt x="53440" y="57450"/>
                </a:lnTo>
                <a:lnTo>
                  <a:pt x="53510" y="57510"/>
                </a:lnTo>
                <a:lnTo>
                  <a:pt x="53580" y="57530"/>
                </a:lnTo>
                <a:lnTo>
                  <a:pt x="53640" y="57580"/>
                </a:lnTo>
                <a:lnTo>
                  <a:pt x="53890" y="57830"/>
                </a:lnTo>
                <a:lnTo>
                  <a:pt x="54210" y="57960"/>
                </a:lnTo>
                <a:lnTo>
                  <a:pt x="54300" y="58020"/>
                </a:lnTo>
                <a:lnTo>
                  <a:pt x="54320" y="58070"/>
                </a:lnTo>
                <a:lnTo>
                  <a:pt x="54330" y="58100"/>
                </a:lnTo>
                <a:lnTo>
                  <a:pt x="54350" y="58200"/>
                </a:lnTo>
                <a:lnTo>
                  <a:pt x="54380" y="58280"/>
                </a:lnTo>
                <a:lnTo>
                  <a:pt x="54480" y="58320"/>
                </a:lnTo>
                <a:lnTo>
                  <a:pt x="54510" y="58310"/>
                </a:lnTo>
                <a:lnTo>
                  <a:pt x="54580" y="58260"/>
                </a:lnTo>
                <a:lnTo>
                  <a:pt x="54650" y="58230"/>
                </a:lnTo>
                <a:lnTo>
                  <a:pt x="54650" y="58180"/>
                </a:lnTo>
                <a:lnTo>
                  <a:pt x="54640" y="58130"/>
                </a:lnTo>
                <a:lnTo>
                  <a:pt x="54630" y="58100"/>
                </a:lnTo>
                <a:lnTo>
                  <a:pt x="54650" y="58010"/>
                </a:lnTo>
                <a:lnTo>
                  <a:pt x="54690" y="57990"/>
                </a:lnTo>
                <a:lnTo>
                  <a:pt x="54760" y="58040"/>
                </a:lnTo>
                <a:lnTo>
                  <a:pt x="54820" y="58120"/>
                </a:lnTo>
                <a:lnTo>
                  <a:pt x="54860" y="58140"/>
                </a:lnTo>
                <a:lnTo>
                  <a:pt x="54920" y="58140"/>
                </a:lnTo>
                <a:lnTo>
                  <a:pt x="54870" y="58070"/>
                </a:lnTo>
                <a:lnTo>
                  <a:pt x="54880" y="58030"/>
                </a:lnTo>
                <a:lnTo>
                  <a:pt x="54920" y="58010"/>
                </a:lnTo>
                <a:lnTo>
                  <a:pt x="54960" y="57990"/>
                </a:lnTo>
                <a:lnTo>
                  <a:pt x="55060" y="57870"/>
                </a:lnTo>
                <a:lnTo>
                  <a:pt x="55080" y="57820"/>
                </a:lnTo>
                <a:lnTo>
                  <a:pt x="55060" y="57800"/>
                </a:lnTo>
                <a:lnTo>
                  <a:pt x="55050" y="57780"/>
                </a:lnTo>
                <a:lnTo>
                  <a:pt x="55030" y="57760"/>
                </a:lnTo>
                <a:lnTo>
                  <a:pt x="55200" y="57750"/>
                </a:lnTo>
                <a:lnTo>
                  <a:pt x="55400" y="57760"/>
                </a:lnTo>
                <a:lnTo>
                  <a:pt x="55600" y="57790"/>
                </a:lnTo>
                <a:lnTo>
                  <a:pt x="55730" y="57870"/>
                </a:lnTo>
                <a:lnTo>
                  <a:pt x="55770" y="57950"/>
                </a:lnTo>
                <a:lnTo>
                  <a:pt x="55800" y="58040"/>
                </a:lnTo>
                <a:lnTo>
                  <a:pt x="55840" y="58110"/>
                </a:lnTo>
                <a:lnTo>
                  <a:pt x="55900" y="58140"/>
                </a:lnTo>
                <a:lnTo>
                  <a:pt x="55970" y="58150"/>
                </a:lnTo>
                <a:lnTo>
                  <a:pt x="56210" y="58250"/>
                </a:lnTo>
                <a:lnTo>
                  <a:pt x="55940" y="58440"/>
                </a:lnTo>
                <a:lnTo>
                  <a:pt x="55840" y="58560"/>
                </a:lnTo>
                <a:lnTo>
                  <a:pt x="55840" y="58660"/>
                </a:lnTo>
                <a:lnTo>
                  <a:pt x="55970" y="58710"/>
                </a:lnTo>
                <a:lnTo>
                  <a:pt x="56120" y="58640"/>
                </a:lnTo>
                <a:lnTo>
                  <a:pt x="56270" y="58530"/>
                </a:lnTo>
                <a:lnTo>
                  <a:pt x="56410" y="58480"/>
                </a:lnTo>
                <a:lnTo>
                  <a:pt x="56550" y="58440"/>
                </a:lnTo>
                <a:lnTo>
                  <a:pt x="56740" y="58280"/>
                </a:lnTo>
                <a:lnTo>
                  <a:pt x="56990" y="58210"/>
                </a:lnTo>
                <a:lnTo>
                  <a:pt x="57140" y="58110"/>
                </a:lnTo>
                <a:close/>
                <a:moveTo>
                  <a:pt x="48020" y="55470"/>
                </a:moveTo>
                <a:lnTo>
                  <a:pt x="48000" y="55550"/>
                </a:lnTo>
                <a:lnTo>
                  <a:pt x="47940" y="55620"/>
                </a:lnTo>
                <a:lnTo>
                  <a:pt x="47840" y="55630"/>
                </a:lnTo>
                <a:lnTo>
                  <a:pt x="47780" y="55570"/>
                </a:lnTo>
                <a:lnTo>
                  <a:pt x="47740" y="55480"/>
                </a:lnTo>
                <a:lnTo>
                  <a:pt x="47720" y="55400"/>
                </a:lnTo>
                <a:lnTo>
                  <a:pt x="47720" y="55360"/>
                </a:lnTo>
                <a:lnTo>
                  <a:pt x="47760" y="55240"/>
                </a:lnTo>
                <a:lnTo>
                  <a:pt x="47740" y="55190"/>
                </a:lnTo>
                <a:lnTo>
                  <a:pt x="47710" y="55150"/>
                </a:lnTo>
                <a:lnTo>
                  <a:pt x="47690" y="55120"/>
                </a:lnTo>
                <a:lnTo>
                  <a:pt x="47720" y="55060"/>
                </a:lnTo>
                <a:lnTo>
                  <a:pt x="47710" y="55020"/>
                </a:lnTo>
                <a:lnTo>
                  <a:pt x="47710" y="55000"/>
                </a:lnTo>
                <a:lnTo>
                  <a:pt x="47760" y="55030"/>
                </a:lnTo>
                <a:lnTo>
                  <a:pt x="47960" y="55290"/>
                </a:lnTo>
                <a:lnTo>
                  <a:pt x="48000" y="55370"/>
                </a:lnTo>
                <a:lnTo>
                  <a:pt x="48020" y="55470"/>
                </a:lnTo>
                <a:close/>
                <a:moveTo>
                  <a:pt x="48600" y="56470"/>
                </a:moveTo>
                <a:lnTo>
                  <a:pt x="48560" y="56520"/>
                </a:lnTo>
                <a:lnTo>
                  <a:pt x="48440" y="56580"/>
                </a:lnTo>
                <a:lnTo>
                  <a:pt x="48320" y="56580"/>
                </a:lnTo>
                <a:lnTo>
                  <a:pt x="48230" y="56550"/>
                </a:lnTo>
                <a:lnTo>
                  <a:pt x="48170" y="56530"/>
                </a:lnTo>
                <a:lnTo>
                  <a:pt x="48140" y="56530"/>
                </a:lnTo>
                <a:lnTo>
                  <a:pt x="48120" y="56510"/>
                </a:lnTo>
                <a:lnTo>
                  <a:pt x="48090" y="56490"/>
                </a:lnTo>
                <a:lnTo>
                  <a:pt x="48070" y="56500"/>
                </a:lnTo>
                <a:lnTo>
                  <a:pt x="48030" y="56520"/>
                </a:lnTo>
                <a:lnTo>
                  <a:pt x="48000" y="56510"/>
                </a:lnTo>
                <a:lnTo>
                  <a:pt x="48010" y="56460"/>
                </a:lnTo>
                <a:lnTo>
                  <a:pt x="48070" y="56390"/>
                </a:lnTo>
                <a:lnTo>
                  <a:pt x="48160" y="56360"/>
                </a:lnTo>
                <a:lnTo>
                  <a:pt x="48210" y="56350"/>
                </a:lnTo>
                <a:lnTo>
                  <a:pt x="48330" y="56360"/>
                </a:lnTo>
                <a:lnTo>
                  <a:pt x="48520" y="56420"/>
                </a:lnTo>
                <a:lnTo>
                  <a:pt x="48600" y="56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