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Soccsksargen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Soccsksar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660" y="79690"/>
                </a:moveTo>
                <a:lnTo>
                  <a:pt x="68650" y="79740"/>
                </a:lnTo>
                <a:lnTo>
                  <a:pt x="68700" y="79800"/>
                </a:lnTo>
                <a:lnTo>
                  <a:pt x="68720" y="79860"/>
                </a:lnTo>
                <a:lnTo>
                  <a:pt x="68710" y="79930"/>
                </a:lnTo>
                <a:lnTo>
                  <a:pt x="68540" y="80500"/>
                </a:lnTo>
                <a:lnTo>
                  <a:pt x="68500" y="80780"/>
                </a:lnTo>
                <a:lnTo>
                  <a:pt x="68500" y="80860"/>
                </a:lnTo>
                <a:lnTo>
                  <a:pt x="68530" y="81000"/>
                </a:lnTo>
                <a:lnTo>
                  <a:pt x="68540" y="81190"/>
                </a:lnTo>
                <a:lnTo>
                  <a:pt x="68580" y="81430"/>
                </a:lnTo>
                <a:lnTo>
                  <a:pt x="68570" y="81530"/>
                </a:lnTo>
                <a:lnTo>
                  <a:pt x="68550" y="81570"/>
                </a:lnTo>
                <a:lnTo>
                  <a:pt x="68490" y="81660"/>
                </a:lnTo>
                <a:lnTo>
                  <a:pt x="68430" y="81800"/>
                </a:lnTo>
                <a:lnTo>
                  <a:pt x="68420" y="81830"/>
                </a:lnTo>
                <a:lnTo>
                  <a:pt x="68490" y="81910"/>
                </a:lnTo>
                <a:lnTo>
                  <a:pt x="68560" y="81980"/>
                </a:lnTo>
                <a:lnTo>
                  <a:pt x="68750" y="82090"/>
                </a:lnTo>
                <a:lnTo>
                  <a:pt x="68820" y="82160"/>
                </a:lnTo>
                <a:lnTo>
                  <a:pt x="68850" y="82250"/>
                </a:lnTo>
                <a:lnTo>
                  <a:pt x="68870" y="82560"/>
                </a:lnTo>
                <a:lnTo>
                  <a:pt x="68890" y="82630"/>
                </a:lnTo>
                <a:lnTo>
                  <a:pt x="68910" y="82650"/>
                </a:lnTo>
                <a:lnTo>
                  <a:pt x="68920" y="82670"/>
                </a:lnTo>
                <a:lnTo>
                  <a:pt x="68890" y="82710"/>
                </a:lnTo>
                <a:lnTo>
                  <a:pt x="68880" y="82710"/>
                </a:lnTo>
                <a:lnTo>
                  <a:pt x="68850" y="82730"/>
                </a:lnTo>
                <a:lnTo>
                  <a:pt x="68720" y="82770"/>
                </a:lnTo>
                <a:lnTo>
                  <a:pt x="68690" y="82790"/>
                </a:lnTo>
                <a:lnTo>
                  <a:pt x="68670" y="82810"/>
                </a:lnTo>
                <a:lnTo>
                  <a:pt x="68670" y="83060"/>
                </a:lnTo>
                <a:lnTo>
                  <a:pt x="68120" y="83660"/>
                </a:lnTo>
                <a:lnTo>
                  <a:pt x="68030" y="84000"/>
                </a:lnTo>
                <a:lnTo>
                  <a:pt x="68060" y="84250"/>
                </a:lnTo>
                <a:lnTo>
                  <a:pt x="68090" y="84320"/>
                </a:lnTo>
                <a:lnTo>
                  <a:pt x="68220" y="84470"/>
                </a:lnTo>
                <a:lnTo>
                  <a:pt x="68260" y="84560"/>
                </a:lnTo>
                <a:lnTo>
                  <a:pt x="68270" y="84640"/>
                </a:lnTo>
                <a:lnTo>
                  <a:pt x="68180" y="85180"/>
                </a:lnTo>
                <a:lnTo>
                  <a:pt x="68130" y="85300"/>
                </a:lnTo>
                <a:lnTo>
                  <a:pt x="68110" y="85580"/>
                </a:lnTo>
                <a:lnTo>
                  <a:pt x="68080" y="85710"/>
                </a:lnTo>
                <a:lnTo>
                  <a:pt x="68040" y="85760"/>
                </a:lnTo>
                <a:lnTo>
                  <a:pt x="68000" y="85790"/>
                </a:lnTo>
                <a:lnTo>
                  <a:pt x="67980" y="85830"/>
                </a:lnTo>
                <a:lnTo>
                  <a:pt x="67980" y="85870"/>
                </a:lnTo>
                <a:lnTo>
                  <a:pt x="67990" y="85890"/>
                </a:lnTo>
                <a:lnTo>
                  <a:pt x="68010" y="85900"/>
                </a:lnTo>
                <a:lnTo>
                  <a:pt x="68050" y="85910"/>
                </a:lnTo>
                <a:lnTo>
                  <a:pt x="68100" y="85930"/>
                </a:lnTo>
                <a:lnTo>
                  <a:pt x="68130" y="85950"/>
                </a:lnTo>
                <a:lnTo>
                  <a:pt x="68130" y="85980"/>
                </a:lnTo>
                <a:lnTo>
                  <a:pt x="68130" y="86090"/>
                </a:lnTo>
                <a:lnTo>
                  <a:pt x="68180" y="86120"/>
                </a:lnTo>
                <a:lnTo>
                  <a:pt x="68310" y="86190"/>
                </a:lnTo>
                <a:lnTo>
                  <a:pt x="68380" y="86240"/>
                </a:lnTo>
                <a:lnTo>
                  <a:pt x="68560" y="86420"/>
                </a:lnTo>
                <a:lnTo>
                  <a:pt x="68640" y="86470"/>
                </a:lnTo>
                <a:lnTo>
                  <a:pt x="68710" y="86490"/>
                </a:lnTo>
                <a:lnTo>
                  <a:pt x="68760" y="86500"/>
                </a:lnTo>
                <a:lnTo>
                  <a:pt x="68900" y="86480"/>
                </a:lnTo>
                <a:lnTo>
                  <a:pt x="69150" y="86520"/>
                </a:lnTo>
                <a:lnTo>
                  <a:pt x="69270" y="86510"/>
                </a:lnTo>
                <a:lnTo>
                  <a:pt x="69320" y="86540"/>
                </a:lnTo>
                <a:lnTo>
                  <a:pt x="69360" y="86570"/>
                </a:lnTo>
                <a:lnTo>
                  <a:pt x="69460" y="86520"/>
                </a:lnTo>
                <a:lnTo>
                  <a:pt x="69510" y="86510"/>
                </a:lnTo>
                <a:lnTo>
                  <a:pt x="69570" y="86510"/>
                </a:lnTo>
                <a:lnTo>
                  <a:pt x="69620" y="86520"/>
                </a:lnTo>
                <a:lnTo>
                  <a:pt x="69720" y="86610"/>
                </a:lnTo>
                <a:lnTo>
                  <a:pt x="69850" y="86860"/>
                </a:lnTo>
                <a:lnTo>
                  <a:pt x="69970" y="87050"/>
                </a:lnTo>
                <a:lnTo>
                  <a:pt x="69970" y="87110"/>
                </a:lnTo>
                <a:lnTo>
                  <a:pt x="69940" y="87180"/>
                </a:lnTo>
                <a:lnTo>
                  <a:pt x="69930" y="87250"/>
                </a:lnTo>
                <a:lnTo>
                  <a:pt x="69930" y="87310"/>
                </a:lnTo>
                <a:lnTo>
                  <a:pt x="69940" y="87420"/>
                </a:lnTo>
                <a:lnTo>
                  <a:pt x="69940" y="87480"/>
                </a:lnTo>
                <a:lnTo>
                  <a:pt x="69940" y="87520"/>
                </a:lnTo>
                <a:lnTo>
                  <a:pt x="69980" y="87580"/>
                </a:lnTo>
                <a:lnTo>
                  <a:pt x="70020" y="87630"/>
                </a:lnTo>
                <a:lnTo>
                  <a:pt x="70050" y="87670"/>
                </a:lnTo>
                <a:lnTo>
                  <a:pt x="70070" y="87720"/>
                </a:lnTo>
                <a:lnTo>
                  <a:pt x="70070" y="87790"/>
                </a:lnTo>
                <a:lnTo>
                  <a:pt x="70040" y="87940"/>
                </a:lnTo>
                <a:lnTo>
                  <a:pt x="70030" y="87980"/>
                </a:lnTo>
                <a:lnTo>
                  <a:pt x="70010" y="88010"/>
                </a:lnTo>
                <a:lnTo>
                  <a:pt x="69990" y="88040"/>
                </a:lnTo>
                <a:lnTo>
                  <a:pt x="69960" y="88060"/>
                </a:lnTo>
                <a:lnTo>
                  <a:pt x="69960" y="88160"/>
                </a:lnTo>
                <a:lnTo>
                  <a:pt x="69790" y="88680"/>
                </a:lnTo>
                <a:lnTo>
                  <a:pt x="69780" y="88730"/>
                </a:lnTo>
                <a:lnTo>
                  <a:pt x="69790" y="89010"/>
                </a:lnTo>
                <a:lnTo>
                  <a:pt x="69800" y="89060"/>
                </a:lnTo>
                <a:lnTo>
                  <a:pt x="69800" y="89100"/>
                </a:lnTo>
                <a:lnTo>
                  <a:pt x="69770" y="89110"/>
                </a:lnTo>
                <a:lnTo>
                  <a:pt x="69730" y="89110"/>
                </a:lnTo>
                <a:lnTo>
                  <a:pt x="69710" y="89130"/>
                </a:lnTo>
                <a:lnTo>
                  <a:pt x="69250" y="90190"/>
                </a:lnTo>
                <a:lnTo>
                  <a:pt x="69180" y="90280"/>
                </a:lnTo>
                <a:lnTo>
                  <a:pt x="69170" y="90280"/>
                </a:lnTo>
                <a:lnTo>
                  <a:pt x="69090" y="90340"/>
                </a:lnTo>
                <a:lnTo>
                  <a:pt x="68900" y="90440"/>
                </a:lnTo>
                <a:lnTo>
                  <a:pt x="68870" y="90460"/>
                </a:lnTo>
                <a:lnTo>
                  <a:pt x="68850" y="90410"/>
                </a:lnTo>
                <a:lnTo>
                  <a:pt x="68840" y="89990"/>
                </a:lnTo>
                <a:lnTo>
                  <a:pt x="68810" y="89880"/>
                </a:lnTo>
                <a:lnTo>
                  <a:pt x="68770" y="89800"/>
                </a:lnTo>
                <a:lnTo>
                  <a:pt x="68720" y="89740"/>
                </a:lnTo>
                <a:lnTo>
                  <a:pt x="68650" y="89710"/>
                </a:lnTo>
                <a:lnTo>
                  <a:pt x="68530" y="89700"/>
                </a:lnTo>
                <a:lnTo>
                  <a:pt x="68500" y="89680"/>
                </a:lnTo>
                <a:lnTo>
                  <a:pt x="68470" y="89640"/>
                </a:lnTo>
                <a:lnTo>
                  <a:pt x="68450" y="89580"/>
                </a:lnTo>
                <a:lnTo>
                  <a:pt x="68440" y="89530"/>
                </a:lnTo>
                <a:lnTo>
                  <a:pt x="68410" y="89470"/>
                </a:lnTo>
                <a:lnTo>
                  <a:pt x="68360" y="89440"/>
                </a:lnTo>
                <a:lnTo>
                  <a:pt x="68300" y="89430"/>
                </a:lnTo>
                <a:lnTo>
                  <a:pt x="68260" y="89410"/>
                </a:lnTo>
                <a:lnTo>
                  <a:pt x="68200" y="89300"/>
                </a:lnTo>
                <a:lnTo>
                  <a:pt x="68220" y="89220"/>
                </a:lnTo>
                <a:lnTo>
                  <a:pt x="68270" y="89140"/>
                </a:lnTo>
                <a:lnTo>
                  <a:pt x="68290" y="89050"/>
                </a:lnTo>
                <a:lnTo>
                  <a:pt x="68310" y="88970"/>
                </a:lnTo>
                <a:lnTo>
                  <a:pt x="68350" y="88880"/>
                </a:lnTo>
                <a:lnTo>
                  <a:pt x="68440" y="88740"/>
                </a:lnTo>
                <a:lnTo>
                  <a:pt x="68640" y="88490"/>
                </a:lnTo>
                <a:lnTo>
                  <a:pt x="68720" y="88330"/>
                </a:lnTo>
                <a:lnTo>
                  <a:pt x="68730" y="88110"/>
                </a:lnTo>
                <a:lnTo>
                  <a:pt x="68710" y="88020"/>
                </a:lnTo>
                <a:lnTo>
                  <a:pt x="68640" y="87830"/>
                </a:lnTo>
                <a:lnTo>
                  <a:pt x="68620" y="87760"/>
                </a:lnTo>
                <a:lnTo>
                  <a:pt x="68570" y="87710"/>
                </a:lnTo>
                <a:lnTo>
                  <a:pt x="68520" y="87710"/>
                </a:lnTo>
                <a:lnTo>
                  <a:pt x="68460" y="87700"/>
                </a:lnTo>
                <a:lnTo>
                  <a:pt x="68260" y="87700"/>
                </a:lnTo>
                <a:lnTo>
                  <a:pt x="68190" y="87640"/>
                </a:lnTo>
                <a:lnTo>
                  <a:pt x="68130" y="87610"/>
                </a:lnTo>
                <a:lnTo>
                  <a:pt x="68080" y="87630"/>
                </a:lnTo>
                <a:lnTo>
                  <a:pt x="68060" y="87680"/>
                </a:lnTo>
                <a:lnTo>
                  <a:pt x="68070" y="87820"/>
                </a:lnTo>
                <a:lnTo>
                  <a:pt x="68060" y="87870"/>
                </a:lnTo>
                <a:lnTo>
                  <a:pt x="68010" y="87950"/>
                </a:lnTo>
                <a:lnTo>
                  <a:pt x="67830" y="88470"/>
                </a:lnTo>
                <a:lnTo>
                  <a:pt x="67700" y="88840"/>
                </a:lnTo>
                <a:lnTo>
                  <a:pt x="67600" y="88960"/>
                </a:lnTo>
                <a:lnTo>
                  <a:pt x="67500" y="88960"/>
                </a:lnTo>
                <a:lnTo>
                  <a:pt x="67240" y="88910"/>
                </a:lnTo>
                <a:lnTo>
                  <a:pt x="67030" y="88980"/>
                </a:lnTo>
                <a:lnTo>
                  <a:pt x="66900" y="88950"/>
                </a:lnTo>
                <a:lnTo>
                  <a:pt x="66360" y="88690"/>
                </a:lnTo>
                <a:lnTo>
                  <a:pt x="66220" y="88650"/>
                </a:lnTo>
                <a:lnTo>
                  <a:pt x="65980" y="88550"/>
                </a:lnTo>
                <a:lnTo>
                  <a:pt x="65920" y="88550"/>
                </a:lnTo>
                <a:lnTo>
                  <a:pt x="65850" y="88560"/>
                </a:lnTo>
                <a:lnTo>
                  <a:pt x="65800" y="88550"/>
                </a:lnTo>
                <a:lnTo>
                  <a:pt x="65660" y="88500"/>
                </a:lnTo>
                <a:lnTo>
                  <a:pt x="65320" y="88300"/>
                </a:lnTo>
                <a:lnTo>
                  <a:pt x="65280" y="88330"/>
                </a:lnTo>
                <a:lnTo>
                  <a:pt x="65120" y="88260"/>
                </a:lnTo>
                <a:lnTo>
                  <a:pt x="65060" y="88220"/>
                </a:lnTo>
                <a:lnTo>
                  <a:pt x="65040" y="88190"/>
                </a:lnTo>
                <a:lnTo>
                  <a:pt x="65030" y="88140"/>
                </a:lnTo>
                <a:lnTo>
                  <a:pt x="65010" y="88090"/>
                </a:lnTo>
                <a:lnTo>
                  <a:pt x="64970" y="88070"/>
                </a:lnTo>
                <a:lnTo>
                  <a:pt x="64880" y="88050"/>
                </a:lnTo>
                <a:lnTo>
                  <a:pt x="64130" y="87620"/>
                </a:lnTo>
                <a:lnTo>
                  <a:pt x="63850" y="87500"/>
                </a:lnTo>
                <a:lnTo>
                  <a:pt x="63190" y="87210"/>
                </a:lnTo>
                <a:lnTo>
                  <a:pt x="63090" y="87150"/>
                </a:lnTo>
                <a:lnTo>
                  <a:pt x="62950" y="87020"/>
                </a:lnTo>
                <a:lnTo>
                  <a:pt x="62880" y="86920"/>
                </a:lnTo>
                <a:lnTo>
                  <a:pt x="62810" y="86720"/>
                </a:lnTo>
                <a:lnTo>
                  <a:pt x="62750" y="86630"/>
                </a:lnTo>
                <a:lnTo>
                  <a:pt x="62390" y="86250"/>
                </a:lnTo>
                <a:lnTo>
                  <a:pt x="62250" y="86050"/>
                </a:lnTo>
                <a:lnTo>
                  <a:pt x="62160" y="85860"/>
                </a:lnTo>
                <a:lnTo>
                  <a:pt x="62100" y="85580"/>
                </a:lnTo>
                <a:lnTo>
                  <a:pt x="62090" y="85470"/>
                </a:lnTo>
                <a:lnTo>
                  <a:pt x="62050" y="85350"/>
                </a:lnTo>
                <a:lnTo>
                  <a:pt x="62040" y="85290"/>
                </a:lnTo>
                <a:lnTo>
                  <a:pt x="62070" y="85260"/>
                </a:lnTo>
                <a:lnTo>
                  <a:pt x="62150" y="85260"/>
                </a:lnTo>
                <a:lnTo>
                  <a:pt x="62170" y="85230"/>
                </a:lnTo>
                <a:lnTo>
                  <a:pt x="62160" y="85200"/>
                </a:lnTo>
                <a:lnTo>
                  <a:pt x="62160" y="84730"/>
                </a:lnTo>
                <a:lnTo>
                  <a:pt x="62150" y="84610"/>
                </a:lnTo>
                <a:lnTo>
                  <a:pt x="62050" y="84270"/>
                </a:lnTo>
                <a:lnTo>
                  <a:pt x="62070" y="84120"/>
                </a:lnTo>
                <a:lnTo>
                  <a:pt x="62080" y="84120"/>
                </a:lnTo>
                <a:lnTo>
                  <a:pt x="63060" y="84110"/>
                </a:lnTo>
                <a:lnTo>
                  <a:pt x="63190" y="84130"/>
                </a:lnTo>
                <a:lnTo>
                  <a:pt x="63220" y="84180"/>
                </a:lnTo>
                <a:lnTo>
                  <a:pt x="63200" y="84230"/>
                </a:lnTo>
                <a:lnTo>
                  <a:pt x="63200" y="84280"/>
                </a:lnTo>
                <a:lnTo>
                  <a:pt x="63300" y="84290"/>
                </a:lnTo>
                <a:lnTo>
                  <a:pt x="64400" y="84300"/>
                </a:lnTo>
                <a:lnTo>
                  <a:pt x="64650" y="84260"/>
                </a:lnTo>
                <a:lnTo>
                  <a:pt x="64860" y="84150"/>
                </a:lnTo>
                <a:lnTo>
                  <a:pt x="64960" y="83940"/>
                </a:lnTo>
                <a:lnTo>
                  <a:pt x="64950" y="83890"/>
                </a:lnTo>
                <a:lnTo>
                  <a:pt x="64910" y="83740"/>
                </a:lnTo>
                <a:lnTo>
                  <a:pt x="64970" y="83680"/>
                </a:lnTo>
                <a:lnTo>
                  <a:pt x="65090" y="83640"/>
                </a:lnTo>
                <a:lnTo>
                  <a:pt x="65310" y="83570"/>
                </a:lnTo>
                <a:lnTo>
                  <a:pt x="65290" y="83660"/>
                </a:lnTo>
                <a:lnTo>
                  <a:pt x="65680" y="83650"/>
                </a:lnTo>
                <a:lnTo>
                  <a:pt x="65590" y="84020"/>
                </a:lnTo>
                <a:lnTo>
                  <a:pt x="65730" y="84050"/>
                </a:lnTo>
                <a:lnTo>
                  <a:pt x="65840" y="84200"/>
                </a:lnTo>
                <a:lnTo>
                  <a:pt x="65940" y="84390"/>
                </a:lnTo>
                <a:lnTo>
                  <a:pt x="66040" y="84540"/>
                </a:lnTo>
                <a:lnTo>
                  <a:pt x="66200" y="84670"/>
                </a:lnTo>
                <a:lnTo>
                  <a:pt x="66350" y="84750"/>
                </a:lnTo>
                <a:lnTo>
                  <a:pt x="66520" y="84780"/>
                </a:lnTo>
                <a:lnTo>
                  <a:pt x="66740" y="84770"/>
                </a:lnTo>
                <a:lnTo>
                  <a:pt x="66620" y="84630"/>
                </a:lnTo>
                <a:lnTo>
                  <a:pt x="66570" y="84530"/>
                </a:lnTo>
                <a:lnTo>
                  <a:pt x="66580" y="84420"/>
                </a:lnTo>
                <a:lnTo>
                  <a:pt x="66670" y="84280"/>
                </a:lnTo>
                <a:lnTo>
                  <a:pt x="66400" y="84120"/>
                </a:lnTo>
                <a:lnTo>
                  <a:pt x="66360" y="84070"/>
                </a:lnTo>
                <a:lnTo>
                  <a:pt x="66330" y="82950"/>
                </a:lnTo>
                <a:lnTo>
                  <a:pt x="66130" y="82960"/>
                </a:lnTo>
                <a:lnTo>
                  <a:pt x="66080" y="82920"/>
                </a:lnTo>
                <a:lnTo>
                  <a:pt x="66050" y="82820"/>
                </a:lnTo>
                <a:lnTo>
                  <a:pt x="66050" y="82740"/>
                </a:lnTo>
                <a:lnTo>
                  <a:pt x="66060" y="82650"/>
                </a:lnTo>
                <a:lnTo>
                  <a:pt x="66090" y="82560"/>
                </a:lnTo>
                <a:lnTo>
                  <a:pt x="66120" y="82520"/>
                </a:lnTo>
                <a:lnTo>
                  <a:pt x="66150" y="82420"/>
                </a:lnTo>
                <a:lnTo>
                  <a:pt x="66050" y="82200"/>
                </a:lnTo>
                <a:lnTo>
                  <a:pt x="65850" y="81870"/>
                </a:lnTo>
                <a:lnTo>
                  <a:pt x="65840" y="81860"/>
                </a:lnTo>
                <a:lnTo>
                  <a:pt x="65820" y="81830"/>
                </a:lnTo>
                <a:lnTo>
                  <a:pt x="65740" y="81730"/>
                </a:lnTo>
                <a:lnTo>
                  <a:pt x="65610" y="81870"/>
                </a:lnTo>
                <a:lnTo>
                  <a:pt x="65580" y="81930"/>
                </a:lnTo>
                <a:lnTo>
                  <a:pt x="65610" y="82030"/>
                </a:lnTo>
                <a:lnTo>
                  <a:pt x="65670" y="82090"/>
                </a:lnTo>
                <a:lnTo>
                  <a:pt x="65740" y="82150"/>
                </a:lnTo>
                <a:lnTo>
                  <a:pt x="65740" y="82180"/>
                </a:lnTo>
                <a:lnTo>
                  <a:pt x="65690" y="82220"/>
                </a:lnTo>
                <a:lnTo>
                  <a:pt x="65540" y="82300"/>
                </a:lnTo>
                <a:lnTo>
                  <a:pt x="65440" y="82390"/>
                </a:lnTo>
                <a:lnTo>
                  <a:pt x="65530" y="82510"/>
                </a:lnTo>
                <a:lnTo>
                  <a:pt x="65600" y="82550"/>
                </a:lnTo>
                <a:lnTo>
                  <a:pt x="65660" y="82630"/>
                </a:lnTo>
                <a:lnTo>
                  <a:pt x="65690" y="82710"/>
                </a:lnTo>
                <a:lnTo>
                  <a:pt x="65670" y="82790"/>
                </a:lnTo>
                <a:lnTo>
                  <a:pt x="65700" y="82820"/>
                </a:lnTo>
                <a:lnTo>
                  <a:pt x="65730" y="82840"/>
                </a:lnTo>
                <a:lnTo>
                  <a:pt x="65660" y="82890"/>
                </a:lnTo>
                <a:lnTo>
                  <a:pt x="65580" y="83040"/>
                </a:lnTo>
                <a:lnTo>
                  <a:pt x="65520" y="83080"/>
                </a:lnTo>
                <a:lnTo>
                  <a:pt x="65520" y="83090"/>
                </a:lnTo>
                <a:lnTo>
                  <a:pt x="65440" y="83090"/>
                </a:lnTo>
                <a:lnTo>
                  <a:pt x="65370" y="83060"/>
                </a:lnTo>
                <a:lnTo>
                  <a:pt x="65300" y="83010"/>
                </a:lnTo>
                <a:lnTo>
                  <a:pt x="65230" y="82980"/>
                </a:lnTo>
                <a:lnTo>
                  <a:pt x="65060" y="82950"/>
                </a:lnTo>
                <a:lnTo>
                  <a:pt x="64990" y="82920"/>
                </a:lnTo>
                <a:lnTo>
                  <a:pt x="64900" y="82860"/>
                </a:lnTo>
                <a:lnTo>
                  <a:pt x="64880" y="82820"/>
                </a:lnTo>
                <a:lnTo>
                  <a:pt x="64870" y="82790"/>
                </a:lnTo>
                <a:lnTo>
                  <a:pt x="64870" y="82750"/>
                </a:lnTo>
                <a:lnTo>
                  <a:pt x="64870" y="82640"/>
                </a:lnTo>
                <a:lnTo>
                  <a:pt x="64840" y="82640"/>
                </a:lnTo>
                <a:lnTo>
                  <a:pt x="64730" y="82550"/>
                </a:lnTo>
                <a:lnTo>
                  <a:pt x="64640" y="82530"/>
                </a:lnTo>
                <a:lnTo>
                  <a:pt x="64540" y="82520"/>
                </a:lnTo>
                <a:lnTo>
                  <a:pt x="64470" y="82490"/>
                </a:lnTo>
                <a:lnTo>
                  <a:pt x="64400" y="82450"/>
                </a:lnTo>
                <a:lnTo>
                  <a:pt x="64330" y="82380"/>
                </a:lnTo>
                <a:lnTo>
                  <a:pt x="64270" y="82290"/>
                </a:lnTo>
                <a:lnTo>
                  <a:pt x="64270" y="82250"/>
                </a:lnTo>
                <a:lnTo>
                  <a:pt x="64460" y="81800"/>
                </a:lnTo>
                <a:lnTo>
                  <a:pt x="64510" y="81670"/>
                </a:lnTo>
                <a:lnTo>
                  <a:pt x="64500" y="81590"/>
                </a:lnTo>
                <a:lnTo>
                  <a:pt x="64430" y="81550"/>
                </a:lnTo>
                <a:lnTo>
                  <a:pt x="64290" y="81530"/>
                </a:lnTo>
                <a:lnTo>
                  <a:pt x="64200" y="81550"/>
                </a:lnTo>
                <a:lnTo>
                  <a:pt x="64130" y="81610"/>
                </a:lnTo>
                <a:lnTo>
                  <a:pt x="64020" y="81770"/>
                </a:lnTo>
                <a:lnTo>
                  <a:pt x="63950" y="81850"/>
                </a:lnTo>
                <a:lnTo>
                  <a:pt x="63910" y="81880"/>
                </a:lnTo>
                <a:lnTo>
                  <a:pt x="63890" y="81890"/>
                </a:lnTo>
                <a:lnTo>
                  <a:pt x="63830" y="81910"/>
                </a:lnTo>
                <a:lnTo>
                  <a:pt x="63730" y="81920"/>
                </a:lnTo>
                <a:lnTo>
                  <a:pt x="63690" y="81900"/>
                </a:lnTo>
                <a:lnTo>
                  <a:pt x="63610" y="81870"/>
                </a:lnTo>
                <a:lnTo>
                  <a:pt x="63650" y="81740"/>
                </a:lnTo>
                <a:lnTo>
                  <a:pt x="64510" y="80480"/>
                </a:lnTo>
                <a:lnTo>
                  <a:pt x="64510" y="80390"/>
                </a:lnTo>
                <a:lnTo>
                  <a:pt x="64460" y="80280"/>
                </a:lnTo>
                <a:lnTo>
                  <a:pt x="64310" y="80090"/>
                </a:lnTo>
                <a:lnTo>
                  <a:pt x="64270" y="79900"/>
                </a:lnTo>
                <a:lnTo>
                  <a:pt x="64360" y="79200"/>
                </a:lnTo>
                <a:lnTo>
                  <a:pt x="64580" y="79090"/>
                </a:lnTo>
                <a:lnTo>
                  <a:pt x="64670" y="79090"/>
                </a:lnTo>
                <a:lnTo>
                  <a:pt x="64770" y="79150"/>
                </a:lnTo>
                <a:lnTo>
                  <a:pt x="64800" y="79200"/>
                </a:lnTo>
                <a:lnTo>
                  <a:pt x="64860" y="79300"/>
                </a:lnTo>
                <a:lnTo>
                  <a:pt x="64910" y="79360"/>
                </a:lnTo>
                <a:lnTo>
                  <a:pt x="64990" y="79410"/>
                </a:lnTo>
                <a:lnTo>
                  <a:pt x="65040" y="79440"/>
                </a:lnTo>
                <a:lnTo>
                  <a:pt x="65100" y="79460"/>
                </a:lnTo>
                <a:lnTo>
                  <a:pt x="65190" y="79460"/>
                </a:lnTo>
                <a:lnTo>
                  <a:pt x="65340" y="79460"/>
                </a:lnTo>
                <a:lnTo>
                  <a:pt x="65610" y="79420"/>
                </a:lnTo>
                <a:lnTo>
                  <a:pt x="65760" y="79420"/>
                </a:lnTo>
                <a:lnTo>
                  <a:pt x="66100" y="79510"/>
                </a:lnTo>
                <a:lnTo>
                  <a:pt x="66200" y="79520"/>
                </a:lnTo>
                <a:lnTo>
                  <a:pt x="66220" y="79570"/>
                </a:lnTo>
                <a:lnTo>
                  <a:pt x="66240" y="79680"/>
                </a:lnTo>
                <a:lnTo>
                  <a:pt x="66250" y="79730"/>
                </a:lnTo>
                <a:lnTo>
                  <a:pt x="66300" y="79800"/>
                </a:lnTo>
                <a:lnTo>
                  <a:pt x="66350" y="79840"/>
                </a:lnTo>
                <a:lnTo>
                  <a:pt x="66400" y="79870"/>
                </a:lnTo>
                <a:lnTo>
                  <a:pt x="66460" y="79930"/>
                </a:lnTo>
                <a:lnTo>
                  <a:pt x="66490" y="79990"/>
                </a:lnTo>
                <a:lnTo>
                  <a:pt x="66510" y="80060"/>
                </a:lnTo>
                <a:lnTo>
                  <a:pt x="66550" y="80190"/>
                </a:lnTo>
                <a:lnTo>
                  <a:pt x="66560" y="80400"/>
                </a:lnTo>
                <a:lnTo>
                  <a:pt x="66570" y="80460"/>
                </a:lnTo>
                <a:lnTo>
                  <a:pt x="66600" y="80510"/>
                </a:lnTo>
                <a:lnTo>
                  <a:pt x="66640" y="80570"/>
                </a:lnTo>
                <a:lnTo>
                  <a:pt x="66690" y="80610"/>
                </a:lnTo>
                <a:lnTo>
                  <a:pt x="66740" y="80560"/>
                </a:lnTo>
                <a:lnTo>
                  <a:pt x="66780" y="80520"/>
                </a:lnTo>
                <a:lnTo>
                  <a:pt x="66790" y="80520"/>
                </a:lnTo>
                <a:lnTo>
                  <a:pt x="66830" y="80510"/>
                </a:lnTo>
                <a:lnTo>
                  <a:pt x="66870" y="80520"/>
                </a:lnTo>
                <a:lnTo>
                  <a:pt x="66980" y="80560"/>
                </a:lnTo>
                <a:lnTo>
                  <a:pt x="67050" y="80640"/>
                </a:lnTo>
                <a:lnTo>
                  <a:pt x="67140" y="80700"/>
                </a:lnTo>
                <a:lnTo>
                  <a:pt x="67200" y="80710"/>
                </a:lnTo>
                <a:lnTo>
                  <a:pt x="67230" y="80690"/>
                </a:lnTo>
                <a:lnTo>
                  <a:pt x="67240" y="80690"/>
                </a:lnTo>
                <a:lnTo>
                  <a:pt x="67260" y="80650"/>
                </a:lnTo>
                <a:lnTo>
                  <a:pt x="67290" y="80620"/>
                </a:lnTo>
                <a:lnTo>
                  <a:pt x="67410" y="80590"/>
                </a:lnTo>
                <a:lnTo>
                  <a:pt x="67420" y="80570"/>
                </a:lnTo>
                <a:lnTo>
                  <a:pt x="67490" y="80550"/>
                </a:lnTo>
                <a:lnTo>
                  <a:pt x="67550" y="80530"/>
                </a:lnTo>
                <a:lnTo>
                  <a:pt x="67550" y="80520"/>
                </a:lnTo>
                <a:lnTo>
                  <a:pt x="67590" y="80460"/>
                </a:lnTo>
                <a:lnTo>
                  <a:pt x="67610" y="80320"/>
                </a:lnTo>
                <a:lnTo>
                  <a:pt x="67630" y="80270"/>
                </a:lnTo>
                <a:lnTo>
                  <a:pt x="67700" y="80230"/>
                </a:lnTo>
                <a:lnTo>
                  <a:pt x="67880" y="80160"/>
                </a:lnTo>
                <a:lnTo>
                  <a:pt x="67970" y="80120"/>
                </a:lnTo>
                <a:lnTo>
                  <a:pt x="68080" y="80040"/>
                </a:lnTo>
                <a:lnTo>
                  <a:pt x="68310" y="79760"/>
                </a:lnTo>
                <a:lnTo>
                  <a:pt x="68320" y="79770"/>
                </a:lnTo>
                <a:lnTo>
                  <a:pt x="68360" y="79750"/>
                </a:lnTo>
                <a:lnTo>
                  <a:pt x="68400" y="79730"/>
                </a:lnTo>
                <a:lnTo>
                  <a:pt x="68410" y="79730"/>
                </a:lnTo>
                <a:lnTo>
                  <a:pt x="68420" y="79720"/>
                </a:lnTo>
                <a:lnTo>
                  <a:pt x="68430" y="79690"/>
                </a:lnTo>
                <a:lnTo>
                  <a:pt x="68440" y="79670"/>
                </a:lnTo>
                <a:lnTo>
                  <a:pt x="68460" y="79660"/>
                </a:lnTo>
                <a:lnTo>
                  <a:pt x="68500" y="79660"/>
                </a:lnTo>
                <a:lnTo>
                  <a:pt x="68610" y="79690"/>
                </a:lnTo>
                <a:lnTo>
                  <a:pt x="68660" y="7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