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Northern Mindanao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Philippines • State Map | Fully Editable Vector Shape</a:t>
            </a:r>
          </a:p>
        </p:txBody>
      </p:sp>
      <p:sp>
        <p:nvSpPr>
          <p:cNvPr id="101" name="Northern Mindana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9240" y="77420"/>
                </a:moveTo>
                <a:lnTo>
                  <a:pt x="69240" y="77430"/>
                </a:lnTo>
                <a:lnTo>
                  <a:pt x="69430" y="77870"/>
                </a:lnTo>
                <a:lnTo>
                  <a:pt x="69470" y="78030"/>
                </a:lnTo>
                <a:lnTo>
                  <a:pt x="69500" y="78210"/>
                </a:lnTo>
                <a:lnTo>
                  <a:pt x="69520" y="78290"/>
                </a:lnTo>
                <a:lnTo>
                  <a:pt x="69590" y="78470"/>
                </a:lnTo>
                <a:lnTo>
                  <a:pt x="69610" y="78540"/>
                </a:lnTo>
                <a:lnTo>
                  <a:pt x="69610" y="78610"/>
                </a:lnTo>
                <a:lnTo>
                  <a:pt x="69600" y="78820"/>
                </a:lnTo>
                <a:lnTo>
                  <a:pt x="69560" y="78990"/>
                </a:lnTo>
                <a:lnTo>
                  <a:pt x="69490" y="79140"/>
                </a:lnTo>
                <a:lnTo>
                  <a:pt x="69380" y="79220"/>
                </a:lnTo>
                <a:lnTo>
                  <a:pt x="69310" y="79210"/>
                </a:lnTo>
                <a:lnTo>
                  <a:pt x="69160" y="79170"/>
                </a:lnTo>
                <a:lnTo>
                  <a:pt x="69100" y="79160"/>
                </a:lnTo>
                <a:lnTo>
                  <a:pt x="69040" y="79160"/>
                </a:lnTo>
                <a:lnTo>
                  <a:pt x="68980" y="79170"/>
                </a:lnTo>
                <a:lnTo>
                  <a:pt x="68930" y="79180"/>
                </a:lnTo>
                <a:lnTo>
                  <a:pt x="68860" y="79150"/>
                </a:lnTo>
                <a:lnTo>
                  <a:pt x="68870" y="79280"/>
                </a:lnTo>
                <a:lnTo>
                  <a:pt x="68840" y="79380"/>
                </a:lnTo>
                <a:lnTo>
                  <a:pt x="68800" y="79480"/>
                </a:lnTo>
                <a:lnTo>
                  <a:pt x="68780" y="79600"/>
                </a:lnTo>
                <a:lnTo>
                  <a:pt x="68760" y="79640"/>
                </a:lnTo>
                <a:lnTo>
                  <a:pt x="68740" y="79670"/>
                </a:lnTo>
                <a:lnTo>
                  <a:pt x="68700" y="79690"/>
                </a:lnTo>
                <a:lnTo>
                  <a:pt x="68660" y="79690"/>
                </a:lnTo>
                <a:lnTo>
                  <a:pt x="68610" y="79690"/>
                </a:lnTo>
                <a:lnTo>
                  <a:pt x="68500" y="79660"/>
                </a:lnTo>
                <a:lnTo>
                  <a:pt x="68460" y="79660"/>
                </a:lnTo>
                <a:lnTo>
                  <a:pt x="68440" y="79670"/>
                </a:lnTo>
                <a:lnTo>
                  <a:pt x="68430" y="79690"/>
                </a:lnTo>
                <a:lnTo>
                  <a:pt x="68420" y="79720"/>
                </a:lnTo>
                <a:lnTo>
                  <a:pt x="68410" y="79730"/>
                </a:lnTo>
                <a:lnTo>
                  <a:pt x="68400" y="79730"/>
                </a:lnTo>
                <a:lnTo>
                  <a:pt x="68360" y="79750"/>
                </a:lnTo>
                <a:lnTo>
                  <a:pt x="68320" y="79770"/>
                </a:lnTo>
                <a:lnTo>
                  <a:pt x="68310" y="79760"/>
                </a:lnTo>
                <a:lnTo>
                  <a:pt x="68080" y="80040"/>
                </a:lnTo>
                <a:lnTo>
                  <a:pt x="67970" y="80120"/>
                </a:lnTo>
                <a:lnTo>
                  <a:pt x="67880" y="80160"/>
                </a:lnTo>
                <a:lnTo>
                  <a:pt x="67700" y="80230"/>
                </a:lnTo>
                <a:lnTo>
                  <a:pt x="67630" y="80270"/>
                </a:lnTo>
                <a:lnTo>
                  <a:pt x="67610" y="80320"/>
                </a:lnTo>
                <a:lnTo>
                  <a:pt x="67590" y="80460"/>
                </a:lnTo>
                <a:lnTo>
                  <a:pt x="67550" y="80520"/>
                </a:lnTo>
                <a:lnTo>
                  <a:pt x="67550" y="80530"/>
                </a:lnTo>
                <a:lnTo>
                  <a:pt x="67490" y="80550"/>
                </a:lnTo>
                <a:lnTo>
                  <a:pt x="67420" y="80570"/>
                </a:lnTo>
                <a:lnTo>
                  <a:pt x="67410" y="80590"/>
                </a:lnTo>
                <a:lnTo>
                  <a:pt x="67290" y="80620"/>
                </a:lnTo>
                <a:lnTo>
                  <a:pt x="67260" y="80650"/>
                </a:lnTo>
                <a:lnTo>
                  <a:pt x="67240" y="80690"/>
                </a:lnTo>
                <a:lnTo>
                  <a:pt x="67230" y="80690"/>
                </a:lnTo>
                <a:lnTo>
                  <a:pt x="67200" y="80710"/>
                </a:lnTo>
                <a:lnTo>
                  <a:pt x="67140" y="80700"/>
                </a:lnTo>
                <a:lnTo>
                  <a:pt x="67050" y="80640"/>
                </a:lnTo>
                <a:lnTo>
                  <a:pt x="66980" y="80560"/>
                </a:lnTo>
                <a:lnTo>
                  <a:pt x="66870" y="80520"/>
                </a:lnTo>
                <a:lnTo>
                  <a:pt x="66830" y="80510"/>
                </a:lnTo>
                <a:lnTo>
                  <a:pt x="66790" y="80520"/>
                </a:lnTo>
                <a:lnTo>
                  <a:pt x="66780" y="80520"/>
                </a:lnTo>
                <a:lnTo>
                  <a:pt x="66740" y="80560"/>
                </a:lnTo>
                <a:lnTo>
                  <a:pt x="66690" y="80610"/>
                </a:lnTo>
                <a:lnTo>
                  <a:pt x="66640" y="80570"/>
                </a:lnTo>
                <a:lnTo>
                  <a:pt x="66600" y="80510"/>
                </a:lnTo>
                <a:lnTo>
                  <a:pt x="66570" y="80460"/>
                </a:lnTo>
                <a:lnTo>
                  <a:pt x="66560" y="80400"/>
                </a:lnTo>
                <a:lnTo>
                  <a:pt x="66550" y="80190"/>
                </a:lnTo>
                <a:lnTo>
                  <a:pt x="66510" y="80060"/>
                </a:lnTo>
                <a:lnTo>
                  <a:pt x="66490" y="79990"/>
                </a:lnTo>
                <a:lnTo>
                  <a:pt x="66460" y="79930"/>
                </a:lnTo>
                <a:lnTo>
                  <a:pt x="66400" y="79870"/>
                </a:lnTo>
                <a:lnTo>
                  <a:pt x="66350" y="79840"/>
                </a:lnTo>
                <a:lnTo>
                  <a:pt x="66300" y="79800"/>
                </a:lnTo>
                <a:lnTo>
                  <a:pt x="66250" y="79730"/>
                </a:lnTo>
                <a:lnTo>
                  <a:pt x="66240" y="79680"/>
                </a:lnTo>
                <a:lnTo>
                  <a:pt x="66220" y="79570"/>
                </a:lnTo>
                <a:lnTo>
                  <a:pt x="66200" y="79520"/>
                </a:lnTo>
                <a:lnTo>
                  <a:pt x="66180" y="79470"/>
                </a:lnTo>
                <a:lnTo>
                  <a:pt x="66150" y="79440"/>
                </a:lnTo>
                <a:lnTo>
                  <a:pt x="66110" y="79410"/>
                </a:lnTo>
                <a:lnTo>
                  <a:pt x="66000" y="79330"/>
                </a:lnTo>
                <a:lnTo>
                  <a:pt x="65970" y="79300"/>
                </a:lnTo>
                <a:lnTo>
                  <a:pt x="65960" y="79260"/>
                </a:lnTo>
                <a:lnTo>
                  <a:pt x="65930" y="79200"/>
                </a:lnTo>
                <a:lnTo>
                  <a:pt x="65870" y="79110"/>
                </a:lnTo>
                <a:lnTo>
                  <a:pt x="65850" y="79070"/>
                </a:lnTo>
                <a:lnTo>
                  <a:pt x="65820" y="78920"/>
                </a:lnTo>
                <a:lnTo>
                  <a:pt x="65650" y="78620"/>
                </a:lnTo>
                <a:lnTo>
                  <a:pt x="65410" y="78330"/>
                </a:lnTo>
                <a:lnTo>
                  <a:pt x="65380" y="78310"/>
                </a:lnTo>
                <a:lnTo>
                  <a:pt x="65290" y="78280"/>
                </a:lnTo>
                <a:lnTo>
                  <a:pt x="65250" y="78250"/>
                </a:lnTo>
                <a:lnTo>
                  <a:pt x="65230" y="78190"/>
                </a:lnTo>
                <a:lnTo>
                  <a:pt x="65220" y="78140"/>
                </a:lnTo>
                <a:lnTo>
                  <a:pt x="65220" y="78090"/>
                </a:lnTo>
                <a:lnTo>
                  <a:pt x="65210" y="78040"/>
                </a:lnTo>
                <a:lnTo>
                  <a:pt x="65110" y="77900"/>
                </a:lnTo>
                <a:lnTo>
                  <a:pt x="65110" y="77840"/>
                </a:lnTo>
                <a:lnTo>
                  <a:pt x="65160" y="77800"/>
                </a:lnTo>
                <a:lnTo>
                  <a:pt x="65210" y="77770"/>
                </a:lnTo>
                <a:lnTo>
                  <a:pt x="65280" y="77770"/>
                </a:lnTo>
                <a:lnTo>
                  <a:pt x="65370" y="77780"/>
                </a:lnTo>
                <a:lnTo>
                  <a:pt x="65440" y="77750"/>
                </a:lnTo>
                <a:lnTo>
                  <a:pt x="65470" y="77630"/>
                </a:lnTo>
                <a:lnTo>
                  <a:pt x="65440" y="77560"/>
                </a:lnTo>
                <a:lnTo>
                  <a:pt x="65380" y="77490"/>
                </a:lnTo>
                <a:lnTo>
                  <a:pt x="65240" y="77370"/>
                </a:lnTo>
                <a:lnTo>
                  <a:pt x="65020" y="77260"/>
                </a:lnTo>
                <a:lnTo>
                  <a:pt x="64630" y="76880"/>
                </a:lnTo>
                <a:lnTo>
                  <a:pt x="64430" y="76720"/>
                </a:lnTo>
                <a:lnTo>
                  <a:pt x="63990" y="76500"/>
                </a:lnTo>
                <a:lnTo>
                  <a:pt x="63880" y="76400"/>
                </a:lnTo>
                <a:lnTo>
                  <a:pt x="63860" y="76350"/>
                </a:lnTo>
                <a:lnTo>
                  <a:pt x="63850" y="76280"/>
                </a:lnTo>
                <a:lnTo>
                  <a:pt x="63830" y="76220"/>
                </a:lnTo>
                <a:lnTo>
                  <a:pt x="63790" y="76190"/>
                </a:lnTo>
                <a:lnTo>
                  <a:pt x="63620" y="76190"/>
                </a:lnTo>
                <a:lnTo>
                  <a:pt x="63530" y="76200"/>
                </a:lnTo>
                <a:lnTo>
                  <a:pt x="63480" y="76240"/>
                </a:lnTo>
                <a:lnTo>
                  <a:pt x="63470" y="76250"/>
                </a:lnTo>
                <a:lnTo>
                  <a:pt x="63430" y="76420"/>
                </a:lnTo>
                <a:lnTo>
                  <a:pt x="63460" y="76810"/>
                </a:lnTo>
                <a:lnTo>
                  <a:pt x="63420" y="76960"/>
                </a:lnTo>
                <a:lnTo>
                  <a:pt x="63300" y="77110"/>
                </a:lnTo>
                <a:lnTo>
                  <a:pt x="63250" y="77150"/>
                </a:lnTo>
                <a:lnTo>
                  <a:pt x="63230" y="77190"/>
                </a:lnTo>
                <a:lnTo>
                  <a:pt x="63240" y="77210"/>
                </a:lnTo>
                <a:lnTo>
                  <a:pt x="63230" y="77230"/>
                </a:lnTo>
                <a:lnTo>
                  <a:pt x="63170" y="77240"/>
                </a:lnTo>
                <a:lnTo>
                  <a:pt x="62940" y="77240"/>
                </a:lnTo>
                <a:lnTo>
                  <a:pt x="62870" y="77260"/>
                </a:lnTo>
                <a:lnTo>
                  <a:pt x="62740" y="77320"/>
                </a:lnTo>
                <a:lnTo>
                  <a:pt x="62690" y="77390"/>
                </a:lnTo>
                <a:lnTo>
                  <a:pt x="62670" y="77480"/>
                </a:lnTo>
                <a:lnTo>
                  <a:pt x="62550" y="77780"/>
                </a:lnTo>
                <a:lnTo>
                  <a:pt x="62510" y="77850"/>
                </a:lnTo>
                <a:lnTo>
                  <a:pt x="62450" y="77900"/>
                </a:lnTo>
                <a:lnTo>
                  <a:pt x="62390" y="77920"/>
                </a:lnTo>
                <a:lnTo>
                  <a:pt x="62180" y="77930"/>
                </a:lnTo>
                <a:lnTo>
                  <a:pt x="62160" y="77980"/>
                </a:lnTo>
                <a:lnTo>
                  <a:pt x="62180" y="78250"/>
                </a:lnTo>
                <a:lnTo>
                  <a:pt x="62130" y="78400"/>
                </a:lnTo>
                <a:lnTo>
                  <a:pt x="61900" y="78670"/>
                </a:lnTo>
                <a:lnTo>
                  <a:pt x="61880" y="78850"/>
                </a:lnTo>
                <a:lnTo>
                  <a:pt x="61830" y="79030"/>
                </a:lnTo>
                <a:lnTo>
                  <a:pt x="61630" y="79010"/>
                </a:lnTo>
                <a:lnTo>
                  <a:pt x="61170" y="78820"/>
                </a:lnTo>
                <a:lnTo>
                  <a:pt x="61130" y="79020"/>
                </a:lnTo>
                <a:lnTo>
                  <a:pt x="60890" y="79010"/>
                </a:lnTo>
                <a:lnTo>
                  <a:pt x="60760" y="78980"/>
                </a:lnTo>
                <a:lnTo>
                  <a:pt x="60680" y="78910"/>
                </a:lnTo>
                <a:lnTo>
                  <a:pt x="60390" y="78520"/>
                </a:lnTo>
                <a:lnTo>
                  <a:pt x="60280" y="78440"/>
                </a:lnTo>
                <a:lnTo>
                  <a:pt x="60160" y="78410"/>
                </a:lnTo>
                <a:lnTo>
                  <a:pt x="60030" y="78400"/>
                </a:lnTo>
                <a:lnTo>
                  <a:pt x="59800" y="78310"/>
                </a:lnTo>
                <a:lnTo>
                  <a:pt x="59870" y="78230"/>
                </a:lnTo>
                <a:lnTo>
                  <a:pt x="60120" y="78090"/>
                </a:lnTo>
                <a:lnTo>
                  <a:pt x="60230" y="78000"/>
                </a:lnTo>
                <a:lnTo>
                  <a:pt x="60280" y="77900"/>
                </a:lnTo>
                <a:lnTo>
                  <a:pt x="60270" y="77800"/>
                </a:lnTo>
                <a:lnTo>
                  <a:pt x="60230" y="77700"/>
                </a:lnTo>
                <a:lnTo>
                  <a:pt x="60200" y="77590"/>
                </a:lnTo>
                <a:lnTo>
                  <a:pt x="60200" y="77580"/>
                </a:lnTo>
                <a:lnTo>
                  <a:pt x="60260" y="77540"/>
                </a:lnTo>
                <a:lnTo>
                  <a:pt x="60290" y="77520"/>
                </a:lnTo>
                <a:lnTo>
                  <a:pt x="60480" y="77410"/>
                </a:lnTo>
                <a:lnTo>
                  <a:pt x="61190" y="76840"/>
                </a:lnTo>
                <a:lnTo>
                  <a:pt x="61260" y="76820"/>
                </a:lnTo>
                <a:lnTo>
                  <a:pt x="61370" y="76800"/>
                </a:lnTo>
                <a:lnTo>
                  <a:pt x="61450" y="76750"/>
                </a:lnTo>
                <a:lnTo>
                  <a:pt x="61570" y="76600"/>
                </a:lnTo>
                <a:lnTo>
                  <a:pt x="61700" y="76500"/>
                </a:lnTo>
                <a:lnTo>
                  <a:pt x="61870" y="76430"/>
                </a:lnTo>
                <a:lnTo>
                  <a:pt x="62060" y="76380"/>
                </a:lnTo>
                <a:lnTo>
                  <a:pt x="62700" y="76380"/>
                </a:lnTo>
                <a:lnTo>
                  <a:pt x="62930" y="76350"/>
                </a:lnTo>
                <a:lnTo>
                  <a:pt x="63110" y="76260"/>
                </a:lnTo>
                <a:lnTo>
                  <a:pt x="63170" y="76190"/>
                </a:lnTo>
                <a:lnTo>
                  <a:pt x="63250" y="76030"/>
                </a:lnTo>
                <a:lnTo>
                  <a:pt x="63320" y="75950"/>
                </a:lnTo>
                <a:lnTo>
                  <a:pt x="63340" y="75890"/>
                </a:lnTo>
                <a:lnTo>
                  <a:pt x="63320" y="75830"/>
                </a:lnTo>
                <a:lnTo>
                  <a:pt x="63280" y="75780"/>
                </a:lnTo>
                <a:lnTo>
                  <a:pt x="63260" y="75720"/>
                </a:lnTo>
                <a:lnTo>
                  <a:pt x="63270" y="75660"/>
                </a:lnTo>
                <a:lnTo>
                  <a:pt x="63270" y="75650"/>
                </a:lnTo>
                <a:lnTo>
                  <a:pt x="63290" y="75600"/>
                </a:lnTo>
                <a:lnTo>
                  <a:pt x="63340" y="75520"/>
                </a:lnTo>
                <a:lnTo>
                  <a:pt x="63340" y="75490"/>
                </a:lnTo>
                <a:lnTo>
                  <a:pt x="63330" y="75440"/>
                </a:lnTo>
                <a:lnTo>
                  <a:pt x="63340" y="75410"/>
                </a:lnTo>
                <a:lnTo>
                  <a:pt x="63350" y="75390"/>
                </a:lnTo>
                <a:lnTo>
                  <a:pt x="63390" y="75360"/>
                </a:lnTo>
                <a:lnTo>
                  <a:pt x="63410" y="75340"/>
                </a:lnTo>
                <a:lnTo>
                  <a:pt x="63460" y="75220"/>
                </a:lnTo>
                <a:lnTo>
                  <a:pt x="63470" y="75160"/>
                </a:lnTo>
                <a:lnTo>
                  <a:pt x="63490" y="74960"/>
                </a:lnTo>
                <a:lnTo>
                  <a:pt x="63510" y="74850"/>
                </a:lnTo>
                <a:lnTo>
                  <a:pt x="63590" y="74630"/>
                </a:lnTo>
                <a:lnTo>
                  <a:pt x="63700" y="74440"/>
                </a:lnTo>
                <a:lnTo>
                  <a:pt x="63860" y="74260"/>
                </a:lnTo>
                <a:lnTo>
                  <a:pt x="64040" y="74120"/>
                </a:lnTo>
                <a:lnTo>
                  <a:pt x="64250" y="74030"/>
                </a:lnTo>
                <a:lnTo>
                  <a:pt x="64390" y="74030"/>
                </a:lnTo>
                <a:lnTo>
                  <a:pt x="64420" y="74080"/>
                </a:lnTo>
                <a:lnTo>
                  <a:pt x="64420" y="74170"/>
                </a:lnTo>
                <a:lnTo>
                  <a:pt x="64440" y="74250"/>
                </a:lnTo>
                <a:lnTo>
                  <a:pt x="64470" y="74260"/>
                </a:lnTo>
                <a:lnTo>
                  <a:pt x="64590" y="74280"/>
                </a:lnTo>
                <a:lnTo>
                  <a:pt x="64600" y="74290"/>
                </a:lnTo>
                <a:lnTo>
                  <a:pt x="64640" y="74300"/>
                </a:lnTo>
                <a:lnTo>
                  <a:pt x="64690" y="74320"/>
                </a:lnTo>
                <a:lnTo>
                  <a:pt x="64770" y="74370"/>
                </a:lnTo>
                <a:lnTo>
                  <a:pt x="64930" y="74550"/>
                </a:lnTo>
                <a:lnTo>
                  <a:pt x="64990" y="74590"/>
                </a:lnTo>
                <a:lnTo>
                  <a:pt x="65080" y="74620"/>
                </a:lnTo>
                <a:lnTo>
                  <a:pt x="65390" y="74630"/>
                </a:lnTo>
                <a:lnTo>
                  <a:pt x="65340" y="74720"/>
                </a:lnTo>
                <a:lnTo>
                  <a:pt x="65300" y="74830"/>
                </a:lnTo>
                <a:lnTo>
                  <a:pt x="65280" y="74950"/>
                </a:lnTo>
                <a:lnTo>
                  <a:pt x="65280" y="75070"/>
                </a:lnTo>
                <a:lnTo>
                  <a:pt x="65320" y="75070"/>
                </a:lnTo>
                <a:lnTo>
                  <a:pt x="65360" y="74930"/>
                </a:lnTo>
                <a:lnTo>
                  <a:pt x="65420" y="74840"/>
                </a:lnTo>
                <a:lnTo>
                  <a:pt x="65530" y="74800"/>
                </a:lnTo>
                <a:lnTo>
                  <a:pt x="65690" y="74850"/>
                </a:lnTo>
                <a:lnTo>
                  <a:pt x="65710" y="74810"/>
                </a:lnTo>
                <a:lnTo>
                  <a:pt x="65800" y="74740"/>
                </a:lnTo>
                <a:lnTo>
                  <a:pt x="65820" y="74730"/>
                </a:lnTo>
                <a:lnTo>
                  <a:pt x="65890" y="74710"/>
                </a:lnTo>
                <a:lnTo>
                  <a:pt x="65910" y="74700"/>
                </a:lnTo>
                <a:lnTo>
                  <a:pt x="65910" y="74670"/>
                </a:lnTo>
                <a:lnTo>
                  <a:pt x="65890" y="74640"/>
                </a:lnTo>
                <a:lnTo>
                  <a:pt x="65880" y="74610"/>
                </a:lnTo>
                <a:lnTo>
                  <a:pt x="65870" y="74590"/>
                </a:lnTo>
                <a:lnTo>
                  <a:pt x="65890" y="74420"/>
                </a:lnTo>
                <a:lnTo>
                  <a:pt x="65910" y="74370"/>
                </a:lnTo>
                <a:lnTo>
                  <a:pt x="65930" y="74330"/>
                </a:lnTo>
                <a:lnTo>
                  <a:pt x="65990" y="74240"/>
                </a:lnTo>
                <a:lnTo>
                  <a:pt x="66020" y="74180"/>
                </a:lnTo>
                <a:lnTo>
                  <a:pt x="66000" y="74080"/>
                </a:lnTo>
                <a:lnTo>
                  <a:pt x="65900" y="73890"/>
                </a:lnTo>
                <a:lnTo>
                  <a:pt x="65870" y="73780"/>
                </a:lnTo>
                <a:lnTo>
                  <a:pt x="65900" y="73660"/>
                </a:lnTo>
                <a:lnTo>
                  <a:pt x="65960" y="73590"/>
                </a:lnTo>
                <a:lnTo>
                  <a:pt x="66030" y="73530"/>
                </a:lnTo>
                <a:lnTo>
                  <a:pt x="66090" y="73440"/>
                </a:lnTo>
                <a:lnTo>
                  <a:pt x="66050" y="73330"/>
                </a:lnTo>
                <a:lnTo>
                  <a:pt x="66050" y="73210"/>
                </a:lnTo>
                <a:lnTo>
                  <a:pt x="66090" y="72970"/>
                </a:lnTo>
                <a:lnTo>
                  <a:pt x="66090" y="72510"/>
                </a:lnTo>
                <a:lnTo>
                  <a:pt x="66050" y="72270"/>
                </a:lnTo>
                <a:lnTo>
                  <a:pt x="66060" y="72150"/>
                </a:lnTo>
                <a:lnTo>
                  <a:pt x="66110" y="72040"/>
                </a:lnTo>
                <a:lnTo>
                  <a:pt x="66150" y="71990"/>
                </a:lnTo>
                <a:lnTo>
                  <a:pt x="66210" y="71940"/>
                </a:lnTo>
                <a:lnTo>
                  <a:pt x="66270" y="71910"/>
                </a:lnTo>
                <a:lnTo>
                  <a:pt x="66330" y="71930"/>
                </a:lnTo>
                <a:lnTo>
                  <a:pt x="66390" y="71970"/>
                </a:lnTo>
                <a:lnTo>
                  <a:pt x="66450" y="71970"/>
                </a:lnTo>
                <a:lnTo>
                  <a:pt x="66500" y="71960"/>
                </a:lnTo>
                <a:lnTo>
                  <a:pt x="66570" y="71950"/>
                </a:lnTo>
                <a:lnTo>
                  <a:pt x="66670" y="71980"/>
                </a:lnTo>
                <a:lnTo>
                  <a:pt x="66780" y="72020"/>
                </a:lnTo>
                <a:lnTo>
                  <a:pt x="66860" y="72090"/>
                </a:lnTo>
                <a:lnTo>
                  <a:pt x="66900" y="72160"/>
                </a:lnTo>
                <a:lnTo>
                  <a:pt x="66950" y="72200"/>
                </a:lnTo>
                <a:lnTo>
                  <a:pt x="67370" y="72430"/>
                </a:lnTo>
                <a:lnTo>
                  <a:pt x="67410" y="72470"/>
                </a:lnTo>
                <a:lnTo>
                  <a:pt x="67540" y="72630"/>
                </a:lnTo>
                <a:lnTo>
                  <a:pt x="67620" y="72680"/>
                </a:lnTo>
                <a:lnTo>
                  <a:pt x="67730" y="72860"/>
                </a:lnTo>
                <a:lnTo>
                  <a:pt x="67800" y="72920"/>
                </a:lnTo>
                <a:lnTo>
                  <a:pt x="67850" y="72910"/>
                </a:lnTo>
                <a:lnTo>
                  <a:pt x="67970" y="72840"/>
                </a:lnTo>
                <a:lnTo>
                  <a:pt x="68080" y="72800"/>
                </a:lnTo>
                <a:lnTo>
                  <a:pt x="68180" y="72750"/>
                </a:lnTo>
                <a:lnTo>
                  <a:pt x="68230" y="72670"/>
                </a:lnTo>
                <a:lnTo>
                  <a:pt x="68280" y="72200"/>
                </a:lnTo>
                <a:lnTo>
                  <a:pt x="68260" y="72100"/>
                </a:lnTo>
                <a:lnTo>
                  <a:pt x="68240" y="72070"/>
                </a:lnTo>
                <a:lnTo>
                  <a:pt x="68210" y="72040"/>
                </a:lnTo>
                <a:lnTo>
                  <a:pt x="68190" y="72000"/>
                </a:lnTo>
                <a:lnTo>
                  <a:pt x="68180" y="71950"/>
                </a:lnTo>
                <a:lnTo>
                  <a:pt x="68190" y="71890"/>
                </a:lnTo>
                <a:lnTo>
                  <a:pt x="68240" y="71780"/>
                </a:lnTo>
                <a:lnTo>
                  <a:pt x="68260" y="71710"/>
                </a:lnTo>
                <a:lnTo>
                  <a:pt x="68260" y="71640"/>
                </a:lnTo>
                <a:lnTo>
                  <a:pt x="68270" y="71600"/>
                </a:lnTo>
                <a:lnTo>
                  <a:pt x="68300" y="71570"/>
                </a:lnTo>
                <a:lnTo>
                  <a:pt x="68320" y="71550"/>
                </a:lnTo>
                <a:lnTo>
                  <a:pt x="68330" y="71570"/>
                </a:lnTo>
                <a:lnTo>
                  <a:pt x="68330" y="71630"/>
                </a:lnTo>
                <a:lnTo>
                  <a:pt x="68330" y="71760"/>
                </a:lnTo>
                <a:lnTo>
                  <a:pt x="68340" y="71820"/>
                </a:lnTo>
                <a:lnTo>
                  <a:pt x="68380" y="71860"/>
                </a:lnTo>
                <a:lnTo>
                  <a:pt x="68420" y="71890"/>
                </a:lnTo>
                <a:lnTo>
                  <a:pt x="68460" y="71940"/>
                </a:lnTo>
                <a:lnTo>
                  <a:pt x="68480" y="72060"/>
                </a:lnTo>
                <a:lnTo>
                  <a:pt x="68710" y="72290"/>
                </a:lnTo>
                <a:lnTo>
                  <a:pt x="68960" y="72610"/>
                </a:lnTo>
                <a:lnTo>
                  <a:pt x="68790" y="73170"/>
                </a:lnTo>
                <a:lnTo>
                  <a:pt x="68800" y="73410"/>
                </a:lnTo>
                <a:lnTo>
                  <a:pt x="68930" y="73750"/>
                </a:lnTo>
                <a:lnTo>
                  <a:pt x="68950" y="74220"/>
                </a:lnTo>
                <a:lnTo>
                  <a:pt x="68860" y="75020"/>
                </a:lnTo>
                <a:lnTo>
                  <a:pt x="68910" y="75280"/>
                </a:lnTo>
                <a:lnTo>
                  <a:pt x="68900" y="75470"/>
                </a:lnTo>
                <a:lnTo>
                  <a:pt x="68910" y="75660"/>
                </a:lnTo>
                <a:lnTo>
                  <a:pt x="68980" y="75860"/>
                </a:lnTo>
                <a:lnTo>
                  <a:pt x="69010" y="75970"/>
                </a:lnTo>
                <a:lnTo>
                  <a:pt x="69000" y="76060"/>
                </a:lnTo>
                <a:lnTo>
                  <a:pt x="68980" y="76150"/>
                </a:lnTo>
                <a:lnTo>
                  <a:pt x="68970" y="76260"/>
                </a:lnTo>
                <a:lnTo>
                  <a:pt x="68990" y="76390"/>
                </a:lnTo>
                <a:lnTo>
                  <a:pt x="69120" y="76620"/>
                </a:lnTo>
                <a:lnTo>
                  <a:pt x="69160" y="76740"/>
                </a:lnTo>
                <a:lnTo>
                  <a:pt x="69190" y="77270"/>
                </a:lnTo>
                <a:lnTo>
                  <a:pt x="69240" y="77420"/>
                </a:lnTo>
                <a:close/>
                <a:moveTo>
                  <a:pt x="66170" y="71040"/>
                </a:moveTo>
                <a:lnTo>
                  <a:pt x="66200" y="71140"/>
                </a:lnTo>
                <a:lnTo>
                  <a:pt x="66160" y="71290"/>
                </a:lnTo>
                <a:lnTo>
                  <a:pt x="66170" y="71380"/>
                </a:lnTo>
                <a:lnTo>
                  <a:pt x="66160" y="71470"/>
                </a:lnTo>
                <a:lnTo>
                  <a:pt x="66090" y="71540"/>
                </a:lnTo>
                <a:lnTo>
                  <a:pt x="66050" y="71560"/>
                </a:lnTo>
                <a:lnTo>
                  <a:pt x="66000" y="71570"/>
                </a:lnTo>
                <a:lnTo>
                  <a:pt x="65960" y="71560"/>
                </a:lnTo>
                <a:lnTo>
                  <a:pt x="65930" y="71490"/>
                </a:lnTo>
                <a:lnTo>
                  <a:pt x="65890" y="71480"/>
                </a:lnTo>
                <a:lnTo>
                  <a:pt x="65840" y="71480"/>
                </a:lnTo>
                <a:lnTo>
                  <a:pt x="65800" y="71470"/>
                </a:lnTo>
                <a:lnTo>
                  <a:pt x="65470" y="71310"/>
                </a:lnTo>
                <a:lnTo>
                  <a:pt x="65340" y="71180"/>
                </a:lnTo>
                <a:lnTo>
                  <a:pt x="65280" y="71000"/>
                </a:lnTo>
                <a:lnTo>
                  <a:pt x="65340" y="70800"/>
                </a:lnTo>
                <a:lnTo>
                  <a:pt x="65480" y="70680"/>
                </a:lnTo>
                <a:lnTo>
                  <a:pt x="65670" y="70630"/>
                </a:lnTo>
                <a:lnTo>
                  <a:pt x="65870" y="70690"/>
                </a:lnTo>
                <a:lnTo>
                  <a:pt x="65960" y="70830"/>
                </a:lnTo>
                <a:lnTo>
                  <a:pt x="66010" y="70880"/>
                </a:lnTo>
                <a:lnTo>
                  <a:pt x="66070" y="70910"/>
                </a:lnTo>
                <a:lnTo>
                  <a:pt x="66120" y="70950"/>
                </a:lnTo>
                <a:lnTo>
                  <a:pt x="66170" y="71040"/>
                </a:lnTo>
                <a:close/>
                <a:moveTo>
                  <a:pt x="59450" y="74060"/>
                </a:moveTo>
                <a:lnTo>
                  <a:pt x="59520" y="74090"/>
                </a:lnTo>
                <a:lnTo>
                  <a:pt x="59550" y="74110"/>
                </a:lnTo>
                <a:lnTo>
                  <a:pt x="59570" y="74140"/>
                </a:lnTo>
                <a:lnTo>
                  <a:pt x="59620" y="74250"/>
                </a:lnTo>
                <a:lnTo>
                  <a:pt x="59680" y="74200"/>
                </a:lnTo>
                <a:lnTo>
                  <a:pt x="59680" y="74150"/>
                </a:lnTo>
                <a:lnTo>
                  <a:pt x="59680" y="74090"/>
                </a:lnTo>
                <a:lnTo>
                  <a:pt x="59700" y="74030"/>
                </a:lnTo>
                <a:lnTo>
                  <a:pt x="59730" y="73990"/>
                </a:lnTo>
                <a:lnTo>
                  <a:pt x="59810" y="73880"/>
                </a:lnTo>
                <a:lnTo>
                  <a:pt x="59740" y="73820"/>
                </a:lnTo>
                <a:lnTo>
                  <a:pt x="59810" y="73780"/>
                </a:lnTo>
                <a:lnTo>
                  <a:pt x="59900" y="73790"/>
                </a:lnTo>
                <a:lnTo>
                  <a:pt x="59880" y="73880"/>
                </a:lnTo>
                <a:lnTo>
                  <a:pt x="60310" y="73980"/>
                </a:lnTo>
                <a:lnTo>
                  <a:pt x="60380" y="74010"/>
                </a:lnTo>
                <a:lnTo>
                  <a:pt x="60430" y="74060"/>
                </a:lnTo>
                <a:lnTo>
                  <a:pt x="60470" y="74150"/>
                </a:lnTo>
                <a:lnTo>
                  <a:pt x="60510" y="74150"/>
                </a:lnTo>
                <a:lnTo>
                  <a:pt x="60550" y="74110"/>
                </a:lnTo>
                <a:lnTo>
                  <a:pt x="60570" y="74120"/>
                </a:lnTo>
                <a:lnTo>
                  <a:pt x="60620" y="74220"/>
                </a:lnTo>
                <a:lnTo>
                  <a:pt x="60610" y="74220"/>
                </a:lnTo>
                <a:lnTo>
                  <a:pt x="60670" y="74390"/>
                </a:lnTo>
                <a:lnTo>
                  <a:pt x="60690" y="74420"/>
                </a:lnTo>
                <a:lnTo>
                  <a:pt x="60720" y="74500"/>
                </a:lnTo>
                <a:lnTo>
                  <a:pt x="60950" y="74780"/>
                </a:lnTo>
                <a:lnTo>
                  <a:pt x="61040" y="74960"/>
                </a:lnTo>
                <a:lnTo>
                  <a:pt x="61100" y="75200"/>
                </a:lnTo>
                <a:lnTo>
                  <a:pt x="61150" y="75440"/>
                </a:lnTo>
                <a:lnTo>
                  <a:pt x="61170" y="76090"/>
                </a:lnTo>
                <a:lnTo>
                  <a:pt x="61250" y="76410"/>
                </a:lnTo>
                <a:lnTo>
                  <a:pt x="61240" y="76520"/>
                </a:lnTo>
                <a:lnTo>
                  <a:pt x="61190" y="76580"/>
                </a:lnTo>
                <a:lnTo>
                  <a:pt x="60620" y="77090"/>
                </a:lnTo>
                <a:lnTo>
                  <a:pt x="60510" y="77150"/>
                </a:lnTo>
                <a:lnTo>
                  <a:pt x="60270" y="77160"/>
                </a:lnTo>
                <a:lnTo>
                  <a:pt x="60180" y="77210"/>
                </a:lnTo>
                <a:lnTo>
                  <a:pt x="60140" y="77350"/>
                </a:lnTo>
                <a:lnTo>
                  <a:pt x="60140" y="77360"/>
                </a:lnTo>
                <a:lnTo>
                  <a:pt x="60040" y="77370"/>
                </a:lnTo>
                <a:lnTo>
                  <a:pt x="59950" y="77360"/>
                </a:lnTo>
                <a:lnTo>
                  <a:pt x="59910" y="77330"/>
                </a:lnTo>
                <a:lnTo>
                  <a:pt x="59890" y="77290"/>
                </a:lnTo>
                <a:lnTo>
                  <a:pt x="59850" y="77250"/>
                </a:lnTo>
                <a:lnTo>
                  <a:pt x="59790" y="77230"/>
                </a:lnTo>
                <a:lnTo>
                  <a:pt x="59570" y="77190"/>
                </a:lnTo>
                <a:lnTo>
                  <a:pt x="59480" y="77030"/>
                </a:lnTo>
                <a:lnTo>
                  <a:pt x="59460" y="76710"/>
                </a:lnTo>
                <a:lnTo>
                  <a:pt x="59490" y="76160"/>
                </a:lnTo>
                <a:lnTo>
                  <a:pt x="59450" y="740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