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National Capital Region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Philippines • State Map | Fully Editable Vector Shape</a:t>
            </a:r>
          </a:p>
        </p:txBody>
      </p:sp>
      <p:sp>
        <p:nvSpPr>
          <p:cNvPr id="101" name="National Capital Regi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610" y="40430"/>
                </a:moveTo>
                <a:lnTo>
                  <a:pt x="46550" y="40520"/>
                </a:lnTo>
                <a:lnTo>
                  <a:pt x="46520" y="40540"/>
                </a:lnTo>
                <a:lnTo>
                  <a:pt x="46520" y="40610"/>
                </a:lnTo>
                <a:lnTo>
                  <a:pt x="46570" y="40650"/>
                </a:lnTo>
                <a:lnTo>
                  <a:pt x="46480" y="40820"/>
                </a:lnTo>
                <a:lnTo>
                  <a:pt x="46460" y="40960"/>
                </a:lnTo>
                <a:lnTo>
                  <a:pt x="46590" y="41000"/>
                </a:lnTo>
                <a:lnTo>
                  <a:pt x="46600" y="41050"/>
                </a:lnTo>
                <a:lnTo>
                  <a:pt x="46570" y="41170"/>
                </a:lnTo>
                <a:lnTo>
                  <a:pt x="46490" y="41150"/>
                </a:lnTo>
                <a:lnTo>
                  <a:pt x="46440" y="41190"/>
                </a:lnTo>
                <a:lnTo>
                  <a:pt x="46420" y="41260"/>
                </a:lnTo>
                <a:lnTo>
                  <a:pt x="46460" y="41340"/>
                </a:lnTo>
                <a:lnTo>
                  <a:pt x="46450" y="41450"/>
                </a:lnTo>
                <a:lnTo>
                  <a:pt x="46420" y="41500"/>
                </a:lnTo>
                <a:lnTo>
                  <a:pt x="46450" y="41550"/>
                </a:lnTo>
                <a:lnTo>
                  <a:pt x="46420" y="41590"/>
                </a:lnTo>
                <a:lnTo>
                  <a:pt x="46460" y="41720"/>
                </a:lnTo>
                <a:lnTo>
                  <a:pt x="46510" y="42120"/>
                </a:lnTo>
                <a:lnTo>
                  <a:pt x="46550" y="42480"/>
                </a:lnTo>
                <a:lnTo>
                  <a:pt x="46140" y="42500"/>
                </a:lnTo>
                <a:lnTo>
                  <a:pt x="46110" y="42530"/>
                </a:lnTo>
                <a:lnTo>
                  <a:pt x="46090" y="42540"/>
                </a:lnTo>
                <a:lnTo>
                  <a:pt x="46070" y="42520"/>
                </a:lnTo>
                <a:lnTo>
                  <a:pt x="45990" y="42570"/>
                </a:lnTo>
                <a:lnTo>
                  <a:pt x="45930" y="42620"/>
                </a:lnTo>
                <a:lnTo>
                  <a:pt x="45860" y="42640"/>
                </a:lnTo>
                <a:lnTo>
                  <a:pt x="45880" y="42490"/>
                </a:lnTo>
                <a:lnTo>
                  <a:pt x="45860" y="42430"/>
                </a:lnTo>
                <a:lnTo>
                  <a:pt x="45850" y="42410"/>
                </a:lnTo>
                <a:lnTo>
                  <a:pt x="45720" y="42190"/>
                </a:lnTo>
                <a:lnTo>
                  <a:pt x="45650" y="42140"/>
                </a:lnTo>
                <a:lnTo>
                  <a:pt x="45640" y="41990"/>
                </a:lnTo>
                <a:lnTo>
                  <a:pt x="45570" y="41890"/>
                </a:lnTo>
                <a:lnTo>
                  <a:pt x="45630" y="41850"/>
                </a:lnTo>
                <a:lnTo>
                  <a:pt x="45640" y="41830"/>
                </a:lnTo>
                <a:lnTo>
                  <a:pt x="45680" y="41780"/>
                </a:lnTo>
                <a:lnTo>
                  <a:pt x="45700" y="41670"/>
                </a:lnTo>
                <a:lnTo>
                  <a:pt x="45680" y="41540"/>
                </a:lnTo>
                <a:lnTo>
                  <a:pt x="45560" y="41350"/>
                </a:lnTo>
                <a:lnTo>
                  <a:pt x="45520" y="41240"/>
                </a:lnTo>
                <a:lnTo>
                  <a:pt x="45500" y="41150"/>
                </a:lnTo>
                <a:lnTo>
                  <a:pt x="45480" y="41010"/>
                </a:lnTo>
                <a:lnTo>
                  <a:pt x="45440" y="40930"/>
                </a:lnTo>
                <a:lnTo>
                  <a:pt x="45340" y="40780"/>
                </a:lnTo>
                <a:lnTo>
                  <a:pt x="45360" y="40740"/>
                </a:lnTo>
                <a:lnTo>
                  <a:pt x="45430" y="40790"/>
                </a:lnTo>
                <a:lnTo>
                  <a:pt x="45540" y="40870"/>
                </a:lnTo>
                <a:lnTo>
                  <a:pt x="45530" y="40810"/>
                </a:lnTo>
                <a:lnTo>
                  <a:pt x="45420" y="40640"/>
                </a:lnTo>
                <a:lnTo>
                  <a:pt x="45530" y="40640"/>
                </a:lnTo>
                <a:lnTo>
                  <a:pt x="45610" y="40710"/>
                </a:lnTo>
                <a:lnTo>
                  <a:pt x="45730" y="40670"/>
                </a:lnTo>
                <a:lnTo>
                  <a:pt x="45770" y="40560"/>
                </a:lnTo>
                <a:lnTo>
                  <a:pt x="45830" y="40530"/>
                </a:lnTo>
                <a:lnTo>
                  <a:pt x="45950" y="40480"/>
                </a:lnTo>
                <a:lnTo>
                  <a:pt x="46000" y="40400"/>
                </a:lnTo>
                <a:lnTo>
                  <a:pt x="46100" y="40380"/>
                </a:lnTo>
                <a:lnTo>
                  <a:pt x="46370" y="40470"/>
                </a:lnTo>
                <a:lnTo>
                  <a:pt x="46410" y="40460"/>
                </a:lnTo>
                <a:lnTo>
                  <a:pt x="46440" y="40460"/>
                </a:lnTo>
                <a:lnTo>
                  <a:pt x="46480" y="40410"/>
                </a:lnTo>
                <a:lnTo>
                  <a:pt x="46610" y="4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