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Mimaropa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Mimaro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30" y="68310"/>
                </a:moveTo>
                <a:lnTo>
                  <a:pt x="31950" y="68290"/>
                </a:lnTo>
                <a:lnTo>
                  <a:pt x="31980" y="68200"/>
                </a:lnTo>
                <a:lnTo>
                  <a:pt x="32000" y="68190"/>
                </a:lnTo>
                <a:lnTo>
                  <a:pt x="32040" y="68180"/>
                </a:lnTo>
                <a:lnTo>
                  <a:pt x="32070" y="68150"/>
                </a:lnTo>
                <a:lnTo>
                  <a:pt x="32120" y="68100"/>
                </a:lnTo>
                <a:lnTo>
                  <a:pt x="32550" y="67780"/>
                </a:lnTo>
                <a:lnTo>
                  <a:pt x="32580" y="67730"/>
                </a:lnTo>
                <a:lnTo>
                  <a:pt x="32640" y="67580"/>
                </a:lnTo>
                <a:lnTo>
                  <a:pt x="32890" y="67330"/>
                </a:lnTo>
                <a:lnTo>
                  <a:pt x="32950" y="67240"/>
                </a:lnTo>
                <a:lnTo>
                  <a:pt x="32960" y="67180"/>
                </a:lnTo>
                <a:lnTo>
                  <a:pt x="32990" y="67100"/>
                </a:lnTo>
                <a:lnTo>
                  <a:pt x="33030" y="67010"/>
                </a:lnTo>
                <a:lnTo>
                  <a:pt x="33220" y="66750"/>
                </a:lnTo>
                <a:lnTo>
                  <a:pt x="33280" y="66700"/>
                </a:lnTo>
                <a:lnTo>
                  <a:pt x="33220" y="66580"/>
                </a:lnTo>
                <a:lnTo>
                  <a:pt x="33310" y="66490"/>
                </a:lnTo>
                <a:lnTo>
                  <a:pt x="33570" y="66360"/>
                </a:lnTo>
                <a:lnTo>
                  <a:pt x="33610" y="66310"/>
                </a:lnTo>
                <a:lnTo>
                  <a:pt x="33800" y="65900"/>
                </a:lnTo>
                <a:lnTo>
                  <a:pt x="33840" y="65840"/>
                </a:lnTo>
                <a:lnTo>
                  <a:pt x="33860" y="66020"/>
                </a:lnTo>
                <a:lnTo>
                  <a:pt x="33860" y="66100"/>
                </a:lnTo>
                <a:lnTo>
                  <a:pt x="33820" y="66140"/>
                </a:lnTo>
                <a:lnTo>
                  <a:pt x="33790" y="66180"/>
                </a:lnTo>
                <a:lnTo>
                  <a:pt x="33880" y="66250"/>
                </a:lnTo>
                <a:lnTo>
                  <a:pt x="34000" y="66290"/>
                </a:lnTo>
                <a:lnTo>
                  <a:pt x="34050" y="66230"/>
                </a:lnTo>
                <a:lnTo>
                  <a:pt x="34070" y="66190"/>
                </a:lnTo>
                <a:lnTo>
                  <a:pt x="34100" y="66150"/>
                </a:lnTo>
                <a:lnTo>
                  <a:pt x="34140" y="66120"/>
                </a:lnTo>
                <a:lnTo>
                  <a:pt x="34160" y="66100"/>
                </a:lnTo>
                <a:lnTo>
                  <a:pt x="34190" y="66040"/>
                </a:lnTo>
                <a:lnTo>
                  <a:pt x="34200" y="66010"/>
                </a:lnTo>
                <a:lnTo>
                  <a:pt x="34190" y="66000"/>
                </a:lnTo>
                <a:lnTo>
                  <a:pt x="34080" y="65810"/>
                </a:lnTo>
                <a:lnTo>
                  <a:pt x="34060" y="65730"/>
                </a:lnTo>
                <a:lnTo>
                  <a:pt x="34050" y="65620"/>
                </a:lnTo>
                <a:lnTo>
                  <a:pt x="34070" y="65530"/>
                </a:lnTo>
                <a:lnTo>
                  <a:pt x="34110" y="65500"/>
                </a:lnTo>
                <a:lnTo>
                  <a:pt x="34220" y="65510"/>
                </a:lnTo>
                <a:lnTo>
                  <a:pt x="34290" y="65490"/>
                </a:lnTo>
                <a:lnTo>
                  <a:pt x="34390" y="65410"/>
                </a:lnTo>
                <a:lnTo>
                  <a:pt x="34480" y="65390"/>
                </a:lnTo>
                <a:lnTo>
                  <a:pt x="34620" y="65420"/>
                </a:lnTo>
                <a:lnTo>
                  <a:pt x="34710" y="65410"/>
                </a:lnTo>
                <a:lnTo>
                  <a:pt x="34790" y="65360"/>
                </a:lnTo>
                <a:lnTo>
                  <a:pt x="34840" y="65270"/>
                </a:lnTo>
                <a:lnTo>
                  <a:pt x="34850" y="65180"/>
                </a:lnTo>
                <a:lnTo>
                  <a:pt x="34830" y="65090"/>
                </a:lnTo>
                <a:lnTo>
                  <a:pt x="34790" y="65020"/>
                </a:lnTo>
                <a:lnTo>
                  <a:pt x="34830" y="65000"/>
                </a:lnTo>
                <a:lnTo>
                  <a:pt x="34840" y="64990"/>
                </a:lnTo>
                <a:lnTo>
                  <a:pt x="34860" y="65000"/>
                </a:lnTo>
                <a:lnTo>
                  <a:pt x="34900" y="65020"/>
                </a:lnTo>
                <a:lnTo>
                  <a:pt x="34950" y="64960"/>
                </a:lnTo>
                <a:lnTo>
                  <a:pt x="35030" y="64920"/>
                </a:lnTo>
                <a:lnTo>
                  <a:pt x="35110" y="64890"/>
                </a:lnTo>
                <a:lnTo>
                  <a:pt x="35190" y="64870"/>
                </a:lnTo>
                <a:lnTo>
                  <a:pt x="35180" y="64780"/>
                </a:lnTo>
                <a:lnTo>
                  <a:pt x="35220" y="64710"/>
                </a:lnTo>
                <a:lnTo>
                  <a:pt x="35240" y="64650"/>
                </a:lnTo>
                <a:lnTo>
                  <a:pt x="35160" y="64610"/>
                </a:lnTo>
                <a:lnTo>
                  <a:pt x="35110" y="64630"/>
                </a:lnTo>
                <a:lnTo>
                  <a:pt x="35040" y="64670"/>
                </a:lnTo>
                <a:lnTo>
                  <a:pt x="34980" y="64680"/>
                </a:lnTo>
                <a:lnTo>
                  <a:pt x="34940" y="64610"/>
                </a:lnTo>
                <a:lnTo>
                  <a:pt x="34950" y="64550"/>
                </a:lnTo>
                <a:lnTo>
                  <a:pt x="35010" y="64470"/>
                </a:lnTo>
                <a:lnTo>
                  <a:pt x="35070" y="64390"/>
                </a:lnTo>
                <a:lnTo>
                  <a:pt x="35120" y="64350"/>
                </a:lnTo>
                <a:lnTo>
                  <a:pt x="35210" y="64340"/>
                </a:lnTo>
                <a:lnTo>
                  <a:pt x="35300" y="64350"/>
                </a:lnTo>
                <a:lnTo>
                  <a:pt x="35380" y="64390"/>
                </a:lnTo>
                <a:lnTo>
                  <a:pt x="35450" y="64420"/>
                </a:lnTo>
                <a:lnTo>
                  <a:pt x="35490" y="64350"/>
                </a:lnTo>
                <a:lnTo>
                  <a:pt x="35490" y="64290"/>
                </a:lnTo>
                <a:lnTo>
                  <a:pt x="35510" y="64250"/>
                </a:lnTo>
                <a:lnTo>
                  <a:pt x="35630" y="64240"/>
                </a:lnTo>
                <a:lnTo>
                  <a:pt x="35600" y="64170"/>
                </a:lnTo>
                <a:lnTo>
                  <a:pt x="35550" y="64130"/>
                </a:lnTo>
                <a:lnTo>
                  <a:pt x="35520" y="64090"/>
                </a:lnTo>
                <a:lnTo>
                  <a:pt x="35520" y="64010"/>
                </a:lnTo>
                <a:lnTo>
                  <a:pt x="35550" y="63980"/>
                </a:lnTo>
                <a:lnTo>
                  <a:pt x="35660" y="63940"/>
                </a:lnTo>
                <a:lnTo>
                  <a:pt x="35710" y="63900"/>
                </a:lnTo>
                <a:lnTo>
                  <a:pt x="35700" y="63960"/>
                </a:lnTo>
                <a:lnTo>
                  <a:pt x="35690" y="63980"/>
                </a:lnTo>
                <a:lnTo>
                  <a:pt x="35670" y="64010"/>
                </a:lnTo>
                <a:lnTo>
                  <a:pt x="35700" y="64080"/>
                </a:lnTo>
                <a:lnTo>
                  <a:pt x="35740" y="64400"/>
                </a:lnTo>
                <a:lnTo>
                  <a:pt x="35790" y="64440"/>
                </a:lnTo>
                <a:lnTo>
                  <a:pt x="35880" y="64390"/>
                </a:lnTo>
                <a:lnTo>
                  <a:pt x="36040" y="64240"/>
                </a:lnTo>
                <a:lnTo>
                  <a:pt x="36090" y="64120"/>
                </a:lnTo>
                <a:lnTo>
                  <a:pt x="36110" y="64090"/>
                </a:lnTo>
                <a:lnTo>
                  <a:pt x="36150" y="64070"/>
                </a:lnTo>
                <a:lnTo>
                  <a:pt x="36200" y="64050"/>
                </a:lnTo>
                <a:lnTo>
                  <a:pt x="36240" y="64030"/>
                </a:lnTo>
                <a:lnTo>
                  <a:pt x="36300" y="63910"/>
                </a:lnTo>
                <a:lnTo>
                  <a:pt x="36480" y="63860"/>
                </a:lnTo>
                <a:lnTo>
                  <a:pt x="36550" y="63790"/>
                </a:lnTo>
                <a:lnTo>
                  <a:pt x="36500" y="63730"/>
                </a:lnTo>
                <a:lnTo>
                  <a:pt x="36430" y="63660"/>
                </a:lnTo>
                <a:lnTo>
                  <a:pt x="36390" y="63600"/>
                </a:lnTo>
                <a:lnTo>
                  <a:pt x="36410" y="63530"/>
                </a:lnTo>
                <a:lnTo>
                  <a:pt x="36510" y="63570"/>
                </a:lnTo>
                <a:lnTo>
                  <a:pt x="36620" y="63520"/>
                </a:lnTo>
                <a:lnTo>
                  <a:pt x="36720" y="63430"/>
                </a:lnTo>
                <a:lnTo>
                  <a:pt x="36770" y="63340"/>
                </a:lnTo>
                <a:lnTo>
                  <a:pt x="36910" y="62610"/>
                </a:lnTo>
                <a:lnTo>
                  <a:pt x="36900" y="62540"/>
                </a:lnTo>
                <a:lnTo>
                  <a:pt x="36830" y="62460"/>
                </a:lnTo>
                <a:lnTo>
                  <a:pt x="36810" y="62430"/>
                </a:lnTo>
                <a:lnTo>
                  <a:pt x="36790" y="62380"/>
                </a:lnTo>
                <a:lnTo>
                  <a:pt x="36760" y="62340"/>
                </a:lnTo>
                <a:lnTo>
                  <a:pt x="36720" y="62330"/>
                </a:lnTo>
                <a:lnTo>
                  <a:pt x="36680" y="62340"/>
                </a:lnTo>
                <a:lnTo>
                  <a:pt x="36630" y="62400"/>
                </a:lnTo>
                <a:lnTo>
                  <a:pt x="36590" y="62400"/>
                </a:lnTo>
                <a:lnTo>
                  <a:pt x="36530" y="62350"/>
                </a:lnTo>
                <a:lnTo>
                  <a:pt x="36510" y="62280"/>
                </a:lnTo>
                <a:lnTo>
                  <a:pt x="36520" y="62120"/>
                </a:lnTo>
                <a:lnTo>
                  <a:pt x="36490" y="62050"/>
                </a:lnTo>
                <a:lnTo>
                  <a:pt x="36420" y="61990"/>
                </a:lnTo>
                <a:lnTo>
                  <a:pt x="36340" y="61950"/>
                </a:lnTo>
                <a:lnTo>
                  <a:pt x="36260" y="61920"/>
                </a:lnTo>
                <a:lnTo>
                  <a:pt x="36420" y="61720"/>
                </a:lnTo>
                <a:lnTo>
                  <a:pt x="36440" y="61700"/>
                </a:lnTo>
                <a:lnTo>
                  <a:pt x="36400" y="61640"/>
                </a:lnTo>
                <a:lnTo>
                  <a:pt x="36330" y="61600"/>
                </a:lnTo>
                <a:lnTo>
                  <a:pt x="36290" y="61560"/>
                </a:lnTo>
                <a:lnTo>
                  <a:pt x="36330" y="61470"/>
                </a:lnTo>
                <a:lnTo>
                  <a:pt x="36250" y="61420"/>
                </a:lnTo>
                <a:lnTo>
                  <a:pt x="36310" y="61370"/>
                </a:lnTo>
                <a:lnTo>
                  <a:pt x="36390" y="61380"/>
                </a:lnTo>
                <a:lnTo>
                  <a:pt x="36410" y="61510"/>
                </a:lnTo>
                <a:lnTo>
                  <a:pt x="36440" y="61510"/>
                </a:lnTo>
                <a:lnTo>
                  <a:pt x="36450" y="61490"/>
                </a:lnTo>
                <a:lnTo>
                  <a:pt x="36480" y="61430"/>
                </a:lnTo>
                <a:lnTo>
                  <a:pt x="36500" y="61480"/>
                </a:lnTo>
                <a:lnTo>
                  <a:pt x="36530" y="61500"/>
                </a:lnTo>
                <a:lnTo>
                  <a:pt x="36560" y="61500"/>
                </a:lnTo>
                <a:lnTo>
                  <a:pt x="36590" y="61470"/>
                </a:lnTo>
                <a:lnTo>
                  <a:pt x="36630" y="61470"/>
                </a:lnTo>
                <a:lnTo>
                  <a:pt x="36610" y="61540"/>
                </a:lnTo>
                <a:lnTo>
                  <a:pt x="36590" y="61550"/>
                </a:lnTo>
                <a:lnTo>
                  <a:pt x="36550" y="61580"/>
                </a:lnTo>
                <a:lnTo>
                  <a:pt x="36630" y="61730"/>
                </a:lnTo>
                <a:lnTo>
                  <a:pt x="36520" y="61730"/>
                </a:lnTo>
                <a:lnTo>
                  <a:pt x="36550" y="61790"/>
                </a:lnTo>
                <a:lnTo>
                  <a:pt x="36610" y="61810"/>
                </a:lnTo>
                <a:lnTo>
                  <a:pt x="36670" y="61800"/>
                </a:lnTo>
                <a:lnTo>
                  <a:pt x="36740" y="61770"/>
                </a:lnTo>
                <a:lnTo>
                  <a:pt x="36700" y="61880"/>
                </a:lnTo>
                <a:lnTo>
                  <a:pt x="36720" y="61940"/>
                </a:lnTo>
                <a:lnTo>
                  <a:pt x="36780" y="61980"/>
                </a:lnTo>
                <a:lnTo>
                  <a:pt x="36850" y="62070"/>
                </a:lnTo>
                <a:lnTo>
                  <a:pt x="36880" y="62070"/>
                </a:lnTo>
                <a:lnTo>
                  <a:pt x="36880" y="62030"/>
                </a:lnTo>
                <a:lnTo>
                  <a:pt x="36920" y="62030"/>
                </a:lnTo>
                <a:lnTo>
                  <a:pt x="36950" y="62140"/>
                </a:lnTo>
                <a:lnTo>
                  <a:pt x="37040" y="62190"/>
                </a:lnTo>
                <a:lnTo>
                  <a:pt x="37130" y="62230"/>
                </a:lnTo>
                <a:lnTo>
                  <a:pt x="37180" y="62310"/>
                </a:lnTo>
                <a:lnTo>
                  <a:pt x="37200" y="62370"/>
                </a:lnTo>
                <a:lnTo>
                  <a:pt x="37230" y="62400"/>
                </a:lnTo>
                <a:lnTo>
                  <a:pt x="37270" y="62410"/>
                </a:lnTo>
                <a:lnTo>
                  <a:pt x="37310" y="62360"/>
                </a:lnTo>
                <a:lnTo>
                  <a:pt x="37350" y="62400"/>
                </a:lnTo>
                <a:lnTo>
                  <a:pt x="37380" y="62460"/>
                </a:lnTo>
                <a:lnTo>
                  <a:pt x="37420" y="62520"/>
                </a:lnTo>
                <a:lnTo>
                  <a:pt x="37430" y="62560"/>
                </a:lnTo>
                <a:lnTo>
                  <a:pt x="37450" y="62590"/>
                </a:lnTo>
                <a:lnTo>
                  <a:pt x="37510" y="62590"/>
                </a:lnTo>
                <a:lnTo>
                  <a:pt x="37570" y="62560"/>
                </a:lnTo>
                <a:lnTo>
                  <a:pt x="37580" y="62520"/>
                </a:lnTo>
                <a:lnTo>
                  <a:pt x="37560" y="62470"/>
                </a:lnTo>
                <a:lnTo>
                  <a:pt x="37530" y="62420"/>
                </a:lnTo>
                <a:lnTo>
                  <a:pt x="37450" y="62250"/>
                </a:lnTo>
                <a:lnTo>
                  <a:pt x="37420" y="62220"/>
                </a:lnTo>
                <a:lnTo>
                  <a:pt x="37440" y="62140"/>
                </a:lnTo>
                <a:lnTo>
                  <a:pt x="37490" y="62060"/>
                </a:lnTo>
                <a:lnTo>
                  <a:pt x="37510" y="62030"/>
                </a:lnTo>
                <a:lnTo>
                  <a:pt x="37470" y="61970"/>
                </a:lnTo>
                <a:lnTo>
                  <a:pt x="37390" y="61910"/>
                </a:lnTo>
                <a:lnTo>
                  <a:pt x="37300" y="61860"/>
                </a:lnTo>
                <a:lnTo>
                  <a:pt x="37230" y="61840"/>
                </a:lnTo>
                <a:lnTo>
                  <a:pt x="37140" y="61840"/>
                </a:lnTo>
                <a:lnTo>
                  <a:pt x="37050" y="61830"/>
                </a:lnTo>
                <a:lnTo>
                  <a:pt x="36970" y="61770"/>
                </a:lnTo>
                <a:lnTo>
                  <a:pt x="36920" y="61660"/>
                </a:lnTo>
                <a:lnTo>
                  <a:pt x="36930" y="61610"/>
                </a:lnTo>
                <a:lnTo>
                  <a:pt x="36990" y="61500"/>
                </a:lnTo>
                <a:lnTo>
                  <a:pt x="37000" y="61470"/>
                </a:lnTo>
                <a:lnTo>
                  <a:pt x="36950" y="61460"/>
                </a:lnTo>
                <a:lnTo>
                  <a:pt x="36870" y="61470"/>
                </a:lnTo>
                <a:lnTo>
                  <a:pt x="36800" y="61470"/>
                </a:lnTo>
                <a:lnTo>
                  <a:pt x="36770" y="61410"/>
                </a:lnTo>
                <a:lnTo>
                  <a:pt x="36780" y="61100"/>
                </a:lnTo>
                <a:lnTo>
                  <a:pt x="36810" y="61020"/>
                </a:lnTo>
                <a:lnTo>
                  <a:pt x="36810" y="60980"/>
                </a:lnTo>
                <a:lnTo>
                  <a:pt x="36850" y="60980"/>
                </a:lnTo>
                <a:lnTo>
                  <a:pt x="36860" y="61040"/>
                </a:lnTo>
                <a:lnTo>
                  <a:pt x="36890" y="61080"/>
                </a:lnTo>
                <a:lnTo>
                  <a:pt x="36930" y="61100"/>
                </a:lnTo>
                <a:lnTo>
                  <a:pt x="37000" y="61100"/>
                </a:lnTo>
                <a:lnTo>
                  <a:pt x="36950" y="60970"/>
                </a:lnTo>
                <a:lnTo>
                  <a:pt x="36820" y="60750"/>
                </a:lnTo>
                <a:lnTo>
                  <a:pt x="36810" y="60610"/>
                </a:lnTo>
                <a:lnTo>
                  <a:pt x="36860" y="60540"/>
                </a:lnTo>
                <a:lnTo>
                  <a:pt x="36930" y="60620"/>
                </a:lnTo>
                <a:lnTo>
                  <a:pt x="37010" y="60730"/>
                </a:lnTo>
                <a:lnTo>
                  <a:pt x="37080" y="60800"/>
                </a:lnTo>
                <a:lnTo>
                  <a:pt x="37140" y="60810"/>
                </a:lnTo>
                <a:lnTo>
                  <a:pt x="37190" y="60830"/>
                </a:lnTo>
                <a:lnTo>
                  <a:pt x="37240" y="60830"/>
                </a:lnTo>
                <a:lnTo>
                  <a:pt x="37290" y="60800"/>
                </a:lnTo>
                <a:lnTo>
                  <a:pt x="37310" y="60730"/>
                </a:lnTo>
                <a:lnTo>
                  <a:pt x="37310" y="60580"/>
                </a:lnTo>
                <a:lnTo>
                  <a:pt x="37380" y="60440"/>
                </a:lnTo>
                <a:lnTo>
                  <a:pt x="37350" y="60370"/>
                </a:lnTo>
                <a:lnTo>
                  <a:pt x="37300" y="60340"/>
                </a:lnTo>
                <a:lnTo>
                  <a:pt x="37290" y="60350"/>
                </a:lnTo>
                <a:lnTo>
                  <a:pt x="37200" y="60230"/>
                </a:lnTo>
                <a:lnTo>
                  <a:pt x="37160" y="60170"/>
                </a:lnTo>
                <a:lnTo>
                  <a:pt x="37140" y="60080"/>
                </a:lnTo>
                <a:lnTo>
                  <a:pt x="37210" y="60090"/>
                </a:lnTo>
                <a:lnTo>
                  <a:pt x="37280" y="60030"/>
                </a:lnTo>
                <a:lnTo>
                  <a:pt x="37330" y="59940"/>
                </a:lnTo>
                <a:lnTo>
                  <a:pt x="37360" y="59860"/>
                </a:lnTo>
                <a:lnTo>
                  <a:pt x="37360" y="59740"/>
                </a:lnTo>
                <a:lnTo>
                  <a:pt x="37320" y="59480"/>
                </a:lnTo>
                <a:lnTo>
                  <a:pt x="37340" y="59390"/>
                </a:lnTo>
                <a:lnTo>
                  <a:pt x="37370" y="59360"/>
                </a:lnTo>
                <a:lnTo>
                  <a:pt x="37390" y="59340"/>
                </a:lnTo>
                <a:lnTo>
                  <a:pt x="37390" y="59310"/>
                </a:lnTo>
                <a:lnTo>
                  <a:pt x="37400" y="59280"/>
                </a:lnTo>
                <a:lnTo>
                  <a:pt x="37410" y="59260"/>
                </a:lnTo>
                <a:lnTo>
                  <a:pt x="37450" y="59260"/>
                </a:lnTo>
                <a:lnTo>
                  <a:pt x="37470" y="59270"/>
                </a:lnTo>
                <a:lnTo>
                  <a:pt x="37470" y="59300"/>
                </a:lnTo>
                <a:lnTo>
                  <a:pt x="37560" y="59210"/>
                </a:lnTo>
                <a:lnTo>
                  <a:pt x="37600" y="59150"/>
                </a:lnTo>
                <a:lnTo>
                  <a:pt x="37620" y="59090"/>
                </a:lnTo>
                <a:lnTo>
                  <a:pt x="37640" y="58940"/>
                </a:lnTo>
                <a:lnTo>
                  <a:pt x="37660" y="58860"/>
                </a:lnTo>
                <a:lnTo>
                  <a:pt x="37690" y="58800"/>
                </a:lnTo>
                <a:lnTo>
                  <a:pt x="37750" y="58790"/>
                </a:lnTo>
                <a:lnTo>
                  <a:pt x="37790" y="58850"/>
                </a:lnTo>
                <a:lnTo>
                  <a:pt x="37810" y="58930"/>
                </a:lnTo>
                <a:lnTo>
                  <a:pt x="37820" y="59000"/>
                </a:lnTo>
                <a:lnTo>
                  <a:pt x="37820" y="59090"/>
                </a:lnTo>
                <a:lnTo>
                  <a:pt x="37830" y="59130"/>
                </a:lnTo>
                <a:lnTo>
                  <a:pt x="37840" y="59190"/>
                </a:lnTo>
                <a:lnTo>
                  <a:pt x="37870" y="59250"/>
                </a:lnTo>
                <a:lnTo>
                  <a:pt x="37900" y="59300"/>
                </a:lnTo>
                <a:lnTo>
                  <a:pt x="37950" y="59330"/>
                </a:lnTo>
                <a:lnTo>
                  <a:pt x="37970" y="59310"/>
                </a:lnTo>
                <a:lnTo>
                  <a:pt x="38000" y="59290"/>
                </a:lnTo>
                <a:lnTo>
                  <a:pt x="38020" y="59260"/>
                </a:lnTo>
                <a:lnTo>
                  <a:pt x="38100" y="59460"/>
                </a:lnTo>
                <a:lnTo>
                  <a:pt x="38110" y="59670"/>
                </a:lnTo>
                <a:lnTo>
                  <a:pt x="38070" y="59900"/>
                </a:lnTo>
                <a:lnTo>
                  <a:pt x="37990" y="60120"/>
                </a:lnTo>
                <a:lnTo>
                  <a:pt x="37850" y="60350"/>
                </a:lnTo>
                <a:lnTo>
                  <a:pt x="37830" y="60460"/>
                </a:lnTo>
                <a:lnTo>
                  <a:pt x="37900" y="60590"/>
                </a:lnTo>
                <a:lnTo>
                  <a:pt x="38030" y="60710"/>
                </a:lnTo>
                <a:lnTo>
                  <a:pt x="38070" y="60780"/>
                </a:lnTo>
                <a:lnTo>
                  <a:pt x="38130" y="61020"/>
                </a:lnTo>
                <a:lnTo>
                  <a:pt x="38120" y="61060"/>
                </a:lnTo>
                <a:lnTo>
                  <a:pt x="38060" y="61100"/>
                </a:lnTo>
                <a:lnTo>
                  <a:pt x="37950" y="61030"/>
                </a:lnTo>
                <a:lnTo>
                  <a:pt x="37870" y="61010"/>
                </a:lnTo>
                <a:lnTo>
                  <a:pt x="37840" y="61040"/>
                </a:lnTo>
                <a:lnTo>
                  <a:pt x="37780" y="61190"/>
                </a:lnTo>
                <a:lnTo>
                  <a:pt x="37770" y="61260"/>
                </a:lnTo>
                <a:lnTo>
                  <a:pt x="37770" y="61330"/>
                </a:lnTo>
                <a:lnTo>
                  <a:pt x="37800" y="61450"/>
                </a:lnTo>
                <a:lnTo>
                  <a:pt x="37800" y="61510"/>
                </a:lnTo>
                <a:lnTo>
                  <a:pt x="37800" y="61560"/>
                </a:lnTo>
                <a:lnTo>
                  <a:pt x="37770" y="61670"/>
                </a:lnTo>
                <a:lnTo>
                  <a:pt x="37770" y="61730"/>
                </a:lnTo>
                <a:lnTo>
                  <a:pt x="37780" y="61790"/>
                </a:lnTo>
                <a:lnTo>
                  <a:pt x="37830" y="61870"/>
                </a:lnTo>
                <a:lnTo>
                  <a:pt x="37850" y="61990"/>
                </a:lnTo>
                <a:lnTo>
                  <a:pt x="37870" y="62040"/>
                </a:lnTo>
                <a:lnTo>
                  <a:pt x="37910" y="62090"/>
                </a:lnTo>
                <a:lnTo>
                  <a:pt x="37970" y="62100"/>
                </a:lnTo>
                <a:lnTo>
                  <a:pt x="38040" y="62090"/>
                </a:lnTo>
                <a:lnTo>
                  <a:pt x="38080" y="62070"/>
                </a:lnTo>
                <a:lnTo>
                  <a:pt x="38110" y="62040"/>
                </a:lnTo>
                <a:lnTo>
                  <a:pt x="38130" y="62030"/>
                </a:lnTo>
                <a:lnTo>
                  <a:pt x="38200" y="62010"/>
                </a:lnTo>
                <a:lnTo>
                  <a:pt x="38220" y="62010"/>
                </a:lnTo>
                <a:lnTo>
                  <a:pt x="38240" y="61990"/>
                </a:lnTo>
                <a:lnTo>
                  <a:pt x="38290" y="62060"/>
                </a:lnTo>
                <a:lnTo>
                  <a:pt x="38290" y="62140"/>
                </a:lnTo>
                <a:lnTo>
                  <a:pt x="38260" y="62210"/>
                </a:lnTo>
                <a:lnTo>
                  <a:pt x="38240" y="62270"/>
                </a:lnTo>
                <a:lnTo>
                  <a:pt x="38280" y="62440"/>
                </a:lnTo>
                <a:lnTo>
                  <a:pt x="38280" y="62650"/>
                </a:lnTo>
                <a:lnTo>
                  <a:pt x="38260" y="62760"/>
                </a:lnTo>
                <a:lnTo>
                  <a:pt x="38230" y="62840"/>
                </a:lnTo>
                <a:lnTo>
                  <a:pt x="38230" y="62890"/>
                </a:lnTo>
                <a:lnTo>
                  <a:pt x="38310" y="62930"/>
                </a:lnTo>
                <a:lnTo>
                  <a:pt x="38420" y="62920"/>
                </a:lnTo>
                <a:lnTo>
                  <a:pt x="38500" y="62870"/>
                </a:lnTo>
                <a:lnTo>
                  <a:pt x="38570" y="62880"/>
                </a:lnTo>
                <a:lnTo>
                  <a:pt x="38650" y="63000"/>
                </a:lnTo>
                <a:lnTo>
                  <a:pt x="38600" y="62990"/>
                </a:lnTo>
                <a:lnTo>
                  <a:pt x="38550" y="62980"/>
                </a:lnTo>
                <a:lnTo>
                  <a:pt x="38510" y="62990"/>
                </a:lnTo>
                <a:lnTo>
                  <a:pt x="38460" y="63000"/>
                </a:lnTo>
                <a:lnTo>
                  <a:pt x="38490" y="63050"/>
                </a:lnTo>
                <a:lnTo>
                  <a:pt x="38510" y="63080"/>
                </a:lnTo>
                <a:lnTo>
                  <a:pt x="38510" y="63110"/>
                </a:lnTo>
                <a:lnTo>
                  <a:pt x="38500" y="63150"/>
                </a:lnTo>
                <a:lnTo>
                  <a:pt x="38570" y="63220"/>
                </a:lnTo>
                <a:lnTo>
                  <a:pt x="38620" y="63440"/>
                </a:lnTo>
                <a:lnTo>
                  <a:pt x="38660" y="63550"/>
                </a:lnTo>
                <a:lnTo>
                  <a:pt x="38890" y="63650"/>
                </a:lnTo>
                <a:lnTo>
                  <a:pt x="38950" y="63730"/>
                </a:lnTo>
                <a:lnTo>
                  <a:pt x="38870" y="63860"/>
                </a:lnTo>
                <a:lnTo>
                  <a:pt x="38830" y="63880"/>
                </a:lnTo>
                <a:lnTo>
                  <a:pt x="38700" y="63910"/>
                </a:lnTo>
                <a:lnTo>
                  <a:pt x="38650" y="63940"/>
                </a:lnTo>
                <a:lnTo>
                  <a:pt x="38540" y="64110"/>
                </a:lnTo>
                <a:lnTo>
                  <a:pt x="38490" y="64130"/>
                </a:lnTo>
                <a:lnTo>
                  <a:pt x="38240" y="64350"/>
                </a:lnTo>
                <a:lnTo>
                  <a:pt x="38150" y="64480"/>
                </a:lnTo>
                <a:lnTo>
                  <a:pt x="38080" y="64520"/>
                </a:lnTo>
                <a:lnTo>
                  <a:pt x="37970" y="64540"/>
                </a:lnTo>
                <a:lnTo>
                  <a:pt x="37750" y="64540"/>
                </a:lnTo>
                <a:lnTo>
                  <a:pt x="37680" y="64530"/>
                </a:lnTo>
                <a:lnTo>
                  <a:pt x="37600" y="64500"/>
                </a:lnTo>
                <a:lnTo>
                  <a:pt x="37540" y="64490"/>
                </a:lnTo>
                <a:lnTo>
                  <a:pt x="37470" y="64520"/>
                </a:lnTo>
                <a:lnTo>
                  <a:pt x="37310" y="64620"/>
                </a:lnTo>
                <a:lnTo>
                  <a:pt x="37200" y="64650"/>
                </a:lnTo>
                <a:lnTo>
                  <a:pt x="37090" y="64680"/>
                </a:lnTo>
                <a:lnTo>
                  <a:pt x="36970" y="64760"/>
                </a:lnTo>
                <a:lnTo>
                  <a:pt x="36600" y="65130"/>
                </a:lnTo>
                <a:lnTo>
                  <a:pt x="36440" y="65350"/>
                </a:lnTo>
                <a:lnTo>
                  <a:pt x="36330" y="65580"/>
                </a:lnTo>
                <a:lnTo>
                  <a:pt x="36250" y="66100"/>
                </a:lnTo>
                <a:lnTo>
                  <a:pt x="36110" y="66250"/>
                </a:lnTo>
                <a:lnTo>
                  <a:pt x="35920" y="66330"/>
                </a:lnTo>
                <a:lnTo>
                  <a:pt x="35670" y="66400"/>
                </a:lnTo>
                <a:lnTo>
                  <a:pt x="35610" y="66420"/>
                </a:lnTo>
                <a:lnTo>
                  <a:pt x="35500" y="66490"/>
                </a:lnTo>
                <a:lnTo>
                  <a:pt x="35450" y="66510"/>
                </a:lnTo>
                <a:lnTo>
                  <a:pt x="35390" y="66520"/>
                </a:lnTo>
                <a:lnTo>
                  <a:pt x="35260" y="66510"/>
                </a:lnTo>
                <a:lnTo>
                  <a:pt x="35190" y="66510"/>
                </a:lnTo>
                <a:lnTo>
                  <a:pt x="35140" y="66540"/>
                </a:lnTo>
                <a:lnTo>
                  <a:pt x="35040" y="66600"/>
                </a:lnTo>
                <a:lnTo>
                  <a:pt x="34980" y="66620"/>
                </a:lnTo>
                <a:lnTo>
                  <a:pt x="34920" y="66640"/>
                </a:lnTo>
                <a:lnTo>
                  <a:pt x="34800" y="66660"/>
                </a:lnTo>
                <a:lnTo>
                  <a:pt x="34540" y="66670"/>
                </a:lnTo>
                <a:lnTo>
                  <a:pt x="34390" y="66710"/>
                </a:lnTo>
                <a:lnTo>
                  <a:pt x="34250" y="66780"/>
                </a:lnTo>
                <a:lnTo>
                  <a:pt x="34090" y="66890"/>
                </a:lnTo>
                <a:lnTo>
                  <a:pt x="33970" y="66850"/>
                </a:lnTo>
                <a:lnTo>
                  <a:pt x="33850" y="66910"/>
                </a:lnTo>
                <a:lnTo>
                  <a:pt x="33760" y="67030"/>
                </a:lnTo>
                <a:lnTo>
                  <a:pt x="33720" y="67170"/>
                </a:lnTo>
                <a:lnTo>
                  <a:pt x="33750" y="67340"/>
                </a:lnTo>
                <a:lnTo>
                  <a:pt x="33860" y="67570"/>
                </a:lnTo>
                <a:lnTo>
                  <a:pt x="33910" y="67710"/>
                </a:lnTo>
                <a:lnTo>
                  <a:pt x="33870" y="68000"/>
                </a:lnTo>
                <a:lnTo>
                  <a:pt x="33800" y="68030"/>
                </a:lnTo>
                <a:lnTo>
                  <a:pt x="33720" y="68010"/>
                </a:lnTo>
                <a:lnTo>
                  <a:pt x="33640" y="67950"/>
                </a:lnTo>
                <a:lnTo>
                  <a:pt x="33610" y="67870"/>
                </a:lnTo>
                <a:lnTo>
                  <a:pt x="33640" y="67780"/>
                </a:lnTo>
                <a:lnTo>
                  <a:pt x="33610" y="67750"/>
                </a:lnTo>
                <a:lnTo>
                  <a:pt x="33520" y="67740"/>
                </a:lnTo>
                <a:lnTo>
                  <a:pt x="33460" y="67780"/>
                </a:lnTo>
                <a:lnTo>
                  <a:pt x="33460" y="67860"/>
                </a:lnTo>
                <a:lnTo>
                  <a:pt x="33480" y="67960"/>
                </a:lnTo>
                <a:lnTo>
                  <a:pt x="33460" y="68040"/>
                </a:lnTo>
                <a:lnTo>
                  <a:pt x="33520" y="68070"/>
                </a:lnTo>
                <a:lnTo>
                  <a:pt x="33560" y="68110"/>
                </a:lnTo>
                <a:lnTo>
                  <a:pt x="33570" y="68170"/>
                </a:lnTo>
                <a:lnTo>
                  <a:pt x="33540" y="68230"/>
                </a:lnTo>
                <a:lnTo>
                  <a:pt x="33680" y="68210"/>
                </a:lnTo>
                <a:lnTo>
                  <a:pt x="33770" y="68280"/>
                </a:lnTo>
                <a:lnTo>
                  <a:pt x="33760" y="68360"/>
                </a:lnTo>
                <a:lnTo>
                  <a:pt x="33610" y="68380"/>
                </a:lnTo>
                <a:lnTo>
                  <a:pt x="33620" y="68460"/>
                </a:lnTo>
                <a:lnTo>
                  <a:pt x="33590" y="68560"/>
                </a:lnTo>
                <a:lnTo>
                  <a:pt x="33540" y="68660"/>
                </a:lnTo>
                <a:lnTo>
                  <a:pt x="33480" y="68730"/>
                </a:lnTo>
                <a:lnTo>
                  <a:pt x="33460" y="68780"/>
                </a:lnTo>
                <a:lnTo>
                  <a:pt x="33450" y="68820"/>
                </a:lnTo>
                <a:lnTo>
                  <a:pt x="33430" y="68850"/>
                </a:lnTo>
                <a:lnTo>
                  <a:pt x="33320" y="68870"/>
                </a:lnTo>
                <a:lnTo>
                  <a:pt x="33290" y="68900"/>
                </a:lnTo>
                <a:lnTo>
                  <a:pt x="33130" y="69160"/>
                </a:lnTo>
                <a:lnTo>
                  <a:pt x="32880" y="69570"/>
                </a:lnTo>
                <a:lnTo>
                  <a:pt x="32690" y="69760"/>
                </a:lnTo>
                <a:lnTo>
                  <a:pt x="32660" y="69810"/>
                </a:lnTo>
                <a:lnTo>
                  <a:pt x="32640" y="69910"/>
                </a:lnTo>
                <a:lnTo>
                  <a:pt x="32580" y="70010"/>
                </a:lnTo>
                <a:lnTo>
                  <a:pt x="32370" y="70290"/>
                </a:lnTo>
                <a:lnTo>
                  <a:pt x="32340" y="70310"/>
                </a:lnTo>
                <a:lnTo>
                  <a:pt x="32140" y="70450"/>
                </a:lnTo>
                <a:lnTo>
                  <a:pt x="32090" y="70460"/>
                </a:lnTo>
                <a:lnTo>
                  <a:pt x="32010" y="70510"/>
                </a:lnTo>
                <a:lnTo>
                  <a:pt x="31740" y="70800"/>
                </a:lnTo>
                <a:lnTo>
                  <a:pt x="31660" y="70940"/>
                </a:lnTo>
                <a:lnTo>
                  <a:pt x="31600" y="71000"/>
                </a:lnTo>
                <a:lnTo>
                  <a:pt x="31500" y="71020"/>
                </a:lnTo>
                <a:lnTo>
                  <a:pt x="31280" y="71020"/>
                </a:lnTo>
                <a:lnTo>
                  <a:pt x="31230" y="71030"/>
                </a:lnTo>
                <a:lnTo>
                  <a:pt x="31100" y="71110"/>
                </a:lnTo>
                <a:lnTo>
                  <a:pt x="31040" y="71130"/>
                </a:lnTo>
                <a:lnTo>
                  <a:pt x="30710" y="71140"/>
                </a:lnTo>
                <a:lnTo>
                  <a:pt x="30620" y="71190"/>
                </a:lnTo>
                <a:lnTo>
                  <a:pt x="30580" y="71220"/>
                </a:lnTo>
                <a:lnTo>
                  <a:pt x="30440" y="71280"/>
                </a:lnTo>
                <a:lnTo>
                  <a:pt x="30410" y="71300"/>
                </a:lnTo>
                <a:lnTo>
                  <a:pt x="30380" y="71470"/>
                </a:lnTo>
                <a:lnTo>
                  <a:pt x="30310" y="71620"/>
                </a:lnTo>
                <a:lnTo>
                  <a:pt x="30300" y="71640"/>
                </a:lnTo>
                <a:lnTo>
                  <a:pt x="30310" y="71700"/>
                </a:lnTo>
                <a:lnTo>
                  <a:pt x="30310" y="71730"/>
                </a:lnTo>
                <a:lnTo>
                  <a:pt x="30290" y="71730"/>
                </a:lnTo>
                <a:lnTo>
                  <a:pt x="30250" y="71730"/>
                </a:lnTo>
                <a:lnTo>
                  <a:pt x="30210" y="71740"/>
                </a:lnTo>
                <a:lnTo>
                  <a:pt x="30200" y="71780"/>
                </a:lnTo>
                <a:lnTo>
                  <a:pt x="30180" y="71880"/>
                </a:lnTo>
                <a:lnTo>
                  <a:pt x="30130" y="72010"/>
                </a:lnTo>
                <a:lnTo>
                  <a:pt x="30010" y="72250"/>
                </a:lnTo>
                <a:lnTo>
                  <a:pt x="29770" y="72600"/>
                </a:lnTo>
                <a:lnTo>
                  <a:pt x="29700" y="72660"/>
                </a:lnTo>
                <a:lnTo>
                  <a:pt x="29220" y="72920"/>
                </a:lnTo>
                <a:lnTo>
                  <a:pt x="28840" y="73220"/>
                </a:lnTo>
                <a:lnTo>
                  <a:pt x="28490" y="73600"/>
                </a:lnTo>
                <a:lnTo>
                  <a:pt x="28390" y="73670"/>
                </a:lnTo>
                <a:lnTo>
                  <a:pt x="28270" y="73700"/>
                </a:lnTo>
                <a:lnTo>
                  <a:pt x="28150" y="73710"/>
                </a:lnTo>
                <a:lnTo>
                  <a:pt x="28080" y="73740"/>
                </a:lnTo>
                <a:lnTo>
                  <a:pt x="28020" y="73780"/>
                </a:lnTo>
                <a:lnTo>
                  <a:pt x="27920" y="73810"/>
                </a:lnTo>
                <a:lnTo>
                  <a:pt x="27810" y="73820"/>
                </a:lnTo>
                <a:lnTo>
                  <a:pt x="27500" y="73780"/>
                </a:lnTo>
                <a:lnTo>
                  <a:pt x="27370" y="73830"/>
                </a:lnTo>
                <a:lnTo>
                  <a:pt x="27330" y="73950"/>
                </a:lnTo>
                <a:lnTo>
                  <a:pt x="27330" y="74180"/>
                </a:lnTo>
                <a:lnTo>
                  <a:pt x="27290" y="74290"/>
                </a:lnTo>
                <a:lnTo>
                  <a:pt x="27140" y="74490"/>
                </a:lnTo>
                <a:lnTo>
                  <a:pt x="27110" y="74610"/>
                </a:lnTo>
                <a:lnTo>
                  <a:pt x="27090" y="74670"/>
                </a:lnTo>
                <a:lnTo>
                  <a:pt x="27040" y="74700"/>
                </a:lnTo>
                <a:lnTo>
                  <a:pt x="26990" y="74710"/>
                </a:lnTo>
                <a:lnTo>
                  <a:pt x="26960" y="74680"/>
                </a:lnTo>
                <a:lnTo>
                  <a:pt x="26940" y="74630"/>
                </a:lnTo>
                <a:lnTo>
                  <a:pt x="26870" y="74630"/>
                </a:lnTo>
                <a:lnTo>
                  <a:pt x="26370" y="74780"/>
                </a:lnTo>
                <a:lnTo>
                  <a:pt x="26190" y="74860"/>
                </a:lnTo>
                <a:lnTo>
                  <a:pt x="26050" y="74970"/>
                </a:lnTo>
                <a:lnTo>
                  <a:pt x="26030" y="75000"/>
                </a:lnTo>
                <a:lnTo>
                  <a:pt x="25990" y="75090"/>
                </a:lnTo>
                <a:lnTo>
                  <a:pt x="25970" y="75110"/>
                </a:lnTo>
                <a:lnTo>
                  <a:pt x="25790" y="75170"/>
                </a:lnTo>
                <a:lnTo>
                  <a:pt x="25750" y="75260"/>
                </a:lnTo>
                <a:lnTo>
                  <a:pt x="25680" y="75340"/>
                </a:lnTo>
                <a:lnTo>
                  <a:pt x="25530" y="75440"/>
                </a:lnTo>
                <a:lnTo>
                  <a:pt x="25400" y="75600"/>
                </a:lnTo>
                <a:lnTo>
                  <a:pt x="25360" y="75580"/>
                </a:lnTo>
                <a:lnTo>
                  <a:pt x="25350" y="75430"/>
                </a:lnTo>
                <a:lnTo>
                  <a:pt x="25360" y="75360"/>
                </a:lnTo>
                <a:lnTo>
                  <a:pt x="25410" y="75260"/>
                </a:lnTo>
                <a:lnTo>
                  <a:pt x="25440" y="75140"/>
                </a:lnTo>
                <a:lnTo>
                  <a:pt x="25470" y="75100"/>
                </a:lnTo>
                <a:lnTo>
                  <a:pt x="25510" y="75060"/>
                </a:lnTo>
                <a:lnTo>
                  <a:pt x="25530" y="75040"/>
                </a:lnTo>
                <a:lnTo>
                  <a:pt x="25540" y="74990"/>
                </a:lnTo>
                <a:lnTo>
                  <a:pt x="25530" y="74870"/>
                </a:lnTo>
                <a:lnTo>
                  <a:pt x="25530" y="74790"/>
                </a:lnTo>
                <a:lnTo>
                  <a:pt x="25530" y="74730"/>
                </a:lnTo>
                <a:lnTo>
                  <a:pt x="25530" y="74700"/>
                </a:lnTo>
                <a:lnTo>
                  <a:pt x="25550" y="74680"/>
                </a:lnTo>
                <a:lnTo>
                  <a:pt x="25600" y="74640"/>
                </a:lnTo>
                <a:lnTo>
                  <a:pt x="25620" y="74510"/>
                </a:lnTo>
                <a:lnTo>
                  <a:pt x="25670" y="74410"/>
                </a:lnTo>
                <a:lnTo>
                  <a:pt x="25790" y="74220"/>
                </a:lnTo>
                <a:lnTo>
                  <a:pt x="25780" y="74210"/>
                </a:lnTo>
                <a:lnTo>
                  <a:pt x="25750" y="74110"/>
                </a:lnTo>
                <a:lnTo>
                  <a:pt x="25840" y="74130"/>
                </a:lnTo>
                <a:lnTo>
                  <a:pt x="25880" y="74050"/>
                </a:lnTo>
                <a:lnTo>
                  <a:pt x="25900" y="73940"/>
                </a:lnTo>
                <a:lnTo>
                  <a:pt x="25950" y="73880"/>
                </a:lnTo>
                <a:lnTo>
                  <a:pt x="26010" y="73860"/>
                </a:lnTo>
                <a:lnTo>
                  <a:pt x="26090" y="73790"/>
                </a:lnTo>
                <a:lnTo>
                  <a:pt x="26170" y="73700"/>
                </a:lnTo>
                <a:lnTo>
                  <a:pt x="26230" y="73630"/>
                </a:lnTo>
                <a:lnTo>
                  <a:pt x="26160" y="73630"/>
                </a:lnTo>
                <a:lnTo>
                  <a:pt x="26270" y="73450"/>
                </a:lnTo>
                <a:lnTo>
                  <a:pt x="26360" y="73370"/>
                </a:lnTo>
                <a:lnTo>
                  <a:pt x="26580" y="73300"/>
                </a:lnTo>
                <a:lnTo>
                  <a:pt x="26670" y="73220"/>
                </a:lnTo>
                <a:lnTo>
                  <a:pt x="26750" y="73130"/>
                </a:lnTo>
                <a:lnTo>
                  <a:pt x="27130" y="72540"/>
                </a:lnTo>
                <a:lnTo>
                  <a:pt x="27260" y="72400"/>
                </a:lnTo>
                <a:lnTo>
                  <a:pt x="27680" y="72040"/>
                </a:lnTo>
                <a:lnTo>
                  <a:pt x="27770" y="71880"/>
                </a:lnTo>
                <a:lnTo>
                  <a:pt x="27810" y="71760"/>
                </a:lnTo>
                <a:lnTo>
                  <a:pt x="27850" y="71680"/>
                </a:lnTo>
                <a:lnTo>
                  <a:pt x="27920" y="71630"/>
                </a:lnTo>
                <a:lnTo>
                  <a:pt x="28050" y="71620"/>
                </a:lnTo>
                <a:lnTo>
                  <a:pt x="28120" y="71560"/>
                </a:lnTo>
                <a:lnTo>
                  <a:pt x="28160" y="71550"/>
                </a:lnTo>
                <a:lnTo>
                  <a:pt x="28180" y="71600"/>
                </a:lnTo>
                <a:lnTo>
                  <a:pt x="28200" y="71630"/>
                </a:lnTo>
                <a:lnTo>
                  <a:pt x="28250" y="71640"/>
                </a:lnTo>
                <a:lnTo>
                  <a:pt x="28310" y="71630"/>
                </a:lnTo>
                <a:lnTo>
                  <a:pt x="28360" y="71620"/>
                </a:lnTo>
                <a:lnTo>
                  <a:pt x="28420" y="71570"/>
                </a:lnTo>
                <a:lnTo>
                  <a:pt x="28460" y="71520"/>
                </a:lnTo>
                <a:lnTo>
                  <a:pt x="28520" y="71340"/>
                </a:lnTo>
                <a:lnTo>
                  <a:pt x="28530" y="71330"/>
                </a:lnTo>
                <a:lnTo>
                  <a:pt x="28560" y="71300"/>
                </a:lnTo>
                <a:lnTo>
                  <a:pt x="28580" y="71260"/>
                </a:lnTo>
                <a:lnTo>
                  <a:pt x="28570" y="71220"/>
                </a:lnTo>
                <a:lnTo>
                  <a:pt x="28540" y="71170"/>
                </a:lnTo>
                <a:lnTo>
                  <a:pt x="28610" y="71110"/>
                </a:lnTo>
                <a:lnTo>
                  <a:pt x="28830" y="70970"/>
                </a:lnTo>
                <a:lnTo>
                  <a:pt x="28900" y="70940"/>
                </a:lnTo>
                <a:lnTo>
                  <a:pt x="28990" y="70890"/>
                </a:lnTo>
                <a:lnTo>
                  <a:pt x="29110" y="70630"/>
                </a:lnTo>
                <a:lnTo>
                  <a:pt x="29190" y="70570"/>
                </a:lnTo>
                <a:lnTo>
                  <a:pt x="29410" y="70600"/>
                </a:lnTo>
                <a:lnTo>
                  <a:pt x="29520" y="70590"/>
                </a:lnTo>
                <a:lnTo>
                  <a:pt x="29640" y="70540"/>
                </a:lnTo>
                <a:lnTo>
                  <a:pt x="29640" y="70600"/>
                </a:lnTo>
                <a:lnTo>
                  <a:pt x="29650" y="70650"/>
                </a:lnTo>
                <a:lnTo>
                  <a:pt x="29670" y="70700"/>
                </a:lnTo>
                <a:lnTo>
                  <a:pt x="29720" y="70730"/>
                </a:lnTo>
                <a:lnTo>
                  <a:pt x="29790" y="70670"/>
                </a:lnTo>
                <a:lnTo>
                  <a:pt x="29840" y="70610"/>
                </a:lnTo>
                <a:lnTo>
                  <a:pt x="29940" y="70460"/>
                </a:lnTo>
                <a:lnTo>
                  <a:pt x="29990" y="70410"/>
                </a:lnTo>
                <a:lnTo>
                  <a:pt x="30380" y="70160"/>
                </a:lnTo>
                <a:lnTo>
                  <a:pt x="30420" y="70130"/>
                </a:lnTo>
                <a:lnTo>
                  <a:pt x="30430" y="70080"/>
                </a:lnTo>
                <a:lnTo>
                  <a:pt x="30400" y="69970"/>
                </a:lnTo>
                <a:lnTo>
                  <a:pt x="30420" y="69900"/>
                </a:lnTo>
                <a:lnTo>
                  <a:pt x="30500" y="69840"/>
                </a:lnTo>
                <a:lnTo>
                  <a:pt x="30620" y="69780"/>
                </a:lnTo>
                <a:lnTo>
                  <a:pt x="30740" y="69700"/>
                </a:lnTo>
                <a:lnTo>
                  <a:pt x="30860" y="69400"/>
                </a:lnTo>
                <a:lnTo>
                  <a:pt x="31190" y="69170"/>
                </a:lnTo>
                <a:lnTo>
                  <a:pt x="31300" y="68980"/>
                </a:lnTo>
                <a:lnTo>
                  <a:pt x="31450" y="68850"/>
                </a:lnTo>
                <a:lnTo>
                  <a:pt x="31480" y="68810"/>
                </a:lnTo>
                <a:lnTo>
                  <a:pt x="31500" y="68780"/>
                </a:lnTo>
                <a:lnTo>
                  <a:pt x="31520" y="68750"/>
                </a:lnTo>
                <a:lnTo>
                  <a:pt x="31550" y="68710"/>
                </a:lnTo>
                <a:lnTo>
                  <a:pt x="31560" y="68660"/>
                </a:lnTo>
                <a:lnTo>
                  <a:pt x="31550" y="68540"/>
                </a:lnTo>
                <a:lnTo>
                  <a:pt x="31570" y="68480"/>
                </a:lnTo>
                <a:lnTo>
                  <a:pt x="31630" y="68410"/>
                </a:lnTo>
                <a:lnTo>
                  <a:pt x="31690" y="68440"/>
                </a:lnTo>
                <a:lnTo>
                  <a:pt x="31750" y="68420"/>
                </a:lnTo>
                <a:lnTo>
                  <a:pt x="31850" y="68340"/>
                </a:lnTo>
                <a:lnTo>
                  <a:pt x="31890" y="68320"/>
                </a:lnTo>
                <a:lnTo>
                  <a:pt x="31930" y="68310"/>
                </a:lnTo>
                <a:close/>
                <a:moveTo>
                  <a:pt x="47040" y="68760"/>
                </a:moveTo>
                <a:lnTo>
                  <a:pt x="46980" y="68820"/>
                </a:lnTo>
                <a:lnTo>
                  <a:pt x="46920" y="68860"/>
                </a:lnTo>
                <a:lnTo>
                  <a:pt x="46930" y="68820"/>
                </a:lnTo>
                <a:lnTo>
                  <a:pt x="46980" y="68700"/>
                </a:lnTo>
                <a:lnTo>
                  <a:pt x="47010" y="68680"/>
                </a:lnTo>
                <a:lnTo>
                  <a:pt x="47070" y="68650"/>
                </a:lnTo>
                <a:lnTo>
                  <a:pt x="47100" y="68600"/>
                </a:lnTo>
                <a:lnTo>
                  <a:pt x="47120" y="68540"/>
                </a:lnTo>
                <a:lnTo>
                  <a:pt x="47170" y="68490"/>
                </a:lnTo>
                <a:lnTo>
                  <a:pt x="47170" y="68520"/>
                </a:lnTo>
                <a:lnTo>
                  <a:pt x="47160" y="68540"/>
                </a:lnTo>
                <a:lnTo>
                  <a:pt x="47150" y="68550"/>
                </a:lnTo>
                <a:lnTo>
                  <a:pt x="47140" y="68560"/>
                </a:lnTo>
                <a:lnTo>
                  <a:pt x="47160" y="68580"/>
                </a:lnTo>
                <a:lnTo>
                  <a:pt x="47160" y="68600"/>
                </a:lnTo>
                <a:lnTo>
                  <a:pt x="47040" y="68760"/>
                </a:lnTo>
                <a:close/>
                <a:moveTo>
                  <a:pt x="38540" y="60940"/>
                </a:moveTo>
                <a:lnTo>
                  <a:pt x="38540" y="61020"/>
                </a:lnTo>
                <a:lnTo>
                  <a:pt x="38500" y="61020"/>
                </a:lnTo>
                <a:lnTo>
                  <a:pt x="38470" y="61000"/>
                </a:lnTo>
                <a:lnTo>
                  <a:pt x="38430" y="61000"/>
                </a:lnTo>
                <a:lnTo>
                  <a:pt x="38390" y="61020"/>
                </a:lnTo>
                <a:lnTo>
                  <a:pt x="38350" y="61060"/>
                </a:lnTo>
                <a:lnTo>
                  <a:pt x="38320" y="60970"/>
                </a:lnTo>
                <a:lnTo>
                  <a:pt x="38260" y="60910"/>
                </a:lnTo>
                <a:lnTo>
                  <a:pt x="38200" y="60880"/>
                </a:lnTo>
                <a:lnTo>
                  <a:pt x="38170" y="60850"/>
                </a:lnTo>
                <a:lnTo>
                  <a:pt x="38150" y="60640"/>
                </a:lnTo>
                <a:lnTo>
                  <a:pt x="38170" y="60570"/>
                </a:lnTo>
                <a:lnTo>
                  <a:pt x="38390" y="60660"/>
                </a:lnTo>
                <a:lnTo>
                  <a:pt x="38450" y="60720"/>
                </a:lnTo>
                <a:lnTo>
                  <a:pt x="38490" y="60790"/>
                </a:lnTo>
                <a:lnTo>
                  <a:pt x="38520" y="60860"/>
                </a:lnTo>
                <a:lnTo>
                  <a:pt x="38540" y="60940"/>
                </a:lnTo>
                <a:close/>
                <a:moveTo>
                  <a:pt x="38430" y="60160"/>
                </a:moveTo>
                <a:lnTo>
                  <a:pt x="38330" y="60250"/>
                </a:lnTo>
                <a:lnTo>
                  <a:pt x="38220" y="60330"/>
                </a:lnTo>
                <a:lnTo>
                  <a:pt x="38190" y="60350"/>
                </a:lnTo>
                <a:lnTo>
                  <a:pt x="38120" y="60310"/>
                </a:lnTo>
                <a:lnTo>
                  <a:pt x="38100" y="60250"/>
                </a:lnTo>
                <a:lnTo>
                  <a:pt x="38120" y="60170"/>
                </a:lnTo>
                <a:lnTo>
                  <a:pt x="38130" y="60120"/>
                </a:lnTo>
                <a:lnTo>
                  <a:pt x="38150" y="60130"/>
                </a:lnTo>
                <a:lnTo>
                  <a:pt x="38240" y="60080"/>
                </a:lnTo>
                <a:lnTo>
                  <a:pt x="38270" y="60060"/>
                </a:lnTo>
                <a:lnTo>
                  <a:pt x="38280" y="60040"/>
                </a:lnTo>
                <a:lnTo>
                  <a:pt x="38300" y="60020"/>
                </a:lnTo>
                <a:lnTo>
                  <a:pt x="38350" y="60010"/>
                </a:lnTo>
                <a:lnTo>
                  <a:pt x="38430" y="60060"/>
                </a:lnTo>
                <a:lnTo>
                  <a:pt x="38450" y="60110"/>
                </a:lnTo>
                <a:lnTo>
                  <a:pt x="38430" y="60160"/>
                </a:lnTo>
                <a:close/>
                <a:moveTo>
                  <a:pt x="32550" y="82930"/>
                </a:moveTo>
                <a:lnTo>
                  <a:pt x="32480" y="82980"/>
                </a:lnTo>
                <a:lnTo>
                  <a:pt x="32400" y="82970"/>
                </a:lnTo>
                <a:lnTo>
                  <a:pt x="32260" y="82930"/>
                </a:lnTo>
                <a:lnTo>
                  <a:pt x="32090" y="82920"/>
                </a:lnTo>
                <a:lnTo>
                  <a:pt x="32040" y="82880"/>
                </a:lnTo>
                <a:lnTo>
                  <a:pt x="32000" y="82790"/>
                </a:lnTo>
                <a:lnTo>
                  <a:pt x="31990" y="82720"/>
                </a:lnTo>
                <a:lnTo>
                  <a:pt x="32010" y="82670"/>
                </a:lnTo>
                <a:lnTo>
                  <a:pt x="32070" y="82630"/>
                </a:lnTo>
                <a:lnTo>
                  <a:pt x="32150" y="82600"/>
                </a:lnTo>
                <a:lnTo>
                  <a:pt x="32250" y="82620"/>
                </a:lnTo>
                <a:lnTo>
                  <a:pt x="32310" y="82610"/>
                </a:lnTo>
                <a:lnTo>
                  <a:pt x="32370" y="82580"/>
                </a:lnTo>
                <a:lnTo>
                  <a:pt x="32440" y="82570"/>
                </a:lnTo>
                <a:lnTo>
                  <a:pt x="32510" y="82580"/>
                </a:lnTo>
                <a:lnTo>
                  <a:pt x="32560" y="82630"/>
                </a:lnTo>
                <a:lnTo>
                  <a:pt x="32620" y="82750"/>
                </a:lnTo>
                <a:lnTo>
                  <a:pt x="32580" y="82790"/>
                </a:lnTo>
                <a:lnTo>
                  <a:pt x="32490" y="82750"/>
                </a:lnTo>
                <a:lnTo>
                  <a:pt x="32490" y="82800"/>
                </a:lnTo>
                <a:lnTo>
                  <a:pt x="32550" y="82930"/>
                </a:lnTo>
                <a:close/>
                <a:moveTo>
                  <a:pt x="24780" y="77280"/>
                </a:moveTo>
                <a:lnTo>
                  <a:pt x="24830" y="77350"/>
                </a:lnTo>
                <a:lnTo>
                  <a:pt x="24810" y="77390"/>
                </a:lnTo>
                <a:lnTo>
                  <a:pt x="24750" y="77420"/>
                </a:lnTo>
                <a:lnTo>
                  <a:pt x="24720" y="77450"/>
                </a:lnTo>
                <a:lnTo>
                  <a:pt x="24730" y="77530"/>
                </a:lnTo>
                <a:lnTo>
                  <a:pt x="24790" y="77730"/>
                </a:lnTo>
                <a:lnTo>
                  <a:pt x="24800" y="77840"/>
                </a:lnTo>
                <a:lnTo>
                  <a:pt x="24790" y="77870"/>
                </a:lnTo>
                <a:lnTo>
                  <a:pt x="24770" y="77920"/>
                </a:lnTo>
                <a:lnTo>
                  <a:pt x="24760" y="77930"/>
                </a:lnTo>
                <a:lnTo>
                  <a:pt x="24760" y="78040"/>
                </a:lnTo>
                <a:lnTo>
                  <a:pt x="24800" y="78080"/>
                </a:lnTo>
                <a:lnTo>
                  <a:pt x="24800" y="78100"/>
                </a:lnTo>
                <a:lnTo>
                  <a:pt x="24780" y="78110"/>
                </a:lnTo>
                <a:lnTo>
                  <a:pt x="24770" y="78120"/>
                </a:lnTo>
                <a:lnTo>
                  <a:pt x="24730" y="78160"/>
                </a:lnTo>
                <a:lnTo>
                  <a:pt x="24720" y="78170"/>
                </a:lnTo>
                <a:lnTo>
                  <a:pt x="24700" y="78230"/>
                </a:lnTo>
                <a:lnTo>
                  <a:pt x="24640" y="78300"/>
                </a:lnTo>
                <a:lnTo>
                  <a:pt x="24560" y="78360"/>
                </a:lnTo>
                <a:lnTo>
                  <a:pt x="24470" y="78380"/>
                </a:lnTo>
                <a:lnTo>
                  <a:pt x="24520" y="78470"/>
                </a:lnTo>
                <a:lnTo>
                  <a:pt x="24480" y="78500"/>
                </a:lnTo>
                <a:lnTo>
                  <a:pt x="24390" y="78490"/>
                </a:lnTo>
                <a:lnTo>
                  <a:pt x="24320" y="78450"/>
                </a:lnTo>
                <a:lnTo>
                  <a:pt x="24350" y="78370"/>
                </a:lnTo>
                <a:lnTo>
                  <a:pt x="24320" y="78280"/>
                </a:lnTo>
                <a:lnTo>
                  <a:pt x="24210" y="78110"/>
                </a:lnTo>
                <a:lnTo>
                  <a:pt x="24100" y="77840"/>
                </a:lnTo>
                <a:lnTo>
                  <a:pt x="24100" y="77810"/>
                </a:lnTo>
                <a:lnTo>
                  <a:pt x="24130" y="77080"/>
                </a:lnTo>
                <a:lnTo>
                  <a:pt x="24190" y="77120"/>
                </a:lnTo>
                <a:lnTo>
                  <a:pt x="24210" y="77170"/>
                </a:lnTo>
                <a:lnTo>
                  <a:pt x="24210" y="77230"/>
                </a:lnTo>
                <a:lnTo>
                  <a:pt x="24240" y="77260"/>
                </a:lnTo>
                <a:lnTo>
                  <a:pt x="24320" y="77260"/>
                </a:lnTo>
                <a:lnTo>
                  <a:pt x="24350" y="77200"/>
                </a:lnTo>
                <a:lnTo>
                  <a:pt x="24370" y="77120"/>
                </a:lnTo>
                <a:lnTo>
                  <a:pt x="24410" y="77080"/>
                </a:lnTo>
                <a:lnTo>
                  <a:pt x="24650" y="77030"/>
                </a:lnTo>
                <a:lnTo>
                  <a:pt x="24750" y="77040"/>
                </a:lnTo>
                <a:lnTo>
                  <a:pt x="24800" y="77100"/>
                </a:lnTo>
                <a:lnTo>
                  <a:pt x="24770" y="77210"/>
                </a:lnTo>
                <a:lnTo>
                  <a:pt x="24770" y="77250"/>
                </a:lnTo>
                <a:lnTo>
                  <a:pt x="24780" y="77280"/>
                </a:lnTo>
                <a:close/>
                <a:moveTo>
                  <a:pt x="24390" y="76890"/>
                </a:moveTo>
                <a:lnTo>
                  <a:pt x="24320" y="76850"/>
                </a:lnTo>
                <a:lnTo>
                  <a:pt x="24490" y="76720"/>
                </a:lnTo>
                <a:lnTo>
                  <a:pt x="24580" y="76680"/>
                </a:lnTo>
                <a:lnTo>
                  <a:pt x="24650" y="76740"/>
                </a:lnTo>
                <a:lnTo>
                  <a:pt x="24710" y="76910"/>
                </a:lnTo>
                <a:lnTo>
                  <a:pt x="24700" y="76950"/>
                </a:lnTo>
                <a:lnTo>
                  <a:pt x="24660" y="76970"/>
                </a:lnTo>
                <a:lnTo>
                  <a:pt x="24610" y="76980"/>
                </a:lnTo>
                <a:lnTo>
                  <a:pt x="24550" y="76990"/>
                </a:lnTo>
                <a:lnTo>
                  <a:pt x="24500" y="77040"/>
                </a:lnTo>
                <a:lnTo>
                  <a:pt x="24450" y="76990"/>
                </a:lnTo>
                <a:lnTo>
                  <a:pt x="24420" y="76940"/>
                </a:lnTo>
                <a:lnTo>
                  <a:pt x="24390" y="76890"/>
                </a:lnTo>
                <a:close/>
                <a:moveTo>
                  <a:pt x="25440" y="76570"/>
                </a:moveTo>
                <a:lnTo>
                  <a:pt x="25330" y="76600"/>
                </a:lnTo>
                <a:lnTo>
                  <a:pt x="25210" y="76560"/>
                </a:lnTo>
                <a:lnTo>
                  <a:pt x="25160" y="76490"/>
                </a:lnTo>
                <a:lnTo>
                  <a:pt x="25170" y="76440"/>
                </a:lnTo>
                <a:lnTo>
                  <a:pt x="25240" y="76450"/>
                </a:lnTo>
                <a:lnTo>
                  <a:pt x="25360" y="76460"/>
                </a:lnTo>
                <a:lnTo>
                  <a:pt x="25440" y="76510"/>
                </a:lnTo>
                <a:lnTo>
                  <a:pt x="25440" y="76570"/>
                </a:lnTo>
                <a:close/>
                <a:moveTo>
                  <a:pt x="26210" y="76090"/>
                </a:moveTo>
                <a:lnTo>
                  <a:pt x="26270" y="76230"/>
                </a:lnTo>
                <a:lnTo>
                  <a:pt x="26220" y="76290"/>
                </a:lnTo>
                <a:lnTo>
                  <a:pt x="26180" y="76340"/>
                </a:lnTo>
                <a:lnTo>
                  <a:pt x="26120" y="76370"/>
                </a:lnTo>
                <a:lnTo>
                  <a:pt x="26050" y="76330"/>
                </a:lnTo>
                <a:lnTo>
                  <a:pt x="25890" y="76410"/>
                </a:lnTo>
                <a:lnTo>
                  <a:pt x="25830" y="76290"/>
                </a:lnTo>
                <a:lnTo>
                  <a:pt x="25820" y="76100"/>
                </a:lnTo>
                <a:lnTo>
                  <a:pt x="25790" y="75960"/>
                </a:lnTo>
                <a:lnTo>
                  <a:pt x="25820" y="75890"/>
                </a:lnTo>
                <a:lnTo>
                  <a:pt x="25840" y="75730"/>
                </a:lnTo>
                <a:lnTo>
                  <a:pt x="25860" y="75660"/>
                </a:lnTo>
                <a:lnTo>
                  <a:pt x="25910" y="75690"/>
                </a:lnTo>
                <a:lnTo>
                  <a:pt x="25960" y="75690"/>
                </a:lnTo>
                <a:lnTo>
                  <a:pt x="26000" y="75670"/>
                </a:lnTo>
                <a:lnTo>
                  <a:pt x="26050" y="75630"/>
                </a:lnTo>
                <a:lnTo>
                  <a:pt x="26050" y="75650"/>
                </a:lnTo>
                <a:lnTo>
                  <a:pt x="26050" y="75660"/>
                </a:lnTo>
                <a:lnTo>
                  <a:pt x="26070" y="75660"/>
                </a:lnTo>
                <a:lnTo>
                  <a:pt x="26080" y="75660"/>
                </a:lnTo>
                <a:lnTo>
                  <a:pt x="26240" y="75770"/>
                </a:lnTo>
                <a:lnTo>
                  <a:pt x="26240" y="75930"/>
                </a:lnTo>
                <a:lnTo>
                  <a:pt x="26210" y="76090"/>
                </a:lnTo>
                <a:close/>
                <a:moveTo>
                  <a:pt x="25760" y="75710"/>
                </a:moveTo>
                <a:lnTo>
                  <a:pt x="25750" y="75780"/>
                </a:lnTo>
                <a:lnTo>
                  <a:pt x="25640" y="75880"/>
                </a:lnTo>
                <a:lnTo>
                  <a:pt x="25490" y="75980"/>
                </a:lnTo>
                <a:lnTo>
                  <a:pt x="25360" y="75990"/>
                </a:lnTo>
                <a:lnTo>
                  <a:pt x="25310" y="75850"/>
                </a:lnTo>
                <a:lnTo>
                  <a:pt x="25360" y="75790"/>
                </a:lnTo>
                <a:lnTo>
                  <a:pt x="25640" y="75550"/>
                </a:lnTo>
                <a:lnTo>
                  <a:pt x="25630" y="75620"/>
                </a:lnTo>
                <a:lnTo>
                  <a:pt x="25620" y="75640"/>
                </a:lnTo>
                <a:lnTo>
                  <a:pt x="25610" y="75660"/>
                </a:lnTo>
                <a:lnTo>
                  <a:pt x="25640" y="75710"/>
                </a:lnTo>
                <a:lnTo>
                  <a:pt x="25700" y="75670"/>
                </a:lnTo>
                <a:lnTo>
                  <a:pt x="25740" y="75670"/>
                </a:lnTo>
                <a:lnTo>
                  <a:pt x="25760" y="75710"/>
                </a:lnTo>
                <a:close/>
                <a:moveTo>
                  <a:pt x="40480" y="63480"/>
                </a:moveTo>
                <a:lnTo>
                  <a:pt x="40370" y="63530"/>
                </a:lnTo>
                <a:lnTo>
                  <a:pt x="40370" y="63560"/>
                </a:lnTo>
                <a:lnTo>
                  <a:pt x="40390" y="63610"/>
                </a:lnTo>
                <a:lnTo>
                  <a:pt x="40340" y="63660"/>
                </a:lnTo>
                <a:lnTo>
                  <a:pt x="40250" y="63680"/>
                </a:lnTo>
                <a:lnTo>
                  <a:pt x="40160" y="63640"/>
                </a:lnTo>
                <a:lnTo>
                  <a:pt x="40150" y="63670"/>
                </a:lnTo>
                <a:lnTo>
                  <a:pt x="40140" y="63700"/>
                </a:lnTo>
                <a:lnTo>
                  <a:pt x="40130" y="63720"/>
                </a:lnTo>
                <a:lnTo>
                  <a:pt x="40120" y="63750"/>
                </a:lnTo>
                <a:lnTo>
                  <a:pt x="39990" y="63570"/>
                </a:lnTo>
                <a:lnTo>
                  <a:pt x="39930" y="63530"/>
                </a:lnTo>
                <a:lnTo>
                  <a:pt x="39950" y="63630"/>
                </a:lnTo>
                <a:lnTo>
                  <a:pt x="39980" y="63740"/>
                </a:lnTo>
                <a:lnTo>
                  <a:pt x="40000" y="63850"/>
                </a:lnTo>
                <a:lnTo>
                  <a:pt x="39970" y="63940"/>
                </a:lnTo>
                <a:lnTo>
                  <a:pt x="39920" y="63950"/>
                </a:lnTo>
                <a:lnTo>
                  <a:pt x="39860" y="63940"/>
                </a:lnTo>
                <a:lnTo>
                  <a:pt x="39810" y="63940"/>
                </a:lnTo>
                <a:lnTo>
                  <a:pt x="39780" y="63990"/>
                </a:lnTo>
                <a:lnTo>
                  <a:pt x="39760" y="64020"/>
                </a:lnTo>
                <a:lnTo>
                  <a:pt x="39720" y="64040"/>
                </a:lnTo>
                <a:lnTo>
                  <a:pt x="39620" y="64050"/>
                </a:lnTo>
                <a:lnTo>
                  <a:pt x="39540" y="64070"/>
                </a:lnTo>
                <a:lnTo>
                  <a:pt x="39470" y="64110"/>
                </a:lnTo>
                <a:lnTo>
                  <a:pt x="39390" y="64130"/>
                </a:lnTo>
                <a:lnTo>
                  <a:pt x="39290" y="64070"/>
                </a:lnTo>
                <a:lnTo>
                  <a:pt x="39250" y="63980"/>
                </a:lnTo>
                <a:lnTo>
                  <a:pt x="39230" y="63870"/>
                </a:lnTo>
                <a:lnTo>
                  <a:pt x="39230" y="63640"/>
                </a:lnTo>
                <a:lnTo>
                  <a:pt x="39170" y="63660"/>
                </a:lnTo>
                <a:lnTo>
                  <a:pt x="39120" y="63650"/>
                </a:lnTo>
                <a:lnTo>
                  <a:pt x="39100" y="63620"/>
                </a:lnTo>
                <a:lnTo>
                  <a:pt x="39110" y="63600"/>
                </a:lnTo>
                <a:lnTo>
                  <a:pt x="39330" y="63430"/>
                </a:lnTo>
                <a:lnTo>
                  <a:pt x="39380" y="63370"/>
                </a:lnTo>
                <a:lnTo>
                  <a:pt x="39510" y="63140"/>
                </a:lnTo>
                <a:lnTo>
                  <a:pt x="39550" y="63080"/>
                </a:lnTo>
                <a:lnTo>
                  <a:pt x="39580" y="63060"/>
                </a:lnTo>
                <a:lnTo>
                  <a:pt x="39620" y="63040"/>
                </a:lnTo>
                <a:lnTo>
                  <a:pt x="39670" y="63050"/>
                </a:lnTo>
                <a:lnTo>
                  <a:pt x="39840" y="63150"/>
                </a:lnTo>
                <a:lnTo>
                  <a:pt x="39990" y="63220"/>
                </a:lnTo>
                <a:lnTo>
                  <a:pt x="40160" y="63270"/>
                </a:lnTo>
                <a:lnTo>
                  <a:pt x="40280" y="63310"/>
                </a:lnTo>
                <a:lnTo>
                  <a:pt x="40420" y="63390"/>
                </a:lnTo>
                <a:lnTo>
                  <a:pt x="40480" y="63480"/>
                </a:lnTo>
                <a:close/>
                <a:moveTo>
                  <a:pt x="39640" y="58890"/>
                </a:moveTo>
                <a:lnTo>
                  <a:pt x="39530" y="59040"/>
                </a:lnTo>
                <a:lnTo>
                  <a:pt x="39470" y="58990"/>
                </a:lnTo>
                <a:lnTo>
                  <a:pt x="39460" y="58920"/>
                </a:lnTo>
                <a:lnTo>
                  <a:pt x="39490" y="58850"/>
                </a:lnTo>
                <a:lnTo>
                  <a:pt x="39530" y="58770"/>
                </a:lnTo>
                <a:lnTo>
                  <a:pt x="39460" y="58770"/>
                </a:lnTo>
                <a:lnTo>
                  <a:pt x="39370" y="58740"/>
                </a:lnTo>
                <a:lnTo>
                  <a:pt x="39330" y="58740"/>
                </a:lnTo>
                <a:lnTo>
                  <a:pt x="39290" y="58810"/>
                </a:lnTo>
                <a:lnTo>
                  <a:pt x="39250" y="58860"/>
                </a:lnTo>
                <a:lnTo>
                  <a:pt x="39190" y="58880"/>
                </a:lnTo>
                <a:lnTo>
                  <a:pt x="39190" y="58860"/>
                </a:lnTo>
                <a:lnTo>
                  <a:pt x="39160" y="58810"/>
                </a:lnTo>
                <a:lnTo>
                  <a:pt x="39110" y="58760"/>
                </a:lnTo>
                <a:lnTo>
                  <a:pt x="39070" y="58740"/>
                </a:lnTo>
                <a:lnTo>
                  <a:pt x="39010" y="58710"/>
                </a:lnTo>
                <a:lnTo>
                  <a:pt x="38980" y="58610"/>
                </a:lnTo>
                <a:lnTo>
                  <a:pt x="38900" y="58590"/>
                </a:lnTo>
                <a:lnTo>
                  <a:pt x="38970" y="58490"/>
                </a:lnTo>
                <a:lnTo>
                  <a:pt x="39040" y="58540"/>
                </a:lnTo>
                <a:lnTo>
                  <a:pt x="39110" y="58640"/>
                </a:lnTo>
                <a:lnTo>
                  <a:pt x="39190" y="58700"/>
                </a:lnTo>
                <a:lnTo>
                  <a:pt x="39250" y="58660"/>
                </a:lnTo>
                <a:lnTo>
                  <a:pt x="39270" y="58560"/>
                </a:lnTo>
                <a:lnTo>
                  <a:pt x="39270" y="58400"/>
                </a:lnTo>
                <a:lnTo>
                  <a:pt x="39310" y="58450"/>
                </a:lnTo>
                <a:lnTo>
                  <a:pt x="39370" y="58550"/>
                </a:lnTo>
                <a:lnTo>
                  <a:pt x="39420" y="58590"/>
                </a:lnTo>
                <a:lnTo>
                  <a:pt x="39450" y="58530"/>
                </a:lnTo>
                <a:lnTo>
                  <a:pt x="39480" y="58520"/>
                </a:lnTo>
                <a:lnTo>
                  <a:pt x="39510" y="58540"/>
                </a:lnTo>
                <a:lnTo>
                  <a:pt x="39530" y="58590"/>
                </a:lnTo>
                <a:lnTo>
                  <a:pt x="39570" y="58500"/>
                </a:lnTo>
                <a:lnTo>
                  <a:pt x="39590" y="58420"/>
                </a:lnTo>
                <a:lnTo>
                  <a:pt x="39570" y="58360"/>
                </a:lnTo>
                <a:lnTo>
                  <a:pt x="39490" y="58320"/>
                </a:lnTo>
                <a:lnTo>
                  <a:pt x="39550" y="58280"/>
                </a:lnTo>
                <a:lnTo>
                  <a:pt x="39610" y="58260"/>
                </a:lnTo>
                <a:lnTo>
                  <a:pt x="39660" y="58250"/>
                </a:lnTo>
                <a:lnTo>
                  <a:pt x="39710" y="58290"/>
                </a:lnTo>
                <a:lnTo>
                  <a:pt x="39760" y="58480"/>
                </a:lnTo>
                <a:lnTo>
                  <a:pt x="39730" y="58700"/>
                </a:lnTo>
                <a:lnTo>
                  <a:pt x="39640" y="58890"/>
                </a:lnTo>
                <a:close/>
                <a:moveTo>
                  <a:pt x="40870" y="56400"/>
                </a:moveTo>
                <a:lnTo>
                  <a:pt x="40830" y="56410"/>
                </a:lnTo>
                <a:lnTo>
                  <a:pt x="40690" y="56430"/>
                </a:lnTo>
                <a:lnTo>
                  <a:pt x="40680" y="56480"/>
                </a:lnTo>
                <a:lnTo>
                  <a:pt x="40700" y="56560"/>
                </a:lnTo>
                <a:lnTo>
                  <a:pt x="40630" y="56640"/>
                </a:lnTo>
                <a:lnTo>
                  <a:pt x="40630" y="56670"/>
                </a:lnTo>
                <a:lnTo>
                  <a:pt x="40650" y="56680"/>
                </a:lnTo>
                <a:lnTo>
                  <a:pt x="40710" y="56710"/>
                </a:lnTo>
                <a:lnTo>
                  <a:pt x="40710" y="56670"/>
                </a:lnTo>
                <a:lnTo>
                  <a:pt x="40760" y="56690"/>
                </a:lnTo>
                <a:lnTo>
                  <a:pt x="40800" y="56720"/>
                </a:lnTo>
                <a:lnTo>
                  <a:pt x="40830" y="56750"/>
                </a:lnTo>
                <a:lnTo>
                  <a:pt x="40850" y="56790"/>
                </a:lnTo>
                <a:lnTo>
                  <a:pt x="40750" y="56910"/>
                </a:lnTo>
                <a:lnTo>
                  <a:pt x="40710" y="56940"/>
                </a:lnTo>
                <a:lnTo>
                  <a:pt x="40780" y="57050"/>
                </a:lnTo>
                <a:lnTo>
                  <a:pt x="40680" y="57230"/>
                </a:lnTo>
                <a:lnTo>
                  <a:pt x="40500" y="57370"/>
                </a:lnTo>
                <a:lnTo>
                  <a:pt x="40340" y="57380"/>
                </a:lnTo>
                <a:lnTo>
                  <a:pt x="40250" y="57470"/>
                </a:lnTo>
                <a:lnTo>
                  <a:pt x="40180" y="57380"/>
                </a:lnTo>
                <a:lnTo>
                  <a:pt x="40160" y="57220"/>
                </a:lnTo>
                <a:lnTo>
                  <a:pt x="40190" y="57090"/>
                </a:lnTo>
                <a:lnTo>
                  <a:pt x="40260" y="57140"/>
                </a:lnTo>
                <a:lnTo>
                  <a:pt x="40280" y="57160"/>
                </a:lnTo>
                <a:lnTo>
                  <a:pt x="40300" y="57200"/>
                </a:lnTo>
                <a:lnTo>
                  <a:pt x="40340" y="57200"/>
                </a:lnTo>
                <a:lnTo>
                  <a:pt x="40330" y="57120"/>
                </a:lnTo>
                <a:lnTo>
                  <a:pt x="40320" y="57090"/>
                </a:lnTo>
                <a:lnTo>
                  <a:pt x="40300" y="57050"/>
                </a:lnTo>
                <a:lnTo>
                  <a:pt x="40370" y="56980"/>
                </a:lnTo>
                <a:lnTo>
                  <a:pt x="40430" y="56900"/>
                </a:lnTo>
                <a:lnTo>
                  <a:pt x="40450" y="56820"/>
                </a:lnTo>
                <a:lnTo>
                  <a:pt x="40410" y="56750"/>
                </a:lnTo>
                <a:lnTo>
                  <a:pt x="40370" y="56780"/>
                </a:lnTo>
                <a:lnTo>
                  <a:pt x="40340" y="56780"/>
                </a:lnTo>
                <a:lnTo>
                  <a:pt x="40300" y="56750"/>
                </a:lnTo>
                <a:lnTo>
                  <a:pt x="40270" y="56870"/>
                </a:lnTo>
                <a:lnTo>
                  <a:pt x="40200" y="56920"/>
                </a:lnTo>
                <a:lnTo>
                  <a:pt x="40120" y="56910"/>
                </a:lnTo>
                <a:lnTo>
                  <a:pt x="40040" y="56860"/>
                </a:lnTo>
                <a:lnTo>
                  <a:pt x="40000" y="56790"/>
                </a:lnTo>
                <a:lnTo>
                  <a:pt x="39950" y="56640"/>
                </a:lnTo>
                <a:lnTo>
                  <a:pt x="39900" y="56600"/>
                </a:lnTo>
                <a:lnTo>
                  <a:pt x="39930" y="56580"/>
                </a:lnTo>
                <a:lnTo>
                  <a:pt x="39970" y="56540"/>
                </a:lnTo>
                <a:lnTo>
                  <a:pt x="40010" y="56520"/>
                </a:lnTo>
                <a:lnTo>
                  <a:pt x="39950" y="56430"/>
                </a:lnTo>
                <a:lnTo>
                  <a:pt x="39810" y="56300"/>
                </a:lnTo>
                <a:lnTo>
                  <a:pt x="39750" y="56220"/>
                </a:lnTo>
                <a:lnTo>
                  <a:pt x="39720" y="56140"/>
                </a:lnTo>
                <a:lnTo>
                  <a:pt x="39640" y="55880"/>
                </a:lnTo>
                <a:lnTo>
                  <a:pt x="39690" y="55890"/>
                </a:lnTo>
                <a:lnTo>
                  <a:pt x="39710" y="55910"/>
                </a:lnTo>
                <a:lnTo>
                  <a:pt x="39740" y="55920"/>
                </a:lnTo>
                <a:lnTo>
                  <a:pt x="39780" y="55920"/>
                </a:lnTo>
                <a:lnTo>
                  <a:pt x="39780" y="55930"/>
                </a:lnTo>
                <a:lnTo>
                  <a:pt x="39790" y="55940"/>
                </a:lnTo>
                <a:lnTo>
                  <a:pt x="39820" y="55960"/>
                </a:lnTo>
                <a:lnTo>
                  <a:pt x="39840" y="55960"/>
                </a:lnTo>
                <a:lnTo>
                  <a:pt x="39860" y="55950"/>
                </a:lnTo>
                <a:lnTo>
                  <a:pt x="39860" y="55920"/>
                </a:lnTo>
                <a:lnTo>
                  <a:pt x="39860" y="55890"/>
                </a:lnTo>
                <a:lnTo>
                  <a:pt x="39840" y="55880"/>
                </a:lnTo>
                <a:lnTo>
                  <a:pt x="39850" y="55840"/>
                </a:lnTo>
                <a:lnTo>
                  <a:pt x="39910" y="55760"/>
                </a:lnTo>
                <a:lnTo>
                  <a:pt x="39990" y="55730"/>
                </a:lnTo>
                <a:lnTo>
                  <a:pt x="40040" y="55850"/>
                </a:lnTo>
                <a:lnTo>
                  <a:pt x="40230" y="55960"/>
                </a:lnTo>
                <a:lnTo>
                  <a:pt x="40210" y="56020"/>
                </a:lnTo>
                <a:lnTo>
                  <a:pt x="40300" y="56040"/>
                </a:lnTo>
                <a:lnTo>
                  <a:pt x="40540" y="56040"/>
                </a:lnTo>
                <a:lnTo>
                  <a:pt x="40590" y="56050"/>
                </a:lnTo>
                <a:lnTo>
                  <a:pt x="40590" y="56070"/>
                </a:lnTo>
                <a:lnTo>
                  <a:pt x="40560" y="56100"/>
                </a:lnTo>
                <a:lnTo>
                  <a:pt x="40440" y="56130"/>
                </a:lnTo>
                <a:lnTo>
                  <a:pt x="40470" y="56170"/>
                </a:lnTo>
                <a:lnTo>
                  <a:pt x="40530" y="56200"/>
                </a:lnTo>
                <a:lnTo>
                  <a:pt x="40560" y="56220"/>
                </a:lnTo>
                <a:lnTo>
                  <a:pt x="40710" y="56340"/>
                </a:lnTo>
                <a:lnTo>
                  <a:pt x="40820" y="56370"/>
                </a:lnTo>
                <a:lnTo>
                  <a:pt x="40870" y="56400"/>
                </a:lnTo>
                <a:close/>
                <a:moveTo>
                  <a:pt x="42240" y="55630"/>
                </a:moveTo>
                <a:lnTo>
                  <a:pt x="42170" y="55660"/>
                </a:lnTo>
                <a:lnTo>
                  <a:pt x="42100" y="55680"/>
                </a:lnTo>
                <a:lnTo>
                  <a:pt x="42060" y="55670"/>
                </a:lnTo>
                <a:lnTo>
                  <a:pt x="42040" y="55640"/>
                </a:lnTo>
                <a:lnTo>
                  <a:pt x="41990" y="55620"/>
                </a:lnTo>
                <a:lnTo>
                  <a:pt x="41900" y="55610"/>
                </a:lnTo>
                <a:lnTo>
                  <a:pt x="41830" y="55640"/>
                </a:lnTo>
                <a:lnTo>
                  <a:pt x="41770" y="55680"/>
                </a:lnTo>
                <a:lnTo>
                  <a:pt x="41700" y="55700"/>
                </a:lnTo>
                <a:lnTo>
                  <a:pt x="41630" y="55670"/>
                </a:lnTo>
                <a:lnTo>
                  <a:pt x="41570" y="55620"/>
                </a:lnTo>
                <a:lnTo>
                  <a:pt x="41510" y="55590"/>
                </a:lnTo>
                <a:lnTo>
                  <a:pt x="41440" y="55620"/>
                </a:lnTo>
                <a:lnTo>
                  <a:pt x="41430" y="55530"/>
                </a:lnTo>
                <a:lnTo>
                  <a:pt x="41360" y="55510"/>
                </a:lnTo>
                <a:lnTo>
                  <a:pt x="41270" y="55500"/>
                </a:lnTo>
                <a:lnTo>
                  <a:pt x="41190" y="55470"/>
                </a:lnTo>
                <a:lnTo>
                  <a:pt x="41140" y="55510"/>
                </a:lnTo>
                <a:lnTo>
                  <a:pt x="41180" y="55580"/>
                </a:lnTo>
                <a:lnTo>
                  <a:pt x="41180" y="55640"/>
                </a:lnTo>
                <a:lnTo>
                  <a:pt x="41160" y="55700"/>
                </a:lnTo>
                <a:lnTo>
                  <a:pt x="41140" y="55770"/>
                </a:lnTo>
                <a:lnTo>
                  <a:pt x="41100" y="55750"/>
                </a:lnTo>
                <a:lnTo>
                  <a:pt x="41070" y="55750"/>
                </a:lnTo>
                <a:lnTo>
                  <a:pt x="41060" y="55770"/>
                </a:lnTo>
                <a:lnTo>
                  <a:pt x="41040" y="55810"/>
                </a:lnTo>
                <a:lnTo>
                  <a:pt x="41000" y="55810"/>
                </a:lnTo>
                <a:lnTo>
                  <a:pt x="40920" y="55660"/>
                </a:lnTo>
                <a:lnTo>
                  <a:pt x="40860" y="55620"/>
                </a:lnTo>
                <a:lnTo>
                  <a:pt x="40630" y="55660"/>
                </a:lnTo>
                <a:lnTo>
                  <a:pt x="40540" y="55630"/>
                </a:lnTo>
                <a:lnTo>
                  <a:pt x="40430" y="55570"/>
                </a:lnTo>
                <a:lnTo>
                  <a:pt x="40340" y="55490"/>
                </a:lnTo>
                <a:lnTo>
                  <a:pt x="40270" y="55330"/>
                </a:lnTo>
                <a:lnTo>
                  <a:pt x="40110" y="55150"/>
                </a:lnTo>
                <a:lnTo>
                  <a:pt x="40080" y="55040"/>
                </a:lnTo>
                <a:lnTo>
                  <a:pt x="40080" y="54960"/>
                </a:lnTo>
                <a:lnTo>
                  <a:pt x="40070" y="54890"/>
                </a:lnTo>
                <a:lnTo>
                  <a:pt x="40040" y="54840"/>
                </a:lnTo>
                <a:lnTo>
                  <a:pt x="39990" y="54780"/>
                </a:lnTo>
                <a:lnTo>
                  <a:pt x="39950" y="54720"/>
                </a:lnTo>
                <a:lnTo>
                  <a:pt x="39940" y="54640"/>
                </a:lnTo>
                <a:lnTo>
                  <a:pt x="39920" y="54560"/>
                </a:lnTo>
                <a:lnTo>
                  <a:pt x="39860" y="54490"/>
                </a:lnTo>
                <a:lnTo>
                  <a:pt x="39800" y="54540"/>
                </a:lnTo>
                <a:lnTo>
                  <a:pt x="39740" y="54600"/>
                </a:lnTo>
                <a:lnTo>
                  <a:pt x="39700" y="54680"/>
                </a:lnTo>
                <a:lnTo>
                  <a:pt x="39670" y="54760"/>
                </a:lnTo>
                <a:lnTo>
                  <a:pt x="39610" y="54720"/>
                </a:lnTo>
                <a:lnTo>
                  <a:pt x="39620" y="54680"/>
                </a:lnTo>
                <a:lnTo>
                  <a:pt x="39670" y="54630"/>
                </a:lnTo>
                <a:lnTo>
                  <a:pt x="39710" y="54570"/>
                </a:lnTo>
                <a:lnTo>
                  <a:pt x="39720" y="54500"/>
                </a:lnTo>
                <a:lnTo>
                  <a:pt x="39720" y="54440"/>
                </a:lnTo>
                <a:lnTo>
                  <a:pt x="39710" y="54360"/>
                </a:lnTo>
                <a:lnTo>
                  <a:pt x="39740" y="54250"/>
                </a:lnTo>
                <a:lnTo>
                  <a:pt x="39810" y="54210"/>
                </a:lnTo>
                <a:lnTo>
                  <a:pt x="39910" y="54180"/>
                </a:lnTo>
                <a:lnTo>
                  <a:pt x="40010" y="54120"/>
                </a:lnTo>
                <a:lnTo>
                  <a:pt x="39870" y="54110"/>
                </a:lnTo>
                <a:lnTo>
                  <a:pt x="39820" y="54120"/>
                </a:lnTo>
                <a:lnTo>
                  <a:pt x="39780" y="54160"/>
                </a:lnTo>
                <a:lnTo>
                  <a:pt x="39770" y="53940"/>
                </a:lnTo>
                <a:lnTo>
                  <a:pt x="39810" y="53860"/>
                </a:lnTo>
                <a:lnTo>
                  <a:pt x="39930" y="53860"/>
                </a:lnTo>
                <a:lnTo>
                  <a:pt x="40030" y="53900"/>
                </a:lnTo>
                <a:lnTo>
                  <a:pt x="40070" y="53980"/>
                </a:lnTo>
                <a:lnTo>
                  <a:pt x="40070" y="54070"/>
                </a:lnTo>
                <a:lnTo>
                  <a:pt x="40080" y="54120"/>
                </a:lnTo>
                <a:lnTo>
                  <a:pt x="40160" y="54140"/>
                </a:lnTo>
                <a:lnTo>
                  <a:pt x="40360" y="54170"/>
                </a:lnTo>
                <a:lnTo>
                  <a:pt x="40450" y="54190"/>
                </a:lnTo>
                <a:lnTo>
                  <a:pt x="40540" y="54240"/>
                </a:lnTo>
                <a:lnTo>
                  <a:pt x="40690" y="54360"/>
                </a:lnTo>
                <a:lnTo>
                  <a:pt x="40810" y="54500"/>
                </a:lnTo>
                <a:lnTo>
                  <a:pt x="40850" y="54530"/>
                </a:lnTo>
                <a:lnTo>
                  <a:pt x="40900" y="54550"/>
                </a:lnTo>
                <a:lnTo>
                  <a:pt x="40990" y="54550"/>
                </a:lnTo>
                <a:lnTo>
                  <a:pt x="41040" y="54570"/>
                </a:lnTo>
                <a:lnTo>
                  <a:pt x="40980" y="54580"/>
                </a:lnTo>
                <a:lnTo>
                  <a:pt x="40940" y="54610"/>
                </a:lnTo>
                <a:lnTo>
                  <a:pt x="40920" y="54660"/>
                </a:lnTo>
                <a:lnTo>
                  <a:pt x="40930" y="54720"/>
                </a:lnTo>
                <a:lnTo>
                  <a:pt x="41050" y="54720"/>
                </a:lnTo>
                <a:lnTo>
                  <a:pt x="41340" y="54940"/>
                </a:lnTo>
                <a:lnTo>
                  <a:pt x="41470" y="55020"/>
                </a:lnTo>
                <a:lnTo>
                  <a:pt x="41490" y="54960"/>
                </a:lnTo>
                <a:lnTo>
                  <a:pt x="41520" y="54930"/>
                </a:lnTo>
                <a:lnTo>
                  <a:pt x="41570" y="54920"/>
                </a:lnTo>
                <a:lnTo>
                  <a:pt x="41620" y="54940"/>
                </a:lnTo>
                <a:lnTo>
                  <a:pt x="41620" y="54430"/>
                </a:lnTo>
                <a:lnTo>
                  <a:pt x="41660" y="54430"/>
                </a:lnTo>
                <a:lnTo>
                  <a:pt x="41730" y="54530"/>
                </a:lnTo>
                <a:lnTo>
                  <a:pt x="41770" y="54620"/>
                </a:lnTo>
                <a:lnTo>
                  <a:pt x="41780" y="54700"/>
                </a:lnTo>
                <a:lnTo>
                  <a:pt x="41770" y="54850"/>
                </a:lnTo>
                <a:lnTo>
                  <a:pt x="41810" y="54910"/>
                </a:lnTo>
                <a:lnTo>
                  <a:pt x="41880" y="54890"/>
                </a:lnTo>
                <a:lnTo>
                  <a:pt x="41960" y="54890"/>
                </a:lnTo>
                <a:lnTo>
                  <a:pt x="41990" y="54980"/>
                </a:lnTo>
                <a:lnTo>
                  <a:pt x="42010" y="54970"/>
                </a:lnTo>
                <a:lnTo>
                  <a:pt x="42020" y="54970"/>
                </a:lnTo>
                <a:lnTo>
                  <a:pt x="42030" y="54940"/>
                </a:lnTo>
                <a:lnTo>
                  <a:pt x="42190" y="55100"/>
                </a:lnTo>
                <a:lnTo>
                  <a:pt x="42260" y="55190"/>
                </a:lnTo>
                <a:lnTo>
                  <a:pt x="42290" y="55260"/>
                </a:lnTo>
                <a:lnTo>
                  <a:pt x="42270" y="55340"/>
                </a:lnTo>
                <a:lnTo>
                  <a:pt x="42230" y="55370"/>
                </a:lnTo>
                <a:lnTo>
                  <a:pt x="42190" y="55380"/>
                </a:lnTo>
                <a:lnTo>
                  <a:pt x="42140" y="55430"/>
                </a:lnTo>
                <a:lnTo>
                  <a:pt x="42110" y="55510"/>
                </a:lnTo>
                <a:lnTo>
                  <a:pt x="42140" y="55530"/>
                </a:lnTo>
                <a:lnTo>
                  <a:pt x="42180" y="55520"/>
                </a:lnTo>
                <a:lnTo>
                  <a:pt x="42210" y="55470"/>
                </a:lnTo>
                <a:lnTo>
                  <a:pt x="42240" y="55470"/>
                </a:lnTo>
                <a:lnTo>
                  <a:pt x="42240" y="55480"/>
                </a:lnTo>
                <a:lnTo>
                  <a:pt x="42240" y="55490"/>
                </a:lnTo>
                <a:lnTo>
                  <a:pt x="42250" y="55510"/>
                </a:lnTo>
                <a:lnTo>
                  <a:pt x="42290" y="55470"/>
                </a:lnTo>
                <a:lnTo>
                  <a:pt x="42320" y="55540"/>
                </a:lnTo>
                <a:lnTo>
                  <a:pt x="42300" y="55590"/>
                </a:lnTo>
                <a:lnTo>
                  <a:pt x="42240" y="55630"/>
                </a:lnTo>
                <a:close/>
                <a:moveTo>
                  <a:pt x="46250" y="62070"/>
                </a:moveTo>
                <a:lnTo>
                  <a:pt x="46120" y="62100"/>
                </a:lnTo>
                <a:lnTo>
                  <a:pt x="45970" y="62090"/>
                </a:lnTo>
                <a:lnTo>
                  <a:pt x="45880" y="62010"/>
                </a:lnTo>
                <a:lnTo>
                  <a:pt x="45920" y="61840"/>
                </a:lnTo>
                <a:lnTo>
                  <a:pt x="45960" y="61810"/>
                </a:lnTo>
                <a:lnTo>
                  <a:pt x="46140" y="61700"/>
                </a:lnTo>
                <a:lnTo>
                  <a:pt x="46240" y="61600"/>
                </a:lnTo>
                <a:lnTo>
                  <a:pt x="46280" y="61590"/>
                </a:lnTo>
                <a:lnTo>
                  <a:pt x="46290" y="61670"/>
                </a:lnTo>
                <a:lnTo>
                  <a:pt x="46290" y="61790"/>
                </a:lnTo>
                <a:lnTo>
                  <a:pt x="46220" y="61970"/>
                </a:lnTo>
                <a:lnTo>
                  <a:pt x="46250" y="62070"/>
                </a:lnTo>
                <a:close/>
                <a:moveTo>
                  <a:pt x="41860" y="56050"/>
                </a:moveTo>
                <a:lnTo>
                  <a:pt x="41840" y="56090"/>
                </a:lnTo>
                <a:lnTo>
                  <a:pt x="41850" y="56130"/>
                </a:lnTo>
                <a:lnTo>
                  <a:pt x="41870" y="56160"/>
                </a:lnTo>
                <a:lnTo>
                  <a:pt x="41880" y="56190"/>
                </a:lnTo>
                <a:lnTo>
                  <a:pt x="41840" y="56330"/>
                </a:lnTo>
                <a:lnTo>
                  <a:pt x="41840" y="56390"/>
                </a:lnTo>
                <a:lnTo>
                  <a:pt x="41850" y="56450"/>
                </a:lnTo>
                <a:lnTo>
                  <a:pt x="41910" y="56550"/>
                </a:lnTo>
                <a:lnTo>
                  <a:pt x="41920" y="56600"/>
                </a:lnTo>
                <a:lnTo>
                  <a:pt x="41860" y="56640"/>
                </a:lnTo>
                <a:lnTo>
                  <a:pt x="41790" y="56530"/>
                </a:lnTo>
                <a:lnTo>
                  <a:pt x="41700" y="56260"/>
                </a:lnTo>
                <a:lnTo>
                  <a:pt x="41510" y="55920"/>
                </a:lnTo>
                <a:lnTo>
                  <a:pt x="41570" y="55910"/>
                </a:lnTo>
                <a:lnTo>
                  <a:pt x="41810" y="55810"/>
                </a:lnTo>
                <a:lnTo>
                  <a:pt x="41860" y="55810"/>
                </a:lnTo>
                <a:lnTo>
                  <a:pt x="41910" y="55820"/>
                </a:lnTo>
                <a:lnTo>
                  <a:pt x="41940" y="55860"/>
                </a:lnTo>
                <a:lnTo>
                  <a:pt x="41950" y="55910"/>
                </a:lnTo>
                <a:lnTo>
                  <a:pt x="41950" y="56020"/>
                </a:lnTo>
                <a:lnTo>
                  <a:pt x="41940" y="56030"/>
                </a:lnTo>
                <a:lnTo>
                  <a:pt x="41890" y="56040"/>
                </a:lnTo>
                <a:lnTo>
                  <a:pt x="41860" y="56050"/>
                </a:lnTo>
                <a:close/>
                <a:moveTo>
                  <a:pt x="40210" y="72640"/>
                </a:moveTo>
                <a:lnTo>
                  <a:pt x="40210" y="72660"/>
                </a:lnTo>
                <a:lnTo>
                  <a:pt x="40200" y="72660"/>
                </a:lnTo>
                <a:lnTo>
                  <a:pt x="40210" y="72640"/>
                </a:lnTo>
                <a:close/>
                <a:moveTo>
                  <a:pt x="40270" y="72640"/>
                </a:moveTo>
                <a:lnTo>
                  <a:pt x="40260" y="72640"/>
                </a:lnTo>
                <a:lnTo>
                  <a:pt x="40250" y="72620"/>
                </a:lnTo>
                <a:lnTo>
                  <a:pt x="40270" y="72630"/>
                </a:lnTo>
                <a:lnTo>
                  <a:pt x="40270" y="72640"/>
                </a:lnTo>
                <a:close/>
                <a:moveTo>
                  <a:pt x="40230" y="72620"/>
                </a:moveTo>
                <a:lnTo>
                  <a:pt x="40230" y="72610"/>
                </a:lnTo>
                <a:lnTo>
                  <a:pt x="40230" y="72600"/>
                </a:lnTo>
                <a:lnTo>
                  <a:pt x="40240" y="72600"/>
                </a:lnTo>
                <a:lnTo>
                  <a:pt x="40240" y="72610"/>
                </a:lnTo>
                <a:lnTo>
                  <a:pt x="40230" y="72620"/>
                </a:lnTo>
                <a:close/>
                <a:moveTo>
                  <a:pt x="40250" y="72590"/>
                </a:moveTo>
                <a:lnTo>
                  <a:pt x="40240" y="72580"/>
                </a:lnTo>
                <a:lnTo>
                  <a:pt x="40250" y="72580"/>
                </a:lnTo>
                <a:lnTo>
                  <a:pt x="40250" y="72590"/>
                </a:lnTo>
                <a:close/>
                <a:moveTo>
                  <a:pt x="45450" y="47350"/>
                </a:moveTo>
                <a:lnTo>
                  <a:pt x="45490" y="47320"/>
                </a:lnTo>
                <a:lnTo>
                  <a:pt x="45520" y="47220"/>
                </a:lnTo>
                <a:lnTo>
                  <a:pt x="45590" y="47240"/>
                </a:lnTo>
                <a:lnTo>
                  <a:pt x="45620" y="47240"/>
                </a:lnTo>
                <a:lnTo>
                  <a:pt x="45660" y="47220"/>
                </a:lnTo>
                <a:lnTo>
                  <a:pt x="45670" y="47240"/>
                </a:lnTo>
                <a:lnTo>
                  <a:pt x="45700" y="47260"/>
                </a:lnTo>
                <a:lnTo>
                  <a:pt x="45680" y="47310"/>
                </a:lnTo>
                <a:lnTo>
                  <a:pt x="45640" y="47340"/>
                </a:lnTo>
                <a:lnTo>
                  <a:pt x="45610" y="47370"/>
                </a:lnTo>
                <a:lnTo>
                  <a:pt x="45550" y="47370"/>
                </a:lnTo>
                <a:lnTo>
                  <a:pt x="45590" y="47420"/>
                </a:lnTo>
                <a:lnTo>
                  <a:pt x="45640" y="47480"/>
                </a:lnTo>
                <a:lnTo>
                  <a:pt x="45700" y="47540"/>
                </a:lnTo>
                <a:lnTo>
                  <a:pt x="45760" y="47560"/>
                </a:lnTo>
                <a:lnTo>
                  <a:pt x="45810" y="47610"/>
                </a:lnTo>
                <a:lnTo>
                  <a:pt x="45930" y="47820"/>
                </a:lnTo>
                <a:lnTo>
                  <a:pt x="46010" y="47870"/>
                </a:lnTo>
                <a:lnTo>
                  <a:pt x="46370" y="47850"/>
                </a:lnTo>
                <a:lnTo>
                  <a:pt x="46460" y="47910"/>
                </a:lnTo>
                <a:lnTo>
                  <a:pt x="46440" y="48090"/>
                </a:lnTo>
                <a:lnTo>
                  <a:pt x="46470" y="48090"/>
                </a:lnTo>
                <a:lnTo>
                  <a:pt x="46480" y="48060"/>
                </a:lnTo>
                <a:lnTo>
                  <a:pt x="46500" y="47970"/>
                </a:lnTo>
                <a:lnTo>
                  <a:pt x="46510" y="47940"/>
                </a:lnTo>
                <a:lnTo>
                  <a:pt x="46530" y="47910"/>
                </a:lnTo>
                <a:lnTo>
                  <a:pt x="46540" y="47900"/>
                </a:lnTo>
                <a:lnTo>
                  <a:pt x="46580" y="47870"/>
                </a:lnTo>
                <a:lnTo>
                  <a:pt x="46640" y="47840"/>
                </a:lnTo>
                <a:lnTo>
                  <a:pt x="46700" y="47820"/>
                </a:lnTo>
                <a:lnTo>
                  <a:pt x="46770" y="47780"/>
                </a:lnTo>
                <a:lnTo>
                  <a:pt x="46800" y="47710"/>
                </a:lnTo>
                <a:lnTo>
                  <a:pt x="46840" y="47710"/>
                </a:lnTo>
                <a:lnTo>
                  <a:pt x="46950" y="47920"/>
                </a:lnTo>
                <a:lnTo>
                  <a:pt x="47570" y="48430"/>
                </a:lnTo>
                <a:lnTo>
                  <a:pt x="47800" y="48790"/>
                </a:lnTo>
                <a:lnTo>
                  <a:pt x="47890" y="48840"/>
                </a:lnTo>
                <a:lnTo>
                  <a:pt x="48000" y="48860"/>
                </a:lnTo>
                <a:lnTo>
                  <a:pt x="48090" y="48910"/>
                </a:lnTo>
                <a:lnTo>
                  <a:pt x="48150" y="48990"/>
                </a:lnTo>
                <a:lnTo>
                  <a:pt x="48160" y="49110"/>
                </a:lnTo>
                <a:lnTo>
                  <a:pt x="48150" y="49160"/>
                </a:lnTo>
                <a:lnTo>
                  <a:pt x="48120" y="49220"/>
                </a:lnTo>
                <a:lnTo>
                  <a:pt x="48100" y="49280"/>
                </a:lnTo>
                <a:lnTo>
                  <a:pt x="48120" y="49340"/>
                </a:lnTo>
                <a:lnTo>
                  <a:pt x="48180" y="49380"/>
                </a:lnTo>
                <a:lnTo>
                  <a:pt x="48250" y="49370"/>
                </a:lnTo>
                <a:lnTo>
                  <a:pt x="48310" y="49350"/>
                </a:lnTo>
                <a:lnTo>
                  <a:pt x="48360" y="49340"/>
                </a:lnTo>
                <a:lnTo>
                  <a:pt x="48490" y="49340"/>
                </a:lnTo>
                <a:lnTo>
                  <a:pt x="48610" y="49370"/>
                </a:lnTo>
                <a:lnTo>
                  <a:pt x="48700" y="49420"/>
                </a:lnTo>
                <a:lnTo>
                  <a:pt x="48750" y="49530"/>
                </a:lnTo>
                <a:lnTo>
                  <a:pt x="48730" y="49640"/>
                </a:lnTo>
                <a:lnTo>
                  <a:pt x="48660" y="49720"/>
                </a:lnTo>
                <a:lnTo>
                  <a:pt x="48470" y="49840"/>
                </a:lnTo>
                <a:lnTo>
                  <a:pt x="48410" y="49940"/>
                </a:lnTo>
                <a:lnTo>
                  <a:pt x="48370" y="50060"/>
                </a:lnTo>
                <a:lnTo>
                  <a:pt x="48370" y="50190"/>
                </a:lnTo>
                <a:lnTo>
                  <a:pt x="48420" y="50530"/>
                </a:lnTo>
                <a:lnTo>
                  <a:pt x="48420" y="50620"/>
                </a:lnTo>
                <a:lnTo>
                  <a:pt x="48370" y="50840"/>
                </a:lnTo>
                <a:lnTo>
                  <a:pt x="48380" y="50920"/>
                </a:lnTo>
                <a:lnTo>
                  <a:pt x="48350" y="50920"/>
                </a:lnTo>
                <a:lnTo>
                  <a:pt x="48380" y="51070"/>
                </a:lnTo>
                <a:lnTo>
                  <a:pt x="48390" y="51410"/>
                </a:lnTo>
                <a:lnTo>
                  <a:pt x="48440" y="51540"/>
                </a:lnTo>
                <a:lnTo>
                  <a:pt x="48590" y="51730"/>
                </a:lnTo>
                <a:lnTo>
                  <a:pt x="48610" y="51770"/>
                </a:lnTo>
                <a:lnTo>
                  <a:pt x="48610" y="51830"/>
                </a:lnTo>
                <a:lnTo>
                  <a:pt x="48630" y="51920"/>
                </a:lnTo>
                <a:lnTo>
                  <a:pt x="48660" y="52010"/>
                </a:lnTo>
                <a:lnTo>
                  <a:pt x="48710" y="52100"/>
                </a:lnTo>
                <a:lnTo>
                  <a:pt x="48720" y="52140"/>
                </a:lnTo>
                <a:lnTo>
                  <a:pt x="48710" y="52280"/>
                </a:lnTo>
                <a:lnTo>
                  <a:pt x="48690" y="52290"/>
                </a:lnTo>
                <a:lnTo>
                  <a:pt x="48670" y="52290"/>
                </a:lnTo>
                <a:lnTo>
                  <a:pt x="48640" y="52310"/>
                </a:lnTo>
                <a:lnTo>
                  <a:pt x="48430" y="52620"/>
                </a:lnTo>
                <a:lnTo>
                  <a:pt x="48370" y="52680"/>
                </a:lnTo>
                <a:lnTo>
                  <a:pt x="48230" y="52760"/>
                </a:lnTo>
                <a:lnTo>
                  <a:pt x="48190" y="52780"/>
                </a:lnTo>
                <a:lnTo>
                  <a:pt x="48160" y="52770"/>
                </a:lnTo>
                <a:lnTo>
                  <a:pt x="48130" y="52770"/>
                </a:lnTo>
                <a:lnTo>
                  <a:pt x="48120" y="52820"/>
                </a:lnTo>
                <a:lnTo>
                  <a:pt x="48130" y="52910"/>
                </a:lnTo>
                <a:lnTo>
                  <a:pt x="48140" y="52950"/>
                </a:lnTo>
                <a:lnTo>
                  <a:pt x="48160" y="52990"/>
                </a:lnTo>
                <a:lnTo>
                  <a:pt x="48120" y="53030"/>
                </a:lnTo>
                <a:lnTo>
                  <a:pt x="48090" y="52990"/>
                </a:lnTo>
                <a:lnTo>
                  <a:pt x="48070" y="53030"/>
                </a:lnTo>
                <a:lnTo>
                  <a:pt x="48060" y="53050"/>
                </a:lnTo>
                <a:lnTo>
                  <a:pt x="48070" y="53090"/>
                </a:lnTo>
                <a:lnTo>
                  <a:pt x="48090" y="53140"/>
                </a:lnTo>
                <a:lnTo>
                  <a:pt x="47990" y="53200"/>
                </a:lnTo>
                <a:lnTo>
                  <a:pt x="48000" y="53360"/>
                </a:lnTo>
                <a:lnTo>
                  <a:pt x="48060" y="53520"/>
                </a:lnTo>
                <a:lnTo>
                  <a:pt x="48160" y="53630"/>
                </a:lnTo>
                <a:lnTo>
                  <a:pt x="48160" y="53670"/>
                </a:lnTo>
                <a:lnTo>
                  <a:pt x="47950" y="53600"/>
                </a:lnTo>
                <a:lnTo>
                  <a:pt x="47840" y="53610"/>
                </a:lnTo>
                <a:lnTo>
                  <a:pt x="47830" y="53710"/>
                </a:lnTo>
                <a:lnTo>
                  <a:pt x="47860" y="53740"/>
                </a:lnTo>
                <a:lnTo>
                  <a:pt x="47870" y="53790"/>
                </a:lnTo>
                <a:lnTo>
                  <a:pt x="47860" y="53840"/>
                </a:lnTo>
                <a:lnTo>
                  <a:pt x="47830" y="53890"/>
                </a:lnTo>
                <a:lnTo>
                  <a:pt x="47880" y="53920"/>
                </a:lnTo>
                <a:lnTo>
                  <a:pt x="47900" y="53950"/>
                </a:lnTo>
                <a:lnTo>
                  <a:pt x="47910" y="53990"/>
                </a:lnTo>
                <a:lnTo>
                  <a:pt x="47910" y="54040"/>
                </a:lnTo>
                <a:lnTo>
                  <a:pt x="47750" y="53940"/>
                </a:lnTo>
                <a:lnTo>
                  <a:pt x="47690" y="53850"/>
                </a:lnTo>
                <a:lnTo>
                  <a:pt x="47610" y="53900"/>
                </a:lnTo>
                <a:lnTo>
                  <a:pt x="47480" y="54010"/>
                </a:lnTo>
                <a:lnTo>
                  <a:pt x="47410" y="54020"/>
                </a:lnTo>
                <a:lnTo>
                  <a:pt x="47350" y="54060"/>
                </a:lnTo>
                <a:lnTo>
                  <a:pt x="47250" y="54160"/>
                </a:lnTo>
                <a:lnTo>
                  <a:pt x="47110" y="54430"/>
                </a:lnTo>
                <a:lnTo>
                  <a:pt x="47100" y="54460"/>
                </a:lnTo>
                <a:lnTo>
                  <a:pt x="47020" y="54460"/>
                </a:lnTo>
                <a:lnTo>
                  <a:pt x="46900" y="54340"/>
                </a:lnTo>
                <a:lnTo>
                  <a:pt x="46820" y="54310"/>
                </a:lnTo>
                <a:lnTo>
                  <a:pt x="46490" y="54310"/>
                </a:lnTo>
                <a:lnTo>
                  <a:pt x="46390" y="54250"/>
                </a:lnTo>
                <a:lnTo>
                  <a:pt x="46320" y="54130"/>
                </a:lnTo>
                <a:lnTo>
                  <a:pt x="46280" y="53970"/>
                </a:lnTo>
                <a:lnTo>
                  <a:pt x="46330" y="53820"/>
                </a:lnTo>
                <a:lnTo>
                  <a:pt x="46360" y="53910"/>
                </a:lnTo>
                <a:lnTo>
                  <a:pt x="46410" y="53960"/>
                </a:lnTo>
                <a:lnTo>
                  <a:pt x="46470" y="53970"/>
                </a:lnTo>
                <a:lnTo>
                  <a:pt x="46550" y="53930"/>
                </a:lnTo>
                <a:lnTo>
                  <a:pt x="46510" y="53910"/>
                </a:lnTo>
                <a:lnTo>
                  <a:pt x="46470" y="53920"/>
                </a:lnTo>
                <a:lnTo>
                  <a:pt x="46440" y="53930"/>
                </a:lnTo>
                <a:lnTo>
                  <a:pt x="46400" y="53840"/>
                </a:lnTo>
                <a:lnTo>
                  <a:pt x="46400" y="53820"/>
                </a:lnTo>
                <a:lnTo>
                  <a:pt x="46290" y="53740"/>
                </a:lnTo>
                <a:lnTo>
                  <a:pt x="46250" y="53750"/>
                </a:lnTo>
                <a:lnTo>
                  <a:pt x="46250" y="53860"/>
                </a:lnTo>
                <a:lnTo>
                  <a:pt x="46170" y="53810"/>
                </a:lnTo>
                <a:lnTo>
                  <a:pt x="46060" y="53720"/>
                </a:lnTo>
                <a:lnTo>
                  <a:pt x="45960" y="53610"/>
                </a:lnTo>
                <a:lnTo>
                  <a:pt x="45890" y="53490"/>
                </a:lnTo>
                <a:lnTo>
                  <a:pt x="45760" y="53360"/>
                </a:lnTo>
                <a:lnTo>
                  <a:pt x="45710" y="53350"/>
                </a:lnTo>
                <a:lnTo>
                  <a:pt x="45680" y="53310"/>
                </a:lnTo>
                <a:lnTo>
                  <a:pt x="45460" y="52920"/>
                </a:lnTo>
                <a:lnTo>
                  <a:pt x="45390" y="52880"/>
                </a:lnTo>
                <a:lnTo>
                  <a:pt x="45340" y="52820"/>
                </a:lnTo>
                <a:lnTo>
                  <a:pt x="45350" y="52690"/>
                </a:lnTo>
                <a:lnTo>
                  <a:pt x="45400" y="52460"/>
                </a:lnTo>
                <a:lnTo>
                  <a:pt x="45400" y="52350"/>
                </a:lnTo>
                <a:lnTo>
                  <a:pt x="45370" y="52250"/>
                </a:lnTo>
                <a:lnTo>
                  <a:pt x="45320" y="52150"/>
                </a:lnTo>
                <a:lnTo>
                  <a:pt x="45170" y="51980"/>
                </a:lnTo>
                <a:lnTo>
                  <a:pt x="45080" y="51790"/>
                </a:lnTo>
                <a:lnTo>
                  <a:pt x="45000" y="51710"/>
                </a:lnTo>
                <a:lnTo>
                  <a:pt x="44880" y="51660"/>
                </a:lnTo>
                <a:lnTo>
                  <a:pt x="44780" y="51660"/>
                </a:lnTo>
                <a:lnTo>
                  <a:pt x="44700" y="51630"/>
                </a:lnTo>
                <a:lnTo>
                  <a:pt x="44670" y="51500"/>
                </a:lnTo>
                <a:lnTo>
                  <a:pt x="44670" y="51440"/>
                </a:lnTo>
                <a:lnTo>
                  <a:pt x="44640" y="51340"/>
                </a:lnTo>
                <a:lnTo>
                  <a:pt x="44630" y="51270"/>
                </a:lnTo>
                <a:lnTo>
                  <a:pt x="44620" y="51210"/>
                </a:lnTo>
                <a:lnTo>
                  <a:pt x="44530" y="51070"/>
                </a:lnTo>
                <a:lnTo>
                  <a:pt x="44530" y="51020"/>
                </a:lnTo>
                <a:lnTo>
                  <a:pt x="44560" y="50980"/>
                </a:lnTo>
                <a:lnTo>
                  <a:pt x="44580" y="50950"/>
                </a:lnTo>
                <a:lnTo>
                  <a:pt x="44600" y="50920"/>
                </a:lnTo>
                <a:lnTo>
                  <a:pt x="44600" y="50870"/>
                </a:lnTo>
                <a:lnTo>
                  <a:pt x="44590" y="50600"/>
                </a:lnTo>
                <a:lnTo>
                  <a:pt x="44540" y="50430"/>
                </a:lnTo>
                <a:lnTo>
                  <a:pt x="44490" y="50130"/>
                </a:lnTo>
                <a:lnTo>
                  <a:pt x="44400" y="49960"/>
                </a:lnTo>
                <a:lnTo>
                  <a:pt x="44160" y="49630"/>
                </a:lnTo>
                <a:lnTo>
                  <a:pt x="43990" y="49280"/>
                </a:lnTo>
                <a:lnTo>
                  <a:pt x="43870" y="49130"/>
                </a:lnTo>
                <a:lnTo>
                  <a:pt x="43610" y="49040"/>
                </a:lnTo>
                <a:lnTo>
                  <a:pt x="43510" y="48920"/>
                </a:lnTo>
                <a:lnTo>
                  <a:pt x="43420" y="48880"/>
                </a:lnTo>
                <a:lnTo>
                  <a:pt x="43240" y="48900"/>
                </a:lnTo>
                <a:lnTo>
                  <a:pt x="43180" y="48870"/>
                </a:lnTo>
                <a:lnTo>
                  <a:pt x="43240" y="48770"/>
                </a:lnTo>
                <a:lnTo>
                  <a:pt x="43100" y="48640"/>
                </a:lnTo>
                <a:lnTo>
                  <a:pt x="43000" y="48480"/>
                </a:lnTo>
                <a:lnTo>
                  <a:pt x="42930" y="48300"/>
                </a:lnTo>
                <a:lnTo>
                  <a:pt x="42890" y="47920"/>
                </a:lnTo>
                <a:lnTo>
                  <a:pt x="42850" y="47830"/>
                </a:lnTo>
                <a:lnTo>
                  <a:pt x="42780" y="47790"/>
                </a:lnTo>
                <a:lnTo>
                  <a:pt x="42740" y="47790"/>
                </a:lnTo>
                <a:lnTo>
                  <a:pt x="42650" y="47810"/>
                </a:lnTo>
                <a:lnTo>
                  <a:pt x="42610" y="47830"/>
                </a:lnTo>
                <a:lnTo>
                  <a:pt x="42570" y="47860"/>
                </a:lnTo>
                <a:lnTo>
                  <a:pt x="42550" y="47890"/>
                </a:lnTo>
                <a:lnTo>
                  <a:pt x="42530" y="47920"/>
                </a:lnTo>
                <a:lnTo>
                  <a:pt x="42500" y="47940"/>
                </a:lnTo>
                <a:lnTo>
                  <a:pt x="42400" y="48030"/>
                </a:lnTo>
                <a:lnTo>
                  <a:pt x="42330" y="48050"/>
                </a:lnTo>
                <a:lnTo>
                  <a:pt x="42250" y="48010"/>
                </a:lnTo>
                <a:lnTo>
                  <a:pt x="42180" y="47960"/>
                </a:lnTo>
                <a:lnTo>
                  <a:pt x="42120" y="47880"/>
                </a:lnTo>
                <a:lnTo>
                  <a:pt x="42080" y="47790"/>
                </a:lnTo>
                <a:lnTo>
                  <a:pt x="42070" y="47690"/>
                </a:lnTo>
                <a:lnTo>
                  <a:pt x="42090" y="47570"/>
                </a:lnTo>
                <a:lnTo>
                  <a:pt x="42150" y="47450"/>
                </a:lnTo>
                <a:lnTo>
                  <a:pt x="42230" y="47360"/>
                </a:lnTo>
                <a:lnTo>
                  <a:pt x="42340" y="47290"/>
                </a:lnTo>
                <a:lnTo>
                  <a:pt x="42460" y="47240"/>
                </a:lnTo>
                <a:lnTo>
                  <a:pt x="42580" y="47240"/>
                </a:lnTo>
                <a:lnTo>
                  <a:pt x="42950" y="47320"/>
                </a:lnTo>
                <a:lnTo>
                  <a:pt x="43270" y="47340"/>
                </a:lnTo>
                <a:lnTo>
                  <a:pt x="43340" y="47330"/>
                </a:lnTo>
                <a:lnTo>
                  <a:pt x="43400" y="47310"/>
                </a:lnTo>
                <a:lnTo>
                  <a:pt x="43450" y="47310"/>
                </a:lnTo>
                <a:lnTo>
                  <a:pt x="43560" y="47380"/>
                </a:lnTo>
                <a:lnTo>
                  <a:pt x="43620" y="47390"/>
                </a:lnTo>
                <a:lnTo>
                  <a:pt x="43720" y="47410"/>
                </a:lnTo>
                <a:lnTo>
                  <a:pt x="43930" y="47410"/>
                </a:lnTo>
                <a:lnTo>
                  <a:pt x="44050" y="47430"/>
                </a:lnTo>
                <a:lnTo>
                  <a:pt x="44120" y="47490"/>
                </a:lnTo>
                <a:lnTo>
                  <a:pt x="44210" y="47440"/>
                </a:lnTo>
                <a:lnTo>
                  <a:pt x="44280" y="47470"/>
                </a:lnTo>
                <a:lnTo>
                  <a:pt x="44380" y="47560"/>
                </a:lnTo>
                <a:lnTo>
                  <a:pt x="44470" y="47570"/>
                </a:lnTo>
                <a:lnTo>
                  <a:pt x="44550" y="47550"/>
                </a:lnTo>
                <a:lnTo>
                  <a:pt x="44710" y="47490"/>
                </a:lnTo>
                <a:lnTo>
                  <a:pt x="45190" y="47380"/>
                </a:lnTo>
                <a:lnTo>
                  <a:pt x="45210" y="47360"/>
                </a:lnTo>
                <a:lnTo>
                  <a:pt x="45330" y="47300"/>
                </a:lnTo>
                <a:lnTo>
                  <a:pt x="45400" y="47360"/>
                </a:lnTo>
                <a:lnTo>
                  <a:pt x="45450" y="47350"/>
                </a:lnTo>
                <a:close/>
                <a:moveTo>
                  <a:pt x="41940" y="46270"/>
                </a:moveTo>
                <a:lnTo>
                  <a:pt x="41950" y="46330"/>
                </a:lnTo>
                <a:lnTo>
                  <a:pt x="41860" y="46400"/>
                </a:lnTo>
                <a:lnTo>
                  <a:pt x="41840" y="46430"/>
                </a:lnTo>
                <a:lnTo>
                  <a:pt x="41810" y="46380"/>
                </a:lnTo>
                <a:lnTo>
                  <a:pt x="41770" y="46320"/>
                </a:lnTo>
                <a:lnTo>
                  <a:pt x="41730" y="46260"/>
                </a:lnTo>
                <a:lnTo>
                  <a:pt x="41680" y="46240"/>
                </a:lnTo>
                <a:lnTo>
                  <a:pt x="41600" y="46220"/>
                </a:lnTo>
                <a:lnTo>
                  <a:pt x="41570" y="46180"/>
                </a:lnTo>
                <a:lnTo>
                  <a:pt x="41550" y="46130"/>
                </a:lnTo>
                <a:lnTo>
                  <a:pt x="41510" y="46090"/>
                </a:lnTo>
                <a:lnTo>
                  <a:pt x="41460" y="46050"/>
                </a:lnTo>
                <a:lnTo>
                  <a:pt x="41400" y="46030"/>
                </a:lnTo>
                <a:lnTo>
                  <a:pt x="41340" y="46010"/>
                </a:lnTo>
                <a:lnTo>
                  <a:pt x="41270" y="46010"/>
                </a:lnTo>
                <a:lnTo>
                  <a:pt x="41240" y="45990"/>
                </a:lnTo>
                <a:lnTo>
                  <a:pt x="41180" y="45920"/>
                </a:lnTo>
                <a:lnTo>
                  <a:pt x="41000" y="45860"/>
                </a:lnTo>
                <a:lnTo>
                  <a:pt x="40920" y="45760"/>
                </a:lnTo>
                <a:lnTo>
                  <a:pt x="40870" y="45630"/>
                </a:lnTo>
                <a:lnTo>
                  <a:pt x="40850" y="45500"/>
                </a:lnTo>
                <a:lnTo>
                  <a:pt x="40860" y="45440"/>
                </a:lnTo>
                <a:lnTo>
                  <a:pt x="40880" y="45400"/>
                </a:lnTo>
                <a:lnTo>
                  <a:pt x="40920" y="45370"/>
                </a:lnTo>
                <a:lnTo>
                  <a:pt x="40980" y="45370"/>
                </a:lnTo>
                <a:lnTo>
                  <a:pt x="41060" y="45400"/>
                </a:lnTo>
                <a:lnTo>
                  <a:pt x="41190" y="45460"/>
                </a:lnTo>
                <a:lnTo>
                  <a:pt x="41300" y="45540"/>
                </a:lnTo>
                <a:lnTo>
                  <a:pt x="41330" y="45600"/>
                </a:lnTo>
                <a:lnTo>
                  <a:pt x="41410" y="45570"/>
                </a:lnTo>
                <a:lnTo>
                  <a:pt x="41510" y="45600"/>
                </a:lnTo>
                <a:lnTo>
                  <a:pt x="41610" y="45650"/>
                </a:lnTo>
                <a:lnTo>
                  <a:pt x="41700" y="45710"/>
                </a:lnTo>
                <a:lnTo>
                  <a:pt x="41880" y="45990"/>
                </a:lnTo>
                <a:lnTo>
                  <a:pt x="41850" y="46060"/>
                </a:lnTo>
                <a:lnTo>
                  <a:pt x="41800" y="46100"/>
                </a:lnTo>
                <a:lnTo>
                  <a:pt x="41780" y="46150"/>
                </a:lnTo>
                <a:lnTo>
                  <a:pt x="41820" y="46220"/>
                </a:lnTo>
                <a:lnTo>
                  <a:pt x="41870" y="46240"/>
                </a:lnTo>
                <a:lnTo>
                  <a:pt x="41910" y="46250"/>
                </a:lnTo>
                <a:lnTo>
                  <a:pt x="41940" y="46270"/>
                </a:lnTo>
                <a:close/>
                <a:moveTo>
                  <a:pt x="46470" y="54760"/>
                </a:moveTo>
                <a:lnTo>
                  <a:pt x="46420" y="54770"/>
                </a:lnTo>
                <a:lnTo>
                  <a:pt x="46370" y="54740"/>
                </a:lnTo>
                <a:lnTo>
                  <a:pt x="46320" y="54700"/>
                </a:lnTo>
                <a:lnTo>
                  <a:pt x="46270" y="54680"/>
                </a:lnTo>
                <a:lnTo>
                  <a:pt x="46230" y="54630"/>
                </a:lnTo>
                <a:lnTo>
                  <a:pt x="46210" y="54550"/>
                </a:lnTo>
                <a:lnTo>
                  <a:pt x="46160" y="54470"/>
                </a:lnTo>
                <a:lnTo>
                  <a:pt x="46060" y="54420"/>
                </a:lnTo>
                <a:lnTo>
                  <a:pt x="46000" y="54250"/>
                </a:lnTo>
                <a:lnTo>
                  <a:pt x="46110" y="54110"/>
                </a:lnTo>
                <a:lnTo>
                  <a:pt x="46260" y="54170"/>
                </a:lnTo>
                <a:lnTo>
                  <a:pt x="46310" y="54290"/>
                </a:lnTo>
                <a:lnTo>
                  <a:pt x="46350" y="54470"/>
                </a:lnTo>
                <a:lnTo>
                  <a:pt x="46370" y="54520"/>
                </a:lnTo>
                <a:lnTo>
                  <a:pt x="46400" y="54540"/>
                </a:lnTo>
                <a:lnTo>
                  <a:pt x="46410" y="54550"/>
                </a:lnTo>
                <a:lnTo>
                  <a:pt x="46470" y="54670"/>
                </a:lnTo>
                <a:lnTo>
                  <a:pt x="46490" y="54730"/>
                </a:lnTo>
                <a:lnTo>
                  <a:pt x="46470" y="54760"/>
                </a:lnTo>
                <a:close/>
                <a:moveTo>
                  <a:pt x="51710" y="47890"/>
                </a:moveTo>
                <a:lnTo>
                  <a:pt x="51810" y="47960"/>
                </a:lnTo>
                <a:lnTo>
                  <a:pt x="51840" y="48010"/>
                </a:lnTo>
                <a:lnTo>
                  <a:pt x="51790" y="48180"/>
                </a:lnTo>
                <a:lnTo>
                  <a:pt x="51480" y="48500"/>
                </a:lnTo>
                <a:lnTo>
                  <a:pt x="51360" y="48660"/>
                </a:lnTo>
                <a:lnTo>
                  <a:pt x="51410" y="48770"/>
                </a:lnTo>
                <a:lnTo>
                  <a:pt x="51360" y="48870"/>
                </a:lnTo>
                <a:lnTo>
                  <a:pt x="51190" y="49010"/>
                </a:lnTo>
                <a:lnTo>
                  <a:pt x="51110" y="49030"/>
                </a:lnTo>
                <a:lnTo>
                  <a:pt x="51020" y="48970"/>
                </a:lnTo>
                <a:lnTo>
                  <a:pt x="50950" y="48890"/>
                </a:lnTo>
                <a:lnTo>
                  <a:pt x="50900" y="48840"/>
                </a:lnTo>
                <a:lnTo>
                  <a:pt x="50840" y="48820"/>
                </a:lnTo>
                <a:lnTo>
                  <a:pt x="50660" y="48660"/>
                </a:lnTo>
                <a:lnTo>
                  <a:pt x="50610" y="48640"/>
                </a:lnTo>
                <a:lnTo>
                  <a:pt x="50520" y="48640"/>
                </a:lnTo>
                <a:lnTo>
                  <a:pt x="50480" y="48620"/>
                </a:lnTo>
                <a:lnTo>
                  <a:pt x="50420" y="48580"/>
                </a:lnTo>
                <a:lnTo>
                  <a:pt x="50330" y="48430"/>
                </a:lnTo>
                <a:lnTo>
                  <a:pt x="50170" y="48260"/>
                </a:lnTo>
                <a:lnTo>
                  <a:pt x="50150" y="48200"/>
                </a:lnTo>
                <a:lnTo>
                  <a:pt x="50170" y="48070"/>
                </a:lnTo>
                <a:lnTo>
                  <a:pt x="50170" y="48030"/>
                </a:lnTo>
                <a:lnTo>
                  <a:pt x="50150" y="47950"/>
                </a:lnTo>
                <a:lnTo>
                  <a:pt x="50150" y="47660"/>
                </a:lnTo>
                <a:lnTo>
                  <a:pt x="50170" y="47580"/>
                </a:lnTo>
                <a:lnTo>
                  <a:pt x="50200" y="47530"/>
                </a:lnTo>
                <a:lnTo>
                  <a:pt x="50350" y="47270"/>
                </a:lnTo>
                <a:lnTo>
                  <a:pt x="50360" y="47220"/>
                </a:lnTo>
                <a:lnTo>
                  <a:pt x="50370" y="47060"/>
                </a:lnTo>
                <a:lnTo>
                  <a:pt x="50390" y="47030"/>
                </a:lnTo>
                <a:lnTo>
                  <a:pt x="50470" y="47010"/>
                </a:lnTo>
                <a:lnTo>
                  <a:pt x="50540" y="47090"/>
                </a:lnTo>
                <a:lnTo>
                  <a:pt x="50660" y="47260"/>
                </a:lnTo>
                <a:lnTo>
                  <a:pt x="50680" y="47230"/>
                </a:lnTo>
                <a:lnTo>
                  <a:pt x="50740" y="47170"/>
                </a:lnTo>
                <a:lnTo>
                  <a:pt x="50770" y="47140"/>
                </a:lnTo>
                <a:lnTo>
                  <a:pt x="50850" y="47230"/>
                </a:lnTo>
                <a:lnTo>
                  <a:pt x="50970" y="47260"/>
                </a:lnTo>
                <a:lnTo>
                  <a:pt x="51090" y="47220"/>
                </a:lnTo>
                <a:lnTo>
                  <a:pt x="51130" y="47110"/>
                </a:lnTo>
                <a:lnTo>
                  <a:pt x="51200" y="47150"/>
                </a:lnTo>
                <a:lnTo>
                  <a:pt x="51250" y="47200"/>
                </a:lnTo>
                <a:lnTo>
                  <a:pt x="51270" y="47260"/>
                </a:lnTo>
                <a:lnTo>
                  <a:pt x="51250" y="47340"/>
                </a:lnTo>
                <a:lnTo>
                  <a:pt x="51330" y="47310"/>
                </a:lnTo>
                <a:lnTo>
                  <a:pt x="51390" y="47340"/>
                </a:lnTo>
                <a:lnTo>
                  <a:pt x="51410" y="47390"/>
                </a:lnTo>
                <a:lnTo>
                  <a:pt x="51360" y="47450"/>
                </a:lnTo>
                <a:lnTo>
                  <a:pt x="51380" y="47470"/>
                </a:lnTo>
                <a:lnTo>
                  <a:pt x="51440" y="47510"/>
                </a:lnTo>
                <a:lnTo>
                  <a:pt x="51470" y="47520"/>
                </a:lnTo>
                <a:lnTo>
                  <a:pt x="51550" y="47470"/>
                </a:lnTo>
                <a:lnTo>
                  <a:pt x="51660" y="47500"/>
                </a:lnTo>
                <a:lnTo>
                  <a:pt x="51760" y="47580"/>
                </a:lnTo>
                <a:lnTo>
                  <a:pt x="51800" y="47680"/>
                </a:lnTo>
                <a:lnTo>
                  <a:pt x="51780" y="47700"/>
                </a:lnTo>
                <a:lnTo>
                  <a:pt x="51740" y="47710"/>
                </a:lnTo>
                <a:lnTo>
                  <a:pt x="51690" y="47710"/>
                </a:lnTo>
                <a:lnTo>
                  <a:pt x="51690" y="47750"/>
                </a:lnTo>
                <a:lnTo>
                  <a:pt x="51690" y="47850"/>
                </a:lnTo>
                <a:lnTo>
                  <a:pt x="51710" y="47890"/>
                </a:lnTo>
                <a:close/>
                <a:moveTo>
                  <a:pt x="54830" y="53500"/>
                </a:moveTo>
                <a:lnTo>
                  <a:pt x="54740" y="53890"/>
                </a:lnTo>
                <a:lnTo>
                  <a:pt x="54680" y="53960"/>
                </a:lnTo>
                <a:lnTo>
                  <a:pt x="54590" y="54030"/>
                </a:lnTo>
                <a:lnTo>
                  <a:pt x="54500" y="54090"/>
                </a:lnTo>
                <a:lnTo>
                  <a:pt x="54430" y="54120"/>
                </a:lnTo>
                <a:lnTo>
                  <a:pt x="54400" y="54100"/>
                </a:lnTo>
                <a:lnTo>
                  <a:pt x="54320" y="53990"/>
                </a:lnTo>
                <a:lnTo>
                  <a:pt x="54270" y="53960"/>
                </a:lnTo>
                <a:lnTo>
                  <a:pt x="54160" y="53930"/>
                </a:lnTo>
                <a:lnTo>
                  <a:pt x="54110" y="53890"/>
                </a:lnTo>
                <a:lnTo>
                  <a:pt x="53980" y="53670"/>
                </a:lnTo>
                <a:lnTo>
                  <a:pt x="53890" y="53560"/>
                </a:lnTo>
                <a:lnTo>
                  <a:pt x="53760" y="53520"/>
                </a:lnTo>
                <a:lnTo>
                  <a:pt x="53640" y="53500"/>
                </a:lnTo>
                <a:lnTo>
                  <a:pt x="53540" y="53460"/>
                </a:lnTo>
                <a:lnTo>
                  <a:pt x="53460" y="53380"/>
                </a:lnTo>
                <a:lnTo>
                  <a:pt x="53410" y="53290"/>
                </a:lnTo>
                <a:lnTo>
                  <a:pt x="53410" y="53090"/>
                </a:lnTo>
                <a:lnTo>
                  <a:pt x="53530" y="52980"/>
                </a:lnTo>
                <a:lnTo>
                  <a:pt x="53730" y="52930"/>
                </a:lnTo>
                <a:lnTo>
                  <a:pt x="54330" y="52930"/>
                </a:lnTo>
                <a:lnTo>
                  <a:pt x="54530" y="52970"/>
                </a:lnTo>
                <a:lnTo>
                  <a:pt x="54600" y="53000"/>
                </a:lnTo>
                <a:lnTo>
                  <a:pt x="54630" y="53040"/>
                </a:lnTo>
                <a:lnTo>
                  <a:pt x="54660" y="53150"/>
                </a:lnTo>
                <a:lnTo>
                  <a:pt x="54690" y="53220"/>
                </a:lnTo>
                <a:lnTo>
                  <a:pt x="54730" y="53290"/>
                </a:lnTo>
                <a:lnTo>
                  <a:pt x="54830" y="53420"/>
                </a:lnTo>
                <a:lnTo>
                  <a:pt x="54830" y="53500"/>
                </a:lnTo>
                <a:close/>
                <a:moveTo>
                  <a:pt x="52740" y="52480"/>
                </a:moveTo>
                <a:lnTo>
                  <a:pt x="52810" y="52690"/>
                </a:lnTo>
                <a:lnTo>
                  <a:pt x="52810" y="52880"/>
                </a:lnTo>
                <a:lnTo>
                  <a:pt x="52640" y="53030"/>
                </a:lnTo>
                <a:lnTo>
                  <a:pt x="52560" y="52930"/>
                </a:lnTo>
                <a:lnTo>
                  <a:pt x="52510" y="52830"/>
                </a:lnTo>
                <a:lnTo>
                  <a:pt x="52490" y="52730"/>
                </a:lnTo>
                <a:lnTo>
                  <a:pt x="52500" y="52610"/>
                </a:lnTo>
                <a:lnTo>
                  <a:pt x="52490" y="52590"/>
                </a:lnTo>
                <a:lnTo>
                  <a:pt x="52480" y="52570"/>
                </a:lnTo>
                <a:lnTo>
                  <a:pt x="52460" y="52530"/>
                </a:lnTo>
                <a:lnTo>
                  <a:pt x="52460" y="52500"/>
                </a:lnTo>
                <a:lnTo>
                  <a:pt x="52480" y="52470"/>
                </a:lnTo>
                <a:lnTo>
                  <a:pt x="52520" y="52460"/>
                </a:lnTo>
                <a:lnTo>
                  <a:pt x="52540" y="52430"/>
                </a:lnTo>
                <a:lnTo>
                  <a:pt x="52570" y="52310"/>
                </a:lnTo>
                <a:lnTo>
                  <a:pt x="52600" y="52270"/>
                </a:lnTo>
                <a:lnTo>
                  <a:pt x="52640" y="52240"/>
                </a:lnTo>
                <a:lnTo>
                  <a:pt x="52640" y="52310"/>
                </a:lnTo>
                <a:lnTo>
                  <a:pt x="52740" y="52480"/>
                </a:lnTo>
                <a:close/>
                <a:moveTo>
                  <a:pt x="51930" y="52020"/>
                </a:moveTo>
                <a:lnTo>
                  <a:pt x="51980" y="52070"/>
                </a:lnTo>
                <a:lnTo>
                  <a:pt x="51980" y="52160"/>
                </a:lnTo>
                <a:lnTo>
                  <a:pt x="51960" y="52190"/>
                </a:lnTo>
                <a:lnTo>
                  <a:pt x="51870" y="52170"/>
                </a:lnTo>
                <a:lnTo>
                  <a:pt x="51840" y="52200"/>
                </a:lnTo>
                <a:lnTo>
                  <a:pt x="51840" y="52250"/>
                </a:lnTo>
                <a:lnTo>
                  <a:pt x="51870" y="52560"/>
                </a:lnTo>
                <a:lnTo>
                  <a:pt x="51840" y="52730"/>
                </a:lnTo>
                <a:lnTo>
                  <a:pt x="51720" y="53110"/>
                </a:lnTo>
                <a:lnTo>
                  <a:pt x="51680" y="53510"/>
                </a:lnTo>
                <a:lnTo>
                  <a:pt x="51580" y="53900"/>
                </a:lnTo>
                <a:lnTo>
                  <a:pt x="51420" y="54300"/>
                </a:lnTo>
                <a:lnTo>
                  <a:pt x="51380" y="54360"/>
                </a:lnTo>
                <a:lnTo>
                  <a:pt x="51340" y="54460"/>
                </a:lnTo>
                <a:lnTo>
                  <a:pt x="51400" y="54530"/>
                </a:lnTo>
                <a:lnTo>
                  <a:pt x="51470" y="54600"/>
                </a:lnTo>
                <a:lnTo>
                  <a:pt x="51470" y="54680"/>
                </a:lnTo>
                <a:lnTo>
                  <a:pt x="51400" y="54610"/>
                </a:lnTo>
                <a:lnTo>
                  <a:pt x="51370" y="54650"/>
                </a:lnTo>
                <a:lnTo>
                  <a:pt x="51270" y="54740"/>
                </a:lnTo>
                <a:lnTo>
                  <a:pt x="51250" y="54780"/>
                </a:lnTo>
                <a:lnTo>
                  <a:pt x="51250" y="55060"/>
                </a:lnTo>
                <a:lnTo>
                  <a:pt x="51210" y="55060"/>
                </a:lnTo>
                <a:lnTo>
                  <a:pt x="51100" y="54930"/>
                </a:lnTo>
                <a:lnTo>
                  <a:pt x="51070" y="54850"/>
                </a:lnTo>
                <a:lnTo>
                  <a:pt x="51100" y="54760"/>
                </a:lnTo>
                <a:lnTo>
                  <a:pt x="50960" y="54750"/>
                </a:lnTo>
                <a:lnTo>
                  <a:pt x="50930" y="54660"/>
                </a:lnTo>
                <a:lnTo>
                  <a:pt x="50950" y="54380"/>
                </a:lnTo>
                <a:lnTo>
                  <a:pt x="51000" y="54510"/>
                </a:lnTo>
                <a:lnTo>
                  <a:pt x="51080" y="54540"/>
                </a:lnTo>
                <a:lnTo>
                  <a:pt x="51140" y="54480"/>
                </a:lnTo>
                <a:lnTo>
                  <a:pt x="51170" y="54360"/>
                </a:lnTo>
                <a:lnTo>
                  <a:pt x="51160" y="54290"/>
                </a:lnTo>
                <a:lnTo>
                  <a:pt x="51110" y="54270"/>
                </a:lnTo>
                <a:lnTo>
                  <a:pt x="51050" y="54250"/>
                </a:lnTo>
                <a:lnTo>
                  <a:pt x="50990" y="54230"/>
                </a:lnTo>
                <a:lnTo>
                  <a:pt x="50770" y="54010"/>
                </a:lnTo>
                <a:lnTo>
                  <a:pt x="50720" y="53970"/>
                </a:lnTo>
                <a:lnTo>
                  <a:pt x="50740" y="53770"/>
                </a:lnTo>
                <a:lnTo>
                  <a:pt x="50790" y="53550"/>
                </a:lnTo>
                <a:lnTo>
                  <a:pt x="50860" y="53440"/>
                </a:lnTo>
                <a:lnTo>
                  <a:pt x="51030" y="53370"/>
                </a:lnTo>
                <a:lnTo>
                  <a:pt x="51110" y="53210"/>
                </a:lnTo>
                <a:lnTo>
                  <a:pt x="51130" y="53010"/>
                </a:lnTo>
                <a:lnTo>
                  <a:pt x="51130" y="52820"/>
                </a:lnTo>
                <a:lnTo>
                  <a:pt x="51100" y="52500"/>
                </a:lnTo>
                <a:lnTo>
                  <a:pt x="51120" y="52380"/>
                </a:lnTo>
                <a:lnTo>
                  <a:pt x="51250" y="52280"/>
                </a:lnTo>
                <a:lnTo>
                  <a:pt x="51550" y="52190"/>
                </a:lnTo>
                <a:lnTo>
                  <a:pt x="51710" y="52110"/>
                </a:lnTo>
                <a:lnTo>
                  <a:pt x="51760" y="51980"/>
                </a:lnTo>
                <a:lnTo>
                  <a:pt x="51930" y="52020"/>
                </a:lnTo>
                <a:close/>
                <a:moveTo>
                  <a:pt x="49650" y="50620"/>
                </a:moveTo>
                <a:lnTo>
                  <a:pt x="49630" y="50630"/>
                </a:lnTo>
                <a:lnTo>
                  <a:pt x="49640" y="50650"/>
                </a:lnTo>
                <a:lnTo>
                  <a:pt x="49660" y="50670"/>
                </a:lnTo>
                <a:lnTo>
                  <a:pt x="49630" y="50690"/>
                </a:lnTo>
                <a:lnTo>
                  <a:pt x="49600" y="50690"/>
                </a:lnTo>
                <a:lnTo>
                  <a:pt x="49570" y="50660"/>
                </a:lnTo>
                <a:lnTo>
                  <a:pt x="49550" y="50670"/>
                </a:lnTo>
                <a:lnTo>
                  <a:pt x="49530" y="50660"/>
                </a:lnTo>
                <a:lnTo>
                  <a:pt x="49490" y="50610"/>
                </a:lnTo>
                <a:lnTo>
                  <a:pt x="49460" y="50580"/>
                </a:lnTo>
                <a:lnTo>
                  <a:pt x="49450" y="50560"/>
                </a:lnTo>
                <a:lnTo>
                  <a:pt x="49440" y="50500"/>
                </a:lnTo>
                <a:lnTo>
                  <a:pt x="49480" y="50430"/>
                </a:lnTo>
                <a:lnTo>
                  <a:pt x="49540" y="50420"/>
                </a:lnTo>
                <a:lnTo>
                  <a:pt x="49610" y="50430"/>
                </a:lnTo>
                <a:lnTo>
                  <a:pt x="49640" y="50430"/>
                </a:lnTo>
                <a:lnTo>
                  <a:pt x="49680" y="50470"/>
                </a:lnTo>
                <a:lnTo>
                  <a:pt x="49710" y="50530"/>
                </a:lnTo>
                <a:lnTo>
                  <a:pt x="49690" y="50590"/>
                </a:lnTo>
                <a:lnTo>
                  <a:pt x="49670" y="50610"/>
                </a:lnTo>
                <a:lnTo>
                  <a:pt x="49650" y="5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