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Ilocos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Iloc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80" y="32960"/>
                </a:moveTo>
                <a:lnTo>
                  <a:pt x="45340" y="33420"/>
                </a:lnTo>
                <a:lnTo>
                  <a:pt x="45390" y="33650"/>
                </a:lnTo>
                <a:lnTo>
                  <a:pt x="45350" y="33880"/>
                </a:lnTo>
                <a:lnTo>
                  <a:pt x="45310" y="33960"/>
                </a:lnTo>
                <a:lnTo>
                  <a:pt x="45260" y="34000"/>
                </a:lnTo>
                <a:lnTo>
                  <a:pt x="45220" y="34030"/>
                </a:lnTo>
                <a:lnTo>
                  <a:pt x="45160" y="34090"/>
                </a:lnTo>
                <a:lnTo>
                  <a:pt x="45120" y="34170"/>
                </a:lnTo>
                <a:lnTo>
                  <a:pt x="45030" y="34420"/>
                </a:lnTo>
                <a:lnTo>
                  <a:pt x="44990" y="34500"/>
                </a:lnTo>
                <a:lnTo>
                  <a:pt x="44920" y="34620"/>
                </a:lnTo>
                <a:lnTo>
                  <a:pt x="44840" y="34700"/>
                </a:lnTo>
                <a:lnTo>
                  <a:pt x="44780" y="34680"/>
                </a:lnTo>
                <a:lnTo>
                  <a:pt x="44680" y="34520"/>
                </a:lnTo>
                <a:lnTo>
                  <a:pt x="44620" y="34440"/>
                </a:lnTo>
                <a:lnTo>
                  <a:pt x="44540" y="34390"/>
                </a:lnTo>
                <a:lnTo>
                  <a:pt x="44380" y="34390"/>
                </a:lnTo>
                <a:lnTo>
                  <a:pt x="43790" y="34540"/>
                </a:lnTo>
                <a:lnTo>
                  <a:pt x="43730" y="34390"/>
                </a:lnTo>
                <a:lnTo>
                  <a:pt x="43690" y="34310"/>
                </a:lnTo>
                <a:lnTo>
                  <a:pt x="43650" y="34250"/>
                </a:lnTo>
                <a:lnTo>
                  <a:pt x="43580" y="34440"/>
                </a:lnTo>
                <a:lnTo>
                  <a:pt x="43520" y="34640"/>
                </a:lnTo>
                <a:lnTo>
                  <a:pt x="43440" y="34820"/>
                </a:lnTo>
                <a:lnTo>
                  <a:pt x="43300" y="34960"/>
                </a:lnTo>
                <a:lnTo>
                  <a:pt x="43140" y="35070"/>
                </a:lnTo>
                <a:lnTo>
                  <a:pt x="43050" y="35110"/>
                </a:lnTo>
                <a:lnTo>
                  <a:pt x="42980" y="35090"/>
                </a:lnTo>
                <a:lnTo>
                  <a:pt x="42910" y="35040"/>
                </a:lnTo>
                <a:lnTo>
                  <a:pt x="42660" y="34920"/>
                </a:lnTo>
                <a:lnTo>
                  <a:pt x="42540" y="34900"/>
                </a:lnTo>
                <a:lnTo>
                  <a:pt x="42430" y="34980"/>
                </a:lnTo>
                <a:lnTo>
                  <a:pt x="42340" y="35100"/>
                </a:lnTo>
                <a:lnTo>
                  <a:pt x="42200" y="35390"/>
                </a:lnTo>
                <a:lnTo>
                  <a:pt x="42070" y="35510"/>
                </a:lnTo>
                <a:lnTo>
                  <a:pt x="41750" y="35680"/>
                </a:lnTo>
                <a:lnTo>
                  <a:pt x="41670" y="35460"/>
                </a:lnTo>
                <a:lnTo>
                  <a:pt x="41390" y="35050"/>
                </a:lnTo>
                <a:lnTo>
                  <a:pt x="41290" y="34840"/>
                </a:lnTo>
                <a:lnTo>
                  <a:pt x="41260" y="34670"/>
                </a:lnTo>
                <a:lnTo>
                  <a:pt x="41230" y="34580"/>
                </a:lnTo>
                <a:lnTo>
                  <a:pt x="41170" y="34520"/>
                </a:lnTo>
                <a:lnTo>
                  <a:pt x="41100" y="34510"/>
                </a:lnTo>
                <a:lnTo>
                  <a:pt x="40950" y="34520"/>
                </a:lnTo>
                <a:lnTo>
                  <a:pt x="40870" y="34510"/>
                </a:lnTo>
                <a:lnTo>
                  <a:pt x="40600" y="34360"/>
                </a:lnTo>
                <a:lnTo>
                  <a:pt x="40470" y="34350"/>
                </a:lnTo>
                <a:lnTo>
                  <a:pt x="40250" y="34580"/>
                </a:lnTo>
                <a:lnTo>
                  <a:pt x="40130" y="34630"/>
                </a:lnTo>
                <a:lnTo>
                  <a:pt x="40000" y="34650"/>
                </a:lnTo>
                <a:lnTo>
                  <a:pt x="39850" y="34640"/>
                </a:lnTo>
                <a:lnTo>
                  <a:pt x="39830" y="34630"/>
                </a:lnTo>
                <a:lnTo>
                  <a:pt x="39820" y="34610"/>
                </a:lnTo>
                <a:lnTo>
                  <a:pt x="39840" y="34510"/>
                </a:lnTo>
                <a:lnTo>
                  <a:pt x="39870" y="34430"/>
                </a:lnTo>
                <a:lnTo>
                  <a:pt x="39880" y="34340"/>
                </a:lnTo>
                <a:lnTo>
                  <a:pt x="39860" y="34230"/>
                </a:lnTo>
                <a:lnTo>
                  <a:pt x="39770" y="34000"/>
                </a:lnTo>
                <a:lnTo>
                  <a:pt x="39710" y="33890"/>
                </a:lnTo>
                <a:lnTo>
                  <a:pt x="39640" y="33810"/>
                </a:lnTo>
                <a:lnTo>
                  <a:pt x="39500" y="33770"/>
                </a:lnTo>
                <a:lnTo>
                  <a:pt x="39420" y="33850"/>
                </a:lnTo>
                <a:lnTo>
                  <a:pt x="39350" y="33940"/>
                </a:lnTo>
                <a:lnTo>
                  <a:pt x="39270" y="33920"/>
                </a:lnTo>
                <a:lnTo>
                  <a:pt x="39250" y="33950"/>
                </a:lnTo>
                <a:lnTo>
                  <a:pt x="39190" y="34000"/>
                </a:lnTo>
                <a:lnTo>
                  <a:pt x="39110" y="33840"/>
                </a:lnTo>
                <a:lnTo>
                  <a:pt x="39120" y="33200"/>
                </a:lnTo>
                <a:lnTo>
                  <a:pt x="39140" y="33100"/>
                </a:lnTo>
                <a:lnTo>
                  <a:pt x="39220" y="32870"/>
                </a:lnTo>
                <a:lnTo>
                  <a:pt x="39230" y="32760"/>
                </a:lnTo>
                <a:lnTo>
                  <a:pt x="39220" y="32710"/>
                </a:lnTo>
                <a:lnTo>
                  <a:pt x="39140" y="32620"/>
                </a:lnTo>
                <a:lnTo>
                  <a:pt x="39120" y="32560"/>
                </a:lnTo>
                <a:lnTo>
                  <a:pt x="39110" y="32390"/>
                </a:lnTo>
                <a:lnTo>
                  <a:pt x="39120" y="32320"/>
                </a:lnTo>
                <a:lnTo>
                  <a:pt x="39220" y="31960"/>
                </a:lnTo>
                <a:lnTo>
                  <a:pt x="39250" y="31730"/>
                </a:lnTo>
                <a:lnTo>
                  <a:pt x="39300" y="31620"/>
                </a:lnTo>
                <a:lnTo>
                  <a:pt x="39360" y="31530"/>
                </a:lnTo>
                <a:lnTo>
                  <a:pt x="39420" y="31470"/>
                </a:lnTo>
                <a:lnTo>
                  <a:pt x="39440" y="31470"/>
                </a:lnTo>
                <a:lnTo>
                  <a:pt x="39500" y="31480"/>
                </a:lnTo>
                <a:lnTo>
                  <a:pt x="39530" y="31470"/>
                </a:lnTo>
                <a:lnTo>
                  <a:pt x="39620" y="31410"/>
                </a:lnTo>
                <a:lnTo>
                  <a:pt x="39640" y="31400"/>
                </a:lnTo>
                <a:lnTo>
                  <a:pt x="39730" y="31370"/>
                </a:lnTo>
                <a:lnTo>
                  <a:pt x="39840" y="31360"/>
                </a:lnTo>
                <a:lnTo>
                  <a:pt x="39970" y="31400"/>
                </a:lnTo>
                <a:lnTo>
                  <a:pt x="40030" y="31490"/>
                </a:lnTo>
                <a:lnTo>
                  <a:pt x="40030" y="31600"/>
                </a:lnTo>
                <a:lnTo>
                  <a:pt x="39900" y="32130"/>
                </a:lnTo>
                <a:lnTo>
                  <a:pt x="39970" y="32170"/>
                </a:lnTo>
                <a:lnTo>
                  <a:pt x="40210" y="32230"/>
                </a:lnTo>
                <a:lnTo>
                  <a:pt x="40260" y="32260"/>
                </a:lnTo>
                <a:lnTo>
                  <a:pt x="40300" y="32310"/>
                </a:lnTo>
                <a:lnTo>
                  <a:pt x="40450" y="32470"/>
                </a:lnTo>
                <a:lnTo>
                  <a:pt x="40500" y="32510"/>
                </a:lnTo>
                <a:lnTo>
                  <a:pt x="40620" y="32510"/>
                </a:lnTo>
                <a:lnTo>
                  <a:pt x="40690" y="32520"/>
                </a:lnTo>
                <a:lnTo>
                  <a:pt x="40750" y="32560"/>
                </a:lnTo>
                <a:lnTo>
                  <a:pt x="40850" y="32660"/>
                </a:lnTo>
                <a:lnTo>
                  <a:pt x="40890" y="32650"/>
                </a:lnTo>
                <a:lnTo>
                  <a:pt x="40910" y="32670"/>
                </a:lnTo>
                <a:lnTo>
                  <a:pt x="40960" y="33030"/>
                </a:lnTo>
                <a:lnTo>
                  <a:pt x="40990" y="33140"/>
                </a:lnTo>
                <a:lnTo>
                  <a:pt x="41060" y="33220"/>
                </a:lnTo>
                <a:lnTo>
                  <a:pt x="41170" y="33270"/>
                </a:lnTo>
                <a:lnTo>
                  <a:pt x="41420" y="33340"/>
                </a:lnTo>
                <a:lnTo>
                  <a:pt x="41540" y="33340"/>
                </a:lnTo>
                <a:lnTo>
                  <a:pt x="41660" y="33320"/>
                </a:lnTo>
                <a:lnTo>
                  <a:pt x="41750" y="33260"/>
                </a:lnTo>
                <a:lnTo>
                  <a:pt x="41800" y="33240"/>
                </a:lnTo>
                <a:lnTo>
                  <a:pt x="41990" y="33220"/>
                </a:lnTo>
                <a:lnTo>
                  <a:pt x="42070" y="33280"/>
                </a:lnTo>
                <a:lnTo>
                  <a:pt x="42030" y="33430"/>
                </a:lnTo>
                <a:lnTo>
                  <a:pt x="42090" y="33380"/>
                </a:lnTo>
                <a:lnTo>
                  <a:pt x="42150" y="33260"/>
                </a:lnTo>
                <a:lnTo>
                  <a:pt x="42210" y="33200"/>
                </a:lnTo>
                <a:lnTo>
                  <a:pt x="42250" y="33220"/>
                </a:lnTo>
                <a:lnTo>
                  <a:pt x="42310" y="33230"/>
                </a:lnTo>
                <a:lnTo>
                  <a:pt x="42370" y="33220"/>
                </a:lnTo>
                <a:lnTo>
                  <a:pt x="42390" y="33160"/>
                </a:lnTo>
                <a:lnTo>
                  <a:pt x="42360" y="33120"/>
                </a:lnTo>
                <a:lnTo>
                  <a:pt x="42290" y="33130"/>
                </a:lnTo>
                <a:lnTo>
                  <a:pt x="42220" y="33160"/>
                </a:lnTo>
                <a:lnTo>
                  <a:pt x="42170" y="33160"/>
                </a:lnTo>
                <a:lnTo>
                  <a:pt x="42190" y="33080"/>
                </a:lnTo>
                <a:lnTo>
                  <a:pt x="42380" y="32920"/>
                </a:lnTo>
                <a:lnTo>
                  <a:pt x="42430" y="32840"/>
                </a:lnTo>
                <a:lnTo>
                  <a:pt x="42450" y="32780"/>
                </a:lnTo>
                <a:lnTo>
                  <a:pt x="42560" y="32670"/>
                </a:lnTo>
                <a:lnTo>
                  <a:pt x="42580" y="32600"/>
                </a:lnTo>
                <a:lnTo>
                  <a:pt x="42580" y="32380"/>
                </a:lnTo>
                <a:lnTo>
                  <a:pt x="42580" y="32360"/>
                </a:lnTo>
                <a:lnTo>
                  <a:pt x="42550" y="32250"/>
                </a:lnTo>
                <a:lnTo>
                  <a:pt x="42490" y="32120"/>
                </a:lnTo>
                <a:lnTo>
                  <a:pt x="42320" y="31900"/>
                </a:lnTo>
                <a:lnTo>
                  <a:pt x="42320" y="32010"/>
                </a:lnTo>
                <a:lnTo>
                  <a:pt x="42290" y="31970"/>
                </a:lnTo>
                <a:lnTo>
                  <a:pt x="42260" y="31930"/>
                </a:lnTo>
                <a:lnTo>
                  <a:pt x="42230" y="31900"/>
                </a:lnTo>
                <a:lnTo>
                  <a:pt x="42100" y="30980"/>
                </a:lnTo>
                <a:lnTo>
                  <a:pt x="42030" y="30770"/>
                </a:lnTo>
                <a:lnTo>
                  <a:pt x="42070" y="30480"/>
                </a:lnTo>
                <a:lnTo>
                  <a:pt x="42020" y="30350"/>
                </a:lnTo>
                <a:lnTo>
                  <a:pt x="41950" y="30210"/>
                </a:lnTo>
                <a:lnTo>
                  <a:pt x="41900" y="30110"/>
                </a:lnTo>
                <a:lnTo>
                  <a:pt x="41950" y="30060"/>
                </a:lnTo>
                <a:lnTo>
                  <a:pt x="41950" y="30080"/>
                </a:lnTo>
                <a:lnTo>
                  <a:pt x="41970" y="30090"/>
                </a:lnTo>
                <a:lnTo>
                  <a:pt x="42010" y="30100"/>
                </a:lnTo>
                <a:lnTo>
                  <a:pt x="42070" y="30100"/>
                </a:lnTo>
                <a:lnTo>
                  <a:pt x="42070" y="30060"/>
                </a:lnTo>
                <a:lnTo>
                  <a:pt x="42040" y="29990"/>
                </a:lnTo>
                <a:lnTo>
                  <a:pt x="42050" y="29870"/>
                </a:lnTo>
                <a:lnTo>
                  <a:pt x="42070" y="29740"/>
                </a:lnTo>
                <a:lnTo>
                  <a:pt x="42170" y="29540"/>
                </a:lnTo>
                <a:lnTo>
                  <a:pt x="42160" y="29430"/>
                </a:lnTo>
                <a:lnTo>
                  <a:pt x="42120" y="29300"/>
                </a:lnTo>
                <a:lnTo>
                  <a:pt x="42100" y="29180"/>
                </a:lnTo>
                <a:lnTo>
                  <a:pt x="42100" y="29060"/>
                </a:lnTo>
                <a:lnTo>
                  <a:pt x="42120" y="29000"/>
                </a:lnTo>
                <a:lnTo>
                  <a:pt x="42140" y="28950"/>
                </a:lnTo>
                <a:lnTo>
                  <a:pt x="42170" y="28880"/>
                </a:lnTo>
                <a:lnTo>
                  <a:pt x="42210" y="28850"/>
                </a:lnTo>
                <a:lnTo>
                  <a:pt x="42250" y="28820"/>
                </a:lnTo>
                <a:lnTo>
                  <a:pt x="42300" y="28770"/>
                </a:lnTo>
                <a:lnTo>
                  <a:pt x="42560" y="28390"/>
                </a:lnTo>
                <a:lnTo>
                  <a:pt x="42710" y="28150"/>
                </a:lnTo>
                <a:lnTo>
                  <a:pt x="42750" y="28030"/>
                </a:lnTo>
                <a:lnTo>
                  <a:pt x="42760" y="27890"/>
                </a:lnTo>
                <a:lnTo>
                  <a:pt x="42660" y="26930"/>
                </a:lnTo>
                <a:lnTo>
                  <a:pt x="42640" y="26900"/>
                </a:lnTo>
                <a:lnTo>
                  <a:pt x="42590" y="26820"/>
                </a:lnTo>
                <a:lnTo>
                  <a:pt x="42580" y="26780"/>
                </a:lnTo>
                <a:lnTo>
                  <a:pt x="42580" y="26690"/>
                </a:lnTo>
                <a:lnTo>
                  <a:pt x="42630" y="26450"/>
                </a:lnTo>
                <a:lnTo>
                  <a:pt x="42610" y="26120"/>
                </a:lnTo>
                <a:lnTo>
                  <a:pt x="42630" y="26090"/>
                </a:lnTo>
                <a:lnTo>
                  <a:pt x="42730" y="25980"/>
                </a:lnTo>
                <a:lnTo>
                  <a:pt x="42770" y="25920"/>
                </a:lnTo>
                <a:lnTo>
                  <a:pt x="42790" y="25870"/>
                </a:lnTo>
                <a:lnTo>
                  <a:pt x="42800" y="25820"/>
                </a:lnTo>
                <a:lnTo>
                  <a:pt x="42800" y="25750"/>
                </a:lnTo>
                <a:lnTo>
                  <a:pt x="42760" y="25560"/>
                </a:lnTo>
                <a:lnTo>
                  <a:pt x="42580" y="25140"/>
                </a:lnTo>
                <a:lnTo>
                  <a:pt x="42580" y="25020"/>
                </a:lnTo>
                <a:lnTo>
                  <a:pt x="42340" y="24960"/>
                </a:lnTo>
                <a:lnTo>
                  <a:pt x="42250" y="24910"/>
                </a:lnTo>
                <a:lnTo>
                  <a:pt x="42210" y="24810"/>
                </a:lnTo>
                <a:lnTo>
                  <a:pt x="42320" y="24130"/>
                </a:lnTo>
                <a:lnTo>
                  <a:pt x="42370" y="24080"/>
                </a:lnTo>
                <a:lnTo>
                  <a:pt x="42490" y="24060"/>
                </a:lnTo>
                <a:lnTo>
                  <a:pt x="42580" y="24020"/>
                </a:lnTo>
                <a:lnTo>
                  <a:pt x="42630" y="23930"/>
                </a:lnTo>
                <a:lnTo>
                  <a:pt x="42660" y="23830"/>
                </a:lnTo>
                <a:lnTo>
                  <a:pt x="42660" y="23750"/>
                </a:lnTo>
                <a:lnTo>
                  <a:pt x="42610" y="23670"/>
                </a:lnTo>
                <a:lnTo>
                  <a:pt x="42550" y="23600"/>
                </a:lnTo>
                <a:lnTo>
                  <a:pt x="42520" y="23540"/>
                </a:lnTo>
                <a:lnTo>
                  <a:pt x="42560" y="23460"/>
                </a:lnTo>
                <a:lnTo>
                  <a:pt x="42690" y="23310"/>
                </a:lnTo>
                <a:lnTo>
                  <a:pt x="42720" y="23230"/>
                </a:lnTo>
                <a:lnTo>
                  <a:pt x="42730" y="23100"/>
                </a:lnTo>
                <a:lnTo>
                  <a:pt x="42710" y="22910"/>
                </a:lnTo>
                <a:lnTo>
                  <a:pt x="42700" y="22860"/>
                </a:lnTo>
                <a:lnTo>
                  <a:pt x="42720" y="22780"/>
                </a:lnTo>
                <a:lnTo>
                  <a:pt x="42840" y="22600"/>
                </a:lnTo>
                <a:lnTo>
                  <a:pt x="42960" y="22360"/>
                </a:lnTo>
                <a:lnTo>
                  <a:pt x="42980" y="22290"/>
                </a:lnTo>
                <a:lnTo>
                  <a:pt x="42990" y="22190"/>
                </a:lnTo>
                <a:lnTo>
                  <a:pt x="42980" y="22070"/>
                </a:lnTo>
                <a:lnTo>
                  <a:pt x="42960" y="21950"/>
                </a:lnTo>
                <a:lnTo>
                  <a:pt x="42930" y="21880"/>
                </a:lnTo>
                <a:lnTo>
                  <a:pt x="42940" y="21800"/>
                </a:lnTo>
                <a:lnTo>
                  <a:pt x="43240" y="21160"/>
                </a:lnTo>
                <a:lnTo>
                  <a:pt x="43230" y="21170"/>
                </a:lnTo>
                <a:lnTo>
                  <a:pt x="43210" y="21150"/>
                </a:lnTo>
                <a:lnTo>
                  <a:pt x="43200" y="21120"/>
                </a:lnTo>
                <a:lnTo>
                  <a:pt x="43200" y="21090"/>
                </a:lnTo>
                <a:lnTo>
                  <a:pt x="43220" y="21070"/>
                </a:lnTo>
                <a:lnTo>
                  <a:pt x="43240" y="21070"/>
                </a:lnTo>
                <a:lnTo>
                  <a:pt x="43260" y="21050"/>
                </a:lnTo>
                <a:lnTo>
                  <a:pt x="43270" y="21030"/>
                </a:lnTo>
                <a:lnTo>
                  <a:pt x="43300" y="20960"/>
                </a:lnTo>
                <a:lnTo>
                  <a:pt x="43460" y="20660"/>
                </a:lnTo>
                <a:lnTo>
                  <a:pt x="43530" y="20480"/>
                </a:lnTo>
                <a:lnTo>
                  <a:pt x="43570" y="20260"/>
                </a:lnTo>
                <a:lnTo>
                  <a:pt x="43560" y="20020"/>
                </a:lnTo>
                <a:lnTo>
                  <a:pt x="43500" y="19810"/>
                </a:lnTo>
                <a:lnTo>
                  <a:pt x="43440" y="19660"/>
                </a:lnTo>
                <a:lnTo>
                  <a:pt x="43430" y="19570"/>
                </a:lnTo>
                <a:lnTo>
                  <a:pt x="43480" y="19480"/>
                </a:lnTo>
                <a:lnTo>
                  <a:pt x="43590" y="19370"/>
                </a:lnTo>
                <a:lnTo>
                  <a:pt x="43700" y="19270"/>
                </a:lnTo>
                <a:lnTo>
                  <a:pt x="43790" y="19260"/>
                </a:lnTo>
                <a:lnTo>
                  <a:pt x="44010" y="19310"/>
                </a:lnTo>
                <a:lnTo>
                  <a:pt x="44130" y="19300"/>
                </a:lnTo>
                <a:lnTo>
                  <a:pt x="44370" y="19210"/>
                </a:lnTo>
                <a:lnTo>
                  <a:pt x="44470" y="19190"/>
                </a:lnTo>
                <a:lnTo>
                  <a:pt x="44560" y="19140"/>
                </a:lnTo>
                <a:lnTo>
                  <a:pt x="44580" y="19030"/>
                </a:lnTo>
                <a:lnTo>
                  <a:pt x="44580" y="18900"/>
                </a:lnTo>
                <a:lnTo>
                  <a:pt x="44600" y="18800"/>
                </a:lnTo>
                <a:lnTo>
                  <a:pt x="44670" y="18720"/>
                </a:lnTo>
                <a:lnTo>
                  <a:pt x="44780" y="18670"/>
                </a:lnTo>
                <a:lnTo>
                  <a:pt x="44900" y="18670"/>
                </a:lnTo>
                <a:lnTo>
                  <a:pt x="44980" y="18710"/>
                </a:lnTo>
                <a:lnTo>
                  <a:pt x="45070" y="18810"/>
                </a:lnTo>
                <a:lnTo>
                  <a:pt x="45200" y="19040"/>
                </a:lnTo>
                <a:lnTo>
                  <a:pt x="45300" y="19110"/>
                </a:lnTo>
                <a:lnTo>
                  <a:pt x="45390" y="19120"/>
                </a:lnTo>
                <a:lnTo>
                  <a:pt x="45500" y="19080"/>
                </a:lnTo>
                <a:lnTo>
                  <a:pt x="45590" y="19030"/>
                </a:lnTo>
                <a:lnTo>
                  <a:pt x="45630" y="18980"/>
                </a:lnTo>
                <a:lnTo>
                  <a:pt x="45670" y="18930"/>
                </a:lnTo>
                <a:lnTo>
                  <a:pt x="45760" y="18890"/>
                </a:lnTo>
                <a:lnTo>
                  <a:pt x="45690" y="18980"/>
                </a:lnTo>
                <a:lnTo>
                  <a:pt x="45640" y="19180"/>
                </a:lnTo>
                <a:lnTo>
                  <a:pt x="45550" y="19790"/>
                </a:lnTo>
                <a:lnTo>
                  <a:pt x="45540" y="19920"/>
                </a:lnTo>
                <a:lnTo>
                  <a:pt x="45490" y="20190"/>
                </a:lnTo>
                <a:lnTo>
                  <a:pt x="45510" y="20320"/>
                </a:lnTo>
                <a:lnTo>
                  <a:pt x="45530" y="20430"/>
                </a:lnTo>
                <a:lnTo>
                  <a:pt x="45550" y="20550"/>
                </a:lnTo>
                <a:lnTo>
                  <a:pt x="45540" y="20670"/>
                </a:lnTo>
                <a:lnTo>
                  <a:pt x="45480" y="20780"/>
                </a:lnTo>
                <a:lnTo>
                  <a:pt x="45420" y="20830"/>
                </a:lnTo>
                <a:lnTo>
                  <a:pt x="45360" y="20850"/>
                </a:lnTo>
                <a:lnTo>
                  <a:pt x="45310" y="20880"/>
                </a:lnTo>
                <a:lnTo>
                  <a:pt x="45300" y="20960"/>
                </a:lnTo>
                <a:lnTo>
                  <a:pt x="45340" y="21060"/>
                </a:lnTo>
                <a:lnTo>
                  <a:pt x="45440" y="21120"/>
                </a:lnTo>
                <a:lnTo>
                  <a:pt x="45550" y="21170"/>
                </a:lnTo>
                <a:lnTo>
                  <a:pt x="45630" y="21220"/>
                </a:lnTo>
                <a:lnTo>
                  <a:pt x="45670" y="21290"/>
                </a:lnTo>
                <a:lnTo>
                  <a:pt x="45690" y="21350"/>
                </a:lnTo>
                <a:lnTo>
                  <a:pt x="45670" y="21410"/>
                </a:lnTo>
                <a:lnTo>
                  <a:pt x="45550" y="21570"/>
                </a:lnTo>
                <a:lnTo>
                  <a:pt x="45500" y="21660"/>
                </a:lnTo>
                <a:lnTo>
                  <a:pt x="45470" y="21760"/>
                </a:lnTo>
                <a:lnTo>
                  <a:pt x="45460" y="21890"/>
                </a:lnTo>
                <a:lnTo>
                  <a:pt x="45500" y="22190"/>
                </a:lnTo>
                <a:lnTo>
                  <a:pt x="45500" y="22330"/>
                </a:lnTo>
                <a:lnTo>
                  <a:pt x="45430" y="22410"/>
                </a:lnTo>
                <a:lnTo>
                  <a:pt x="45430" y="22440"/>
                </a:lnTo>
                <a:lnTo>
                  <a:pt x="45450" y="22500"/>
                </a:lnTo>
                <a:lnTo>
                  <a:pt x="45340" y="22600"/>
                </a:lnTo>
                <a:lnTo>
                  <a:pt x="45190" y="22620"/>
                </a:lnTo>
                <a:lnTo>
                  <a:pt x="45010" y="22610"/>
                </a:lnTo>
                <a:lnTo>
                  <a:pt x="44860" y="22630"/>
                </a:lnTo>
                <a:lnTo>
                  <a:pt x="44560" y="22810"/>
                </a:lnTo>
                <a:lnTo>
                  <a:pt x="44410" y="22920"/>
                </a:lnTo>
                <a:lnTo>
                  <a:pt x="44170" y="23180"/>
                </a:lnTo>
                <a:lnTo>
                  <a:pt x="44030" y="23230"/>
                </a:lnTo>
                <a:lnTo>
                  <a:pt x="43890" y="23250"/>
                </a:lnTo>
                <a:lnTo>
                  <a:pt x="43740" y="23330"/>
                </a:lnTo>
                <a:lnTo>
                  <a:pt x="43620" y="23460"/>
                </a:lnTo>
                <a:lnTo>
                  <a:pt x="43500" y="23640"/>
                </a:lnTo>
                <a:lnTo>
                  <a:pt x="43390" y="23820"/>
                </a:lnTo>
                <a:lnTo>
                  <a:pt x="43310" y="23980"/>
                </a:lnTo>
                <a:lnTo>
                  <a:pt x="43200" y="24170"/>
                </a:lnTo>
                <a:lnTo>
                  <a:pt x="43090" y="24400"/>
                </a:lnTo>
                <a:lnTo>
                  <a:pt x="43010" y="24630"/>
                </a:lnTo>
                <a:lnTo>
                  <a:pt x="42930" y="25130"/>
                </a:lnTo>
                <a:lnTo>
                  <a:pt x="42980" y="25160"/>
                </a:lnTo>
                <a:lnTo>
                  <a:pt x="43140" y="25120"/>
                </a:lnTo>
                <a:lnTo>
                  <a:pt x="43240" y="25110"/>
                </a:lnTo>
                <a:lnTo>
                  <a:pt x="43370" y="25130"/>
                </a:lnTo>
                <a:lnTo>
                  <a:pt x="43490" y="25170"/>
                </a:lnTo>
                <a:lnTo>
                  <a:pt x="43560" y="25240"/>
                </a:lnTo>
                <a:lnTo>
                  <a:pt x="43560" y="25400"/>
                </a:lnTo>
                <a:lnTo>
                  <a:pt x="43470" y="25570"/>
                </a:lnTo>
                <a:lnTo>
                  <a:pt x="43350" y="25730"/>
                </a:lnTo>
                <a:lnTo>
                  <a:pt x="43280" y="25870"/>
                </a:lnTo>
                <a:lnTo>
                  <a:pt x="43290" y="26040"/>
                </a:lnTo>
                <a:lnTo>
                  <a:pt x="43370" y="26150"/>
                </a:lnTo>
                <a:lnTo>
                  <a:pt x="43490" y="26220"/>
                </a:lnTo>
                <a:lnTo>
                  <a:pt x="43650" y="26240"/>
                </a:lnTo>
                <a:lnTo>
                  <a:pt x="43700" y="26250"/>
                </a:lnTo>
                <a:lnTo>
                  <a:pt x="43730" y="26300"/>
                </a:lnTo>
                <a:lnTo>
                  <a:pt x="43750" y="26350"/>
                </a:lnTo>
                <a:lnTo>
                  <a:pt x="43790" y="26400"/>
                </a:lnTo>
                <a:lnTo>
                  <a:pt x="43850" y="26420"/>
                </a:lnTo>
                <a:lnTo>
                  <a:pt x="43990" y="26430"/>
                </a:lnTo>
                <a:lnTo>
                  <a:pt x="44040" y="26470"/>
                </a:lnTo>
                <a:lnTo>
                  <a:pt x="44080" y="26590"/>
                </a:lnTo>
                <a:lnTo>
                  <a:pt x="44080" y="26700"/>
                </a:lnTo>
                <a:lnTo>
                  <a:pt x="44100" y="26820"/>
                </a:lnTo>
                <a:lnTo>
                  <a:pt x="44170" y="26940"/>
                </a:lnTo>
                <a:lnTo>
                  <a:pt x="44340" y="27060"/>
                </a:lnTo>
                <a:lnTo>
                  <a:pt x="44470" y="27050"/>
                </a:lnTo>
                <a:lnTo>
                  <a:pt x="44570" y="26940"/>
                </a:lnTo>
                <a:lnTo>
                  <a:pt x="44690" y="26780"/>
                </a:lnTo>
                <a:lnTo>
                  <a:pt x="44780" y="26750"/>
                </a:lnTo>
                <a:lnTo>
                  <a:pt x="44900" y="26790"/>
                </a:lnTo>
                <a:lnTo>
                  <a:pt x="45110" y="26910"/>
                </a:lnTo>
                <a:lnTo>
                  <a:pt x="44910" y="26980"/>
                </a:lnTo>
                <a:lnTo>
                  <a:pt x="44770" y="27140"/>
                </a:lnTo>
                <a:lnTo>
                  <a:pt x="44670" y="27340"/>
                </a:lnTo>
                <a:lnTo>
                  <a:pt x="44610" y="27540"/>
                </a:lnTo>
                <a:lnTo>
                  <a:pt x="44610" y="27750"/>
                </a:lnTo>
                <a:lnTo>
                  <a:pt x="44640" y="27950"/>
                </a:lnTo>
                <a:lnTo>
                  <a:pt x="44650" y="28170"/>
                </a:lnTo>
                <a:lnTo>
                  <a:pt x="44570" y="28380"/>
                </a:lnTo>
                <a:lnTo>
                  <a:pt x="44390" y="28470"/>
                </a:lnTo>
                <a:lnTo>
                  <a:pt x="44170" y="28470"/>
                </a:lnTo>
                <a:lnTo>
                  <a:pt x="43970" y="28520"/>
                </a:lnTo>
                <a:lnTo>
                  <a:pt x="43840" y="28720"/>
                </a:lnTo>
                <a:lnTo>
                  <a:pt x="43740" y="29650"/>
                </a:lnTo>
                <a:lnTo>
                  <a:pt x="43610" y="29880"/>
                </a:lnTo>
                <a:lnTo>
                  <a:pt x="43180" y="30360"/>
                </a:lnTo>
                <a:lnTo>
                  <a:pt x="43010" y="30640"/>
                </a:lnTo>
                <a:lnTo>
                  <a:pt x="42950" y="30940"/>
                </a:lnTo>
                <a:lnTo>
                  <a:pt x="43040" y="31610"/>
                </a:lnTo>
                <a:lnTo>
                  <a:pt x="43130" y="31940"/>
                </a:lnTo>
                <a:lnTo>
                  <a:pt x="43240" y="32230"/>
                </a:lnTo>
                <a:lnTo>
                  <a:pt x="43400" y="32270"/>
                </a:lnTo>
                <a:lnTo>
                  <a:pt x="43870" y="32450"/>
                </a:lnTo>
                <a:lnTo>
                  <a:pt x="44020" y="32480"/>
                </a:lnTo>
                <a:lnTo>
                  <a:pt x="44170" y="32470"/>
                </a:lnTo>
                <a:lnTo>
                  <a:pt x="44480" y="32410"/>
                </a:lnTo>
                <a:lnTo>
                  <a:pt x="44960" y="32550"/>
                </a:lnTo>
                <a:lnTo>
                  <a:pt x="45050" y="32610"/>
                </a:lnTo>
                <a:lnTo>
                  <a:pt x="45110" y="32720"/>
                </a:lnTo>
                <a:lnTo>
                  <a:pt x="45180" y="32960"/>
                </a:lnTo>
                <a:close/>
                <a:moveTo>
                  <a:pt x="40450" y="32230"/>
                </a:moveTo>
                <a:lnTo>
                  <a:pt x="40390" y="32240"/>
                </a:lnTo>
                <a:lnTo>
                  <a:pt x="40320" y="32190"/>
                </a:lnTo>
                <a:lnTo>
                  <a:pt x="40300" y="32150"/>
                </a:lnTo>
                <a:lnTo>
                  <a:pt x="40190" y="32060"/>
                </a:lnTo>
                <a:lnTo>
                  <a:pt x="40080" y="31920"/>
                </a:lnTo>
                <a:lnTo>
                  <a:pt x="40020" y="31880"/>
                </a:lnTo>
                <a:lnTo>
                  <a:pt x="40010" y="31830"/>
                </a:lnTo>
                <a:lnTo>
                  <a:pt x="40030" y="31780"/>
                </a:lnTo>
                <a:lnTo>
                  <a:pt x="40120" y="31690"/>
                </a:lnTo>
                <a:lnTo>
                  <a:pt x="40170" y="31670"/>
                </a:lnTo>
                <a:lnTo>
                  <a:pt x="40220" y="31660"/>
                </a:lnTo>
                <a:lnTo>
                  <a:pt x="40220" y="31630"/>
                </a:lnTo>
                <a:lnTo>
                  <a:pt x="40240" y="31600"/>
                </a:lnTo>
                <a:lnTo>
                  <a:pt x="40280" y="31570"/>
                </a:lnTo>
                <a:lnTo>
                  <a:pt x="40340" y="31580"/>
                </a:lnTo>
                <a:lnTo>
                  <a:pt x="40380" y="31610"/>
                </a:lnTo>
                <a:lnTo>
                  <a:pt x="40400" y="31640"/>
                </a:lnTo>
                <a:lnTo>
                  <a:pt x="40410" y="31680"/>
                </a:lnTo>
                <a:lnTo>
                  <a:pt x="40450" y="31790"/>
                </a:lnTo>
                <a:lnTo>
                  <a:pt x="40450" y="32030"/>
                </a:lnTo>
                <a:lnTo>
                  <a:pt x="40480" y="32110"/>
                </a:lnTo>
                <a:lnTo>
                  <a:pt x="40490" y="32180"/>
                </a:lnTo>
                <a:lnTo>
                  <a:pt x="40450" y="3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