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Eastern Visayas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Eastern Visay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760" y="67010"/>
                </a:moveTo>
                <a:lnTo>
                  <a:pt x="68700" y="67000"/>
                </a:lnTo>
                <a:lnTo>
                  <a:pt x="68660" y="66970"/>
                </a:lnTo>
                <a:lnTo>
                  <a:pt x="68650" y="66930"/>
                </a:lnTo>
                <a:lnTo>
                  <a:pt x="68640" y="66890"/>
                </a:lnTo>
                <a:lnTo>
                  <a:pt x="68620" y="66850"/>
                </a:lnTo>
                <a:lnTo>
                  <a:pt x="68500" y="66700"/>
                </a:lnTo>
                <a:lnTo>
                  <a:pt x="68290" y="66360"/>
                </a:lnTo>
                <a:lnTo>
                  <a:pt x="68110" y="66250"/>
                </a:lnTo>
                <a:lnTo>
                  <a:pt x="68010" y="66170"/>
                </a:lnTo>
                <a:lnTo>
                  <a:pt x="67970" y="66080"/>
                </a:lnTo>
                <a:lnTo>
                  <a:pt x="67900" y="65850"/>
                </a:lnTo>
                <a:lnTo>
                  <a:pt x="67900" y="65730"/>
                </a:lnTo>
                <a:lnTo>
                  <a:pt x="67970" y="65650"/>
                </a:lnTo>
                <a:lnTo>
                  <a:pt x="68030" y="65650"/>
                </a:lnTo>
                <a:lnTo>
                  <a:pt x="68080" y="65680"/>
                </a:lnTo>
                <a:lnTo>
                  <a:pt x="68170" y="65760"/>
                </a:lnTo>
                <a:lnTo>
                  <a:pt x="68390" y="65850"/>
                </a:lnTo>
                <a:lnTo>
                  <a:pt x="68460" y="65900"/>
                </a:lnTo>
                <a:lnTo>
                  <a:pt x="68510" y="65990"/>
                </a:lnTo>
                <a:lnTo>
                  <a:pt x="68590" y="66360"/>
                </a:lnTo>
                <a:lnTo>
                  <a:pt x="68640" y="66430"/>
                </a:lnTo>
                <a:lnTo>
                  <a:pt x="68710" y="66510"/>
                </a:lnTo>
                <a:lnTo>
                  <a:pt x="68780" y="66600"/>
                </a:lnTo>
                <a:lnTo>
                  <a:pt x="68810" y="66720"/>
                </a:lnTo>
                <a:lnTo>
                  <a:pt x="68870" y="66900"/>
                </a:lnTo>
                <a:lnTo>
                  <a:pt x="68860" y="66920"/>
                </a:lnTo>
                <a:lnTo>
                  <a:pt x="68820" y="66940"/>
                </a:lnTo>
                <a:lnTo>
                  <a:pt x="68790" y="66980"/>
                </a:lnTo>
                <a:lnTo>
                  <a:pt x="68760" y="67010"/>
                </a:lnTo>
                <a:close/>
                <a:moveTo>
                  <a:pt x="68220" y="63660"/>
                </a:moveTo>
                <a:lnTo>
                  <a:pt x="68230" y="63720"/>
                </a:lnTo>
                <a:lnTo>
                  <a:pt x="68280" y="63850"/>
                </a:lnTo>
                <a:lnTo>
                  <a:pt x="68290" y="63920"/>
                </a:lnTo>
                <a:lnTo>
                  <a:pt x="68280" y="64120"/>
                </a:lnTo>
                <a:lnTo>
                  <a:pt x="68290" y="64200"/>
                </a:lnTo>
                <a:lnTo>
                  <a:pt x="68330" y="64280"/>
                </a:lnTo>
                <a:lnTo>
                  <a:pt x="68400" y="64390"/>
                </a:lnTo>
                <a:lnTo>
                  <a:pt x="68470" y="64450"/>
                </a:lnTo>
                <a:lnTo>
                  <a:pt x="68510" y="64390"/>
                </a:lnTo>
                <a:lnTo>
                  <a:pt x="68550" y="64390"/>
                </a:lnTo>
                <a:lnTo>
                  <a:pt x="68620" y="64470"/>
                </a:lnTo>
                <a:lnTo>
                  <a:pt x="68660" y="64550"/>
                </a:lnTo>
                <a:lnTo>
                  <a:pt x="68680" y="64650"/>
                </a:lnTo>
                <a:lnTo>
                  <a:pt x="68700" y="64800"/>
                </a:lnTo>
                <a:lnTo>
                  <a:pt x="68710" y="64920"/>
                </a:lnTo>
                <a:lnTo>
                  <a:pt x="68690" y="65040"/>
                </a:lnTo>
                <a:lnTo>
                  <a:pt x="68620" y="65130"/>
                </a:lnTo>
                <a:lnTo>
                  <a:pt x="68460" y="65170"/>
                </a:lnTo>
                <a:lnTo>
                  <a:pt x="68080" y="65020"/>
                </a:lnTo>
                <a:lnTo>
                  <a:pt x="67980" y="65040"/>
                </a:lnTo>
                <a:lnTo>
                  <a:pt x="67950" y="65150"/>
                </a:lnTo>
                <a:lnTo>
                  <a:pt x="67960" y="65310"/>
                </a:lnTo>
                <a:lnTo>
                  <a:pt x="68000" y="65460"/>
                </a:lnTo>
                <a:lnTo>
                  <a:pt x="68040" y="65550"/>
                </a:lnTo>
                <a:lnTo>
                  <a:pt x="67860" y="65480"/>
                </a:lnTo>
                <a:lnTo>
                  <a:pt x="67700" y="65310"/>
                </a:lnTo>
                <a:lnTo>
                  <a:pt x="67600" y="65100"/>
                </a:lnTo>
                <a:lnTo>
                  <a:pt x="67560" y="64930"/>
                </a:lnTo>
                <a:lnTo>
                  <a:pt x="67480" y="64820"/>
                </a:lnTo>
                <a:lnTo>
                  <a:pt x="67470" y="64800"/>
                </a:lnTo>
                <a:lnTo>
                  <a:pt x="67450" y="64770"/>
                </a:lnTo>
                <a:lnTo>
                  <a:pt x="67450" y="64570"/>
                </a:lnTo>
                <a:lnTo>
                  <a:pt x="67390" y="64510"/>
                </a:lnTo>
                <a:lnTo>
                  <a:pt x="67290" y="64470"/>
                </a:lnTo>
                <a:lnTo>
                  <a:pt x="67180" y="64480"/>
                </a:lnTo>
                <a:lnTo>
                  <a:pt x="67120" y="64570"/>
                </a:lnTo>
                <a:lnTo>
                  <a:pt x="67190" y="64730"/>
                </a:lnTo>
                <a:lnTo>
                  <a:pt x="67230" y="65470"/>
                </a:lnTo>
                <a:lnTo>
                  <a:pt x="67360" y="65820"/>
                </a:lnTo>
                <a:lnTo>
                  <a:pt x="67390" y="66040"/>
                </a:lnTo>
                <a:lnTo>
                  <a:pt x="67460" y="66290"/>
                </a:lnTo>
                <a:lnTo>
                  <a:pt x="67450" y="66400"/>
                </a:lnTo>
                <a:lnTo>
                  <a:pt x="67400" y="66450"/>
                </a:lnTo>
                <a:lnTo>
                  <a:pt x="67310" y="66410"/>
                </a:lnTo>
                <a:lnTo>
                  <a:pt x="67030" y="66190"/>
                </a:lnTo>
                <a:lnTo>
                  <a:pt x="67010" y="66160"/>
                </a:lnTo>
                <a:lnTo>
                  <a:pt x="66980" y="66090"/>
                </a:lnTo>
                <a:lnTo>
                  <a:pt x="66920" y="66060"/>
                </a:lnTo>
                <a:lnTo>
                  <a:pt x="66840" y="66040"/>
                </a:lnTo>
                <a:lnTo>
                  <a:pt x="66790" y="66030"/>
                </a:lnTo>
                <a:lnTo>
                  <a:pt x="66700" y="65940"/>
                </a:lnTo>
                <a:lnTo>
                  <a:pt x="66660" y="65870"/>
                </a:lnTo>
                <a:lnTo>
                  <a:pt x="66600" y="65820"/>
                </a:lnTo>
                <a:lnTo>
                  <a:pt x="66480" y="65800"/>
                </a:lnTo>
                <a:lnTo>
                  <a:pt x="66240" y="65800"/>
                </a:lnTo>
                <a:lnTo>
                  <a:pt x="66130" y="65780"/>
                </a:lnTo>
                <a:lnTo>
                  <a:pt x="66050" y="65730"/>
                </a:lnTo>
                <a:lnTo>
                  <a:pt x="65970" y="65550"/>
                </a:lnTo>
                <a:lnTo>
                  <a:pt x="65970" y="65540"/>
                </a:lnTo>
                <a:lnTo>
                  <a:pt x="66010" y="65330"/>
                </a:lnTo>
                <a:lnTo>
                  <a:pt x="66080" y="65110"/>
                </a:lnTo>
                <a:lnTo>
                  <a:pt x="66130" y="64910"/>
                </a:lnTo>
                <a:lnTo>
                  <a:pt x="66120" y="64780"/>
                </a:lnTo>
                <a:lnTo>
                  <a:pt x="66080" y="64630"/>
                </a:lnTo>
                <a:lnTo>
                  <a:pt x="66000" y="64510"/>
                </a:lnTo>
                <a:lnTo>
                  <a:pt x="65890" y="64460"/>
                </a:lnTo>
                <a:lnTo>
                  <a:pt x="65830" y="64400"/>
                </a:lnTo>
                <a:lnTo>
                  <a:pt x="65810" y="64270"/>
                </a:lnTo>
                <a:lnTo>
                  <a:pt x="65820" y="64120"/>
                </a:lnTo>
                <a:lnTo>
                  <a:pt x="65860" y="63870"/>
                </a:lnTo>
                <a:lnTo>
                  <a:pt x="65870" y="63820"/>
                </a:lnTo>
                <a:lnTo>
                  <a:pt x="65900" y="63780"/>
                </a:lnTo>
                <a:lnTo>
                  <a:pt x="65970" y="63690"/>
                </a:lnTo>
                <a:lnTo>
                  <a:pt x="65980" y="63660"/>
                </a:lnTo>
                <a:lnTo>
                  <a:pt x="65990" y="63410"/>
                </a:lnTo>
                <a:lnTo>
                  <a:pt x="66010" y="63300"/>
                </a:lnTo>
                <a:lnTo>
                  <a:pt x="66150" y="62960"/>
                </a:lnTo>
                <a:lnTo>
                  <a:pt x="66160" y="62860"/>
                </a:lnTo>
                <a:lnTo>
                  <a:pt x="66160" y="62610"/>
                </a:lnTo>
                <a:lnTo>
                  <a:pt x="66040" y="62080"/>
                </a:lnTo>
                <a:lnTo>
                  <a:pt x="66020" y="62030"/>
                </a:lnTo>
                <a:lnTo>
                  <a:pt x="65830" y="61860"/>
                </a:lnTo>
                <a:lnTo>
                  <a:pt x="65800" y="61820"/>
                </a:lnTo>
                <a:lnTo>
                  <a:pt x="65770" y="61720"/>
                </a:lnTo>
                <a:lnTo>
                  <a:pt x="65720" y="61620"/>
                </a:lnTo>
                <a:lnTo>
                  <a:pt x="65580" y="61430"/>
                </a:lnTo>
                <a:lnTo>
                  <a:pt x="65350" y="61260"/>
                </a:lnTo>
                <a:lnTo>
                  <a:pt x="65320" y="61230"/>
                </a:lnTo>
                <a:lnTo>
                  <a:pt x="65280" y="61140"/>
                </a:lnTo>
                <a:lnTo>
                  <a:pt x="65200" y="61090"/>
                </a:lnTo>
                <a:lnTo>
                  <a:pt x="65100" y="61080"/>
                </a:lnTo>
                <a:lnTo>
                  <a:pt x="64990" y="61100"/>
                </a:lnTo>
                <a:lnTo>
                  <a:pt x="64880" y="61130"/>
                </a:lnTo>
                <a:lnTo>
                  <a:pt x="64810" y="61190"/>
                </a:lnTo>
                <a:lnTo>
                  <a:pt x="64800" y="61280"/>
                </a:lnTo>
                <a:lnTo>
                  <a:pt x="64860" y="61380"/>
                </a:lnTo>
                <a:lnTo>
                  <a:pt x="64890" y="61480"/>
                </a:lnTo>
                <a:lnTo>
                  <a:pt x="64840" y="61600"/>
                </a:lnTo>
                <a:lnTo>
                  <a:pt x="64760" y="61710"/>
                </a:lnTo>
                <a:lnTo>
                  <a:pt x="64700" y="61770"/>
                </a:lnTo>
                <a:lnTo>
                  <a:pt x="64630" y="61790"/>
                </a:lnTo>
                <a:lnTo>
                  <a:pt x="64590" y="61790"/>
                </a:lnTo>
                <a:lnTo>
                  <a:pt x="64390" y="61640"/>
                </a:lnTo>
                <a:lnTo>
                  <a:pt x="64380" y="61620"/>
                </a:lnTo>
                <a:lnTo>
                  <a:pt x="64290" y="61650"/>
                </a:lnTo>
                <a:lnTo>
                  <a:pt x="64260" y="61630"/>
                </a:lnTo>
                <a:lnTo>
                  <a:pt x="64240" y="61480"/>
                </a:lnTo>
                <a:lnTo>
                  <a:pt x="64210" y="61460"/>
                </a:lnTo>
                <a:lnTo>
                  <a:pt x="64150" y="61470"/>
                </a:lnTo>
                <a:lnTo>
                  <a:pt x="64080" y="61470"/>
                </a:lnTo>
                <a:lnTo>
                  <a:pt x="64020" y="61490"/>
                </a:lnTo>
                <a:lnTo>
                  <a:pt x="63990" y="61460"/>
                </a:lnTo>
                <a:lnTo>
                  <a:pt x="64000" y="61360"/>
                </a:lnTo>
                <a:lnTo>
                  <a:pt x="64020" y="61290"/>
                </a:lnTo>
                <a:lnTo>
                  <a:pt x="64090" y="61190"/>
                </a:lnTo>
                <a:lnTo>
                  <a:pt x="64110" y="61100"/>
                </a:lnTo>
                <a:lnTo>
                  <a:pt x="64090" y="60990"/>
                </a:lnTo>
                <a:lnTo>
                  <a:pt x="64060" y="60950"/>
                </a:lnTo>
                <a:lnTo>
                  <a:pt x="64010" y="60910"/>
                </a:lnTo>
                <a:lnTo>
                  <a:pt x="63960" y="60830"/>
                </a:lnTo>
                <a:lnTo>
                  <a:pt x="63950" y="60740"/>
                </a:lnTo>
                <a:lnTo>
                  <a:pt x="63980" y="60660"/>
                </a:lnTo>
                <a:lnTo>
                  <a:pt x="64020" y="60600"/>
                </a:lnTo>
                <a:lnTo>
                  <a:pt x="64050" y="60510"/>
                </a:lnTo>
                <a:lnTo>
                  <a:pt x="64100" y="60440"/>
                </a:lnTo>
                <a:lnTo>
                  <a:pt x="64110" y="60400"/>
                </a:lnTo>
                <a:lnTo>
                  <a:pt x="64100" y="60360"/>
                </a:lnTo>
                <a:lnTo>
                  <a:pt x="64070" y="60290"/>
                </a:lnTo>
                <a:lnTo>
                  <a:pt x="64040" y="59950"/>
                </a:lnTo>
                <a:lnTo>
                  <a:pt x="64040" y="59450"/>
                </a:lnTo>
                <a:lnTo>
                  <a:pt x="63940" y="59460"/>
                </a:lnTo>
                <a:lnTo>
                  <a:pt x="63850" y="59400"/>
                </a:lnTo>
                <a:lnTo>
                  <a:pt x="63770" y="59310"/>
                </a:lnTo>
                <a:lnTo>
                  <a:pt x="63740" y="59210"/>
                </a:lnTo>
                <a:lnTo>
                  <a:pt x="63760" y="59160"/>
                </a:lnTo>
                <a:lnTo>
                  <a:pt x="63840" y="59100"/>
                </a:lnTo>
                <a:lnTo>
                  <a:pt x="63850" y="59050"/>
                </a:lnTo>
                <a:lnTo>
                  <a:pt x="63770" y="59030"/>
                </a:lnTo>
                <a:lnTo>
                  <a:pt x="63700" y="59000"/>
                </a:lnTo>
                <a:lnTo>
                  <a:pt x="63660" y="58960"/>
                </a:lnTo>
                <a:lnTo>
                  <a:pt x="63740" y="58920"/>
                </a:lnTo>
                <a:lnTo>
                  <a:pt x="63720" y="58880"/>
                </a:lnTo>
                <a:lnTo>
                  <a:pt x="63660" y="58820"/>
                </a:lnTo>
                <a:lnTo>
                  <a:pt x="63630" y="58760"/>
                </a:lnTo>
                <a:lnTo>
                  <a:pt x="63620" y="58670"/>
                </a:lnTo>
                <a:lnTo>
                  <a:pt x="63540" y="58550"/>
                </a:lnTo>
                <a:lnTo>
                  <a:pt x="63460" y="58220"/>
                </a:lnTo>
                <a:lnTo>
                  <a:pt x="63480" y="58140"/>
                </a:lnTo>
                <a:lnTo>
                  <a:pt x="63500" y="58130"/>
                </a:lnTo>
                <a:lnTo>
                  <a:pt x="63620" y="58070"/>
                </a:lnTo>
                <a:lnTo>
                  <a:pt x="63630" y="58060"/>
                </a:lnTo>
                <a:lnTo>
                  <a:pt x="63690" y="58090"/>
                </a:lnTo>
                <a:lnTo>
                  <a:pt x="63830" y="58280"/>
                </a:lnTo>
                <a:lnTo>
                  <a:pt x="64150" y="58550"/>
                </a:lnTo>
                <a:lnTo>
                  <a:pt x="64240" y="58660"/>
                </a:lnTo>
                <a:lnTo>
                  <a:pt x="64440" y="59000"/>
                </a:lnTo>
                <a:lnTo>
                  <a:pt x="64460" y="58770"/>
                </a:lnTo>
                <a:lnTo>
                  <a:pt x="64490" y="58660"/>
                </a:lnTo>
                <a:lnTo>
                  <a:pt x="64570" y="58680"/>
                </a:lnTo>
                <a:lnTo>
                  <a:pt x="64730" y="58800"/>
                </a:lnTo>
                <a:lnTo>
                  <a:pt x="64790" y="58870"/>
                </a:lnTo>
                <a:lnTo>
                  <a:pt x="64920" y="59210"/>
                </a:lnTo>
                <a:lnTo>
                  <a:pt x="65050" y="59360"/>
                </a:lnTo>
                <a:lnTo>
                  <a:pt x="65240" y="59440"/>
                </a:lnTo>
                <a:lnTo>
                  <a:pt x="65500" y="59450"/>
                </a:lnTo>
                <a:lnTo>
                  <a:pt x="65690" y="59400"/>
                </a:lnTo>
                <a:lnTo>
                  <a:pt x="65860" y="59310"/>
                </a:lnTo>
                <a:lnTo>
                  <a:pt x="66130" y="59070"/>
                </a:lnTo>
                <a:lnTo>
                  <a:pt x="66330" y="58780"/>
                </a:lnTo>
                <a:lnTo>
                  <a:pt x="66400" y="58740"/>
                </a:lnTo>
                <a:lnTo>
                  <a:pt x="66450" y="58750"/>
                </a:lnTo>
                <a:lnTo>
                  <a:pt x="66560" y="58800"/>
                </a:lnTo>
                <a:lnTo>
                  <a:pt x="66620" y="58810"/>
                </a:lnTo>
                <a:lnTo>
                  <a:pt x="66640" y="58800"/>
                </a:lnTo>
                <a:lnTo>
                  <a:pt x="66640" y="58750"/>
                </a:lnTo>
                <a:lnTo>
                  <a:pt x="66660" y="58740"/>
                </a:lnTo>
                <a:lnTo>
                  <a:pt x="66690" y="58750"/>
                </a:lnTo>
                <a:lnTo>
                  <a:pt x="66710" y="58770"/>
                </a:lnTo>
                <a:lnTo>
                  <a:pt x="66720" y="58800"/>
                </a:lnTo>
                <a:lnTo>
                  <a:pt x="66710" y="58810"/>
                </a:lnTo>
                <a:lnTo>
                  <a:pt x="66850" y="58800"/>
                </a:lnTo>
                <a:lnTo>
                  <a:pt x="66900" y="58810"/>
                </a:lnTo>
                <a:lnTo>
                  <a:pt x="66950" y="58840"/>
                </a:lnTo>
                <a:lnTo>
                  <a:pt x="67070" y="58940"/>
                </a:lnTo>
                <a:lnTo>
                  <a:pt x="67100" y="58960"/>
                </a:lnTo>
                <a:lnTo>
                  <a:pt x="67140" y="59020"/>
                </a:lnTo>
                <a:lnTo>
                  <a:pt x="67130" y="59150"/>
                </a:lnTo>
                <a:lnTo>
                  <a:pt x="67100" y="59280"/>
                </a:lnTo>
                <a:lnTo>
                  <a:pt x="67050" y="59360"/>
                </a:lnTo>
                <a:lnTo>
                  <a:pt x="67040" y="59430"/>
                </a:lnTo>
                <a:lnTo>
                  <a:pt x="67050" y="59490"/>
                </a:lnTo>
                <a:lnTo>
                  <a:pt x="67070" y="59520"/>
                </a:lnTo>
                <a:lnTo>
                  <a:pt x="67080" y="59530"/>
                </a:lnTo>
                <a:lnTo>
                  <a:pt x="67090" y="59590"/>
                </a:lnTo>
                <a:lnTo>
                  <a:pt x="67100" y="59610"/>
                </a:lnTo>
                <a:lnTo>
                  <a:pt x="67130" y="59640"/>
                </a:lnTo>
                <a:lnTo>
                  <a:pt x="67150" y="59650"/>
                </a:lnTo>
                <a:lnTo>
                  <a:pt x="67160" y="59660"/>
                </a:lnTo>
                <a:lnTo>
                  <a:pt x="67190" y="59670"/>
                </a:lnTo>
                <a:lnTo>
                  <a:pt x="67260" y="59700"/>
                </a:lnTo>
                <a:lnTo>
                  <a:pt x="67300" y="59700"/>
                </a:lnTo>
                <a:lnTo>
                  <a:pt x="67330" y="59720"/>
                </a:lnTo>
                <a:lnTo>
                  <a:pt x="67350" y="59860"/>
                </a:lnTo>
                <a:lnTo>
                  <a:pt x="67380" y="59860"/>
                </a:lnTo>
                <a:lnTo>
                  <a:pt x="67400" y="59810"/>
                </a:lnTo>
                <a:lnTo>
                  <a:pt x="67410" y="59750"/>
                </a:lnTo>
                <a:lnTo>
                  <a:pt x="67450" y="59750"/>
                </a:lnTo>
                <a:lnTo>
                  <a:pt x="67460" y="59920"/>
                </a:lnTo>
                <a:lnTo>
                  <a:pt x="67450" y="59970"/>
                </a:lnTo>
                <a:lnTo>
                  <a:pt x="67440" y="60020"/>
                </a:lnTo>
                <a:lnTo>
                  <a:pt x="67390" y="60110"/>
                </a:lnTo>
                <a:lnTo>
                  <a:pt x="67380" y="60140"/>
                </a:lnTo>
                <a:lnTo>
                  <a:pt x="67390" y="60210"/>
                </a:lnTo>
                <a:lnTo>
                  <a:pt x="67440" y="60310"/>
                </a:lnTo>
                <a:lnTo>
                  <a:pt x="67450" y="60360"/>
                </a:lnTo>
                <a:lnTo>
                  <a:pt x="67440" y="60540"/>
                </a:lnTo>
                <a:lnTo>
                  <a:pt x="67520" y="61050"/>
                </a:lnTo>
                <a:lnTo>
                  <a:pt x="67510" y="61280"/>
                </a:lnTo>
                <a:lnTo>
                  <a:pt x="67300" y="61950"/>
                </a:lnTo>
                <a:lnTo>
                  <a:pt x="67260" y="62210"/>
                </a:lnTo>
                <a:lnTo>
                  <a:pt x="67300" y="62440"/>
                </a:lnTo>
                <a:lnTo>
                  <a:pt x="67370" y="62510"/>
                </a:lnTo>
                <a:lnTo>
                  <a:pt x="67700" y="62660"/>
                </a:lnTo>
                <a:lnTo>
                  <a:pt x="67830" y="62700"/>
                </a:lnTo>
                <a:lnTo>
                  <a:pt x="67870" y="62720"/>
                </a:lnTo>
                <a:lnTo>
                  <a:pt x="67890" y="62770"/>
                </a:lnTo>
                <a:lnTo>
                  <a:pt x="67930" y="62930"/>
                </a:lnTo>
                <a:lnTo>
                  <a:pt x="68130" y="63170"/>
                </a:lnTo>
                <a:lnTo>
                  <a:pt x="68140" y="63180"/>
                </a:lnTo>
                <a:lnTo>
                  <a:pt x="68170" y="63230"/>
                </a:lnTo>
                <a:lnTo>
                  <a:pt x="68270" y="63270"/>
                </a:lnTo>
                <a:lnTo>
                  <a:pt x="68280" y="63380"/>
                </a:lnTo>
                <a:lnTo>
                  <a:pt x="68220" y="63660"/>
                </a:lnTo>
                <a:close/>
                <a:moveTo>
                  <a:pt x="63420" y="63190"/>
                </a:moveTo>
                <a:lnTo>
                  <a:pt x="63480" y="63120"/>
                </a:lnTo>
                <a:lnTo>
                  <a:pt x="63520" y="63020"/>
                </a:lnTo>
                <a:lnTo>
                  <a:pt x="63530" y="62950"/>
                </a:lnTo>
                <a:lnTo>
                  <a:pt x="63550" y="62860"/>
                </a:lnTo>
                <a:lnTo>
                  <a:pt x="63580" y="62780"/>
                </a:lnTo>
                <a:lnTo>
                  <a:pt x="63620" y="62720"/>
                </a:lnTo>
                <a:lnTo>
                  <a:pt x="63700" y="62680"/>
                </a:lnTo>
                <a:lnTo>
                  <a:pt x="63770" y="62680"/>
                </a:lnTo>
                <a:lnTo>
                  <a:pt x="63850" y="62720"/>
                </a:lnTo>
                <a:lnTo>
                  <a:pt x="63900" y="62790"/>
                </a:lnTo>
                <a:lnTo>
                  <a:pt x="63930" y="62850"/>
                </a:lnTo>
                <a:lnTo>
                  <a:pt x="63950" y="62920"/>
                </a:lnTo>
                <a:lnTo>
                  <a:pt x="63960" y="63060"/>
                </a:lnTo>
                <a:lnTo>
                  <a:pt x="63900" y="63130"/>
                </a:lnTo>
                <a:lnTo>
                  <a:pt x="63480" y="63340"/>
                </a:lnTo>
                <a:lnTo>
                  <a:pt x="63390" y="63270"/>
                </a:lnTo>
                <a:lnTo>
                  <a:pt x="63420" y="63190"/>
                </a:lnTo>
                <a:close/>
                <a:moveTo>
                  <a:pt x="64200" y="62670"/>
                </a:moveTo>
                <a:lnTo>
                  <a:pt x="64370" y="62670"/>
                </a:lnTo>
                <a:lnTo>
                  <a:pt x="64570" y="62780"/>
                </a:lnTo>
                <a:lnTo>
                  <a:pt x="64660" y="62930"/>
                </a:lnTo>
                <a:lnTo>
                  <a:pt x="64600" y="63060"/>
                </a:lnTo>
                <a:lnTo>
                  <a:pt x="64350" y="63120"/>
                </a:lnTo>
                <a:lnTo>
                  <a:pt x="64060" y="63020"/>
                </a:lnTo>
                <a:lnTo>
                  <a:pt x="64060" y="62830"/>
                </a:lnTo>
                <a:lnTo>
                  <a:pt x="64200" y="62670"/>
                </a:lnTo>
                <a:close/>
                <a:moveTo>
                  <a:pt x="71510" y="62740"/>
                </a:moveTo>
                <a:lnTo>
                  <a:pt x="71410" y="62750"/>
                </a:lnTo>
                <a:lnTo>
                  <a:pt x="71350" y="62740"/>
                </a:lnTo>
                <a:lnTo>
                  <a:pt x="71310" y="62710"/>
                </a:lnTo>
                <a:lnTo>
                  <a:pt x="71250" y="62650"/>
                </a:lnTo>
                <a:lnTo>
                  <a:pt x="71200" y="62610"/>
                </a:lnTo>
                <a:lnTo>
                  <a:pt x="71000" y="62520"/>
                </a:lnTo>
                <a:lnTo>
                  <a:pt x="70900" y="62450"/>
                </a:lnTo>
                <a:lnTo>
                  <a:pt x="70870" y="62310"/>
                </a:lnTo>
                <a:lnTo>
                  <a:pt x="70910" y="62170"/>
                </a:lnTo>
                <a:lnTo>
                  <a:pt x="71030" y="62100"/>
                </a:lnTo>
                <a:lnTo>
                  <a:pt x="71150" y="62150"/>
                </a:lnTo>
                <a:lnTo>
                  <a:pt x="71220" y="62420"/>
                </a:lnTo>
                <a:lnTo>
                  <a:pt x="71310" y="62520"/>
                </a:lnTo>
                <a:lnTo>
                  <a:pt x="71390" y="62530"/>
                </a:lnTo>
                <a:lnTo>
                  <a:pt x="71560" y="62520"/>
                </a:lnTo>
                <a:lnTo>
                  <a:pt x="71640" y="62550"/>
                </a:lnTo>
                <a:lnTo>
                  <a:pt x="71690" y="62630"/>
                </a:lnTo>
                <a:lnTo>
                  <a:pt x="71660" y="62690"/>
                </a:lnTo>
                <a:lnTo>
                  <a:pt x="71590" y="62730"/>
                </a:lnTo>
                <a:lnTo>
                  <a:pt x="71510" y="62740"/>
                </a:lnTo>
                <a:close/>
                <a:moveTo>
                  <a:pt x="69130" y="53940"/>
                </a:moveTo>
                <a:lnTo>
                  <a:pt x="69130" y="53980"/>
                </a:lnTo>
                <a:lnTo>
                  <a:pt x="69130" y="54010"/>
                </a:lnTo>
                <a:lnTo>
                  <a:pt x="69100" y="54040"/>
                </a:lnTo>
                <a:lnTo>
                  <a:pt x="69160" y="54070"/>
                </a:lnTo>
                <a:lnTo>
                  <a:pt x="69220" y="54050"/>
                </a:lnTo>
                <a:lnTo>
                  <a:pt x="69320" y="53970"/>
                </a:lnTo>
                <a:lnTo>
                  <a:pt x="69290" y="54070"/>
                </a:lnTo>
                <a:lnTo>
                  <a:pt x="69340" y="54090"/>
                </a:lnTo>
                <a:lnTo>
                  <a:pt x="69550" y="54080"/>
                </a:lnTo>
                <a:lnTo>
                  <a:pt x="69650" y="54130"/>
                </a:lnTo>
                <a:lnTo>
                  <a:pt x="69830" y="54280"/>
                </a:lnTo>
                <a:lnTo>
                  <a:pt x="69910" y="54270"/>
                </a:lnTo>
                <a:lnTo>
                  <a:pt x="69940" y="54330"/>
                </a:lnTo>
                <a:lnTo>
                  <a:pt x="70060" y="54480"/>
                </a:lnTo>
                <a:lnTo>
                  <a:pt x="70110" y="54630"/>
                </a:lnTo>
                <a:lnTo>
                  <a:pt x="70110" y="54690"/>
                </a:lnTo>
                <a:lnTo>
                  <a:pt x="70020" y="54640"/>
                </a:lnTo>
                <a:lnTo>
                  <a:pt x="69980" y="54680"/>
                </a:lnTo>
                <a:lnTo>
                  <a:pt x="69850" y="54700"/>
                </a:lnTo>
                <a:lnTo>
                  <a:pt x="69800" y="54720"/>
                </a:lnTo>
                <a:lnTo>
                  <a:pt x="69850" y="54740"/>
                </a:lnTo>
                <a:lnTo>
                  <a:pt x="69890" y="54760"/>
                </a:lnTo>
                <a:lnTo>
                  <a:pt x="69920" y="54790"/>
                </a:lnTo>
                <a:lnTo>
                  <a:pt x="69950" y="54830"/>
                </a:lnTo>
                <a:lnTo>
                  <a:pt x="69800" y="54870"/>
                </a:lnTo>
                <a:lnTo>
                  <a:pt x="69730" y="54890"/>
                </a:lnTo>
                <a:lnTo>
                  <a:pt x="69690" y="54940"/>
                </a:lnTo>
                <a:lnTo>
                  <a:pt x="69680" y="55050"/>
                </a:lnTo>
                <a:lnTo>
                  <a:pt x="69740" y="55070"/>
                </a:lnTo>
                <a:lnTo>
                  <a:pt x="69910" y="55060"/>
                </a:lnTo>
                <a:lnTo>
                  <a:pt x="69900" y="55080"/>
                </a:lnTo>
                <a:lnTo>
                  <a:pt x="69890" y="55120"/>
                </a:lnTo>
                <a:lnTo>
                  <a:pt x="69880" y="55130"/>
                </a:lnTo>
                <a:lnTo>
                  <a:pt x="69920" y="55170"/>
                </a:lnTo>
                <a:lnTo>
                  <a:pt x="69990" y="55240"/>
                </a:lnTo>
                <a:lnTo>
                  <a:pt x="70040" y="55320"/>
                </a:lnTo>
                <a:lnTo>
                  <a:pt x="70040" y="55380"/>
                </a:lnTo>
                <a:lnTo>
                  <a:pt x="69860" y="55530"/>
                </a:lnTo>
                <a:lnTo>
                  <a:pt x="69810" y="55590"/>
                </a:lnTo>
                <a:lnTo>
                  <a:pt x="69750" y="55700"/>
                </a:lnTo>
                <a:lnTo>
                  <a:pt x="69650" y="55830"/>
                </a:lnTo>
                <a:lnTo>
                  <a:pt x="69620" y="55920"/>
                </a:lnTo>
                <a:lnTo>
                  <a:pt x="69610" y="56030"/>
                </a:lnTo>
                <a:lnTo>
                  <a:pt x="69620" y="56150"/>
                </a:lnTo>
                <a:lnTo>
                  <a:pt x="69630" y="56180"/>
                </a:lnTo>
                <a:lnTo>
                  <a:pt x="69690" y="56340"/>
                </a:lnTo>
                <a:lnTo>
                  <a:pt x="69680" y="56510"/>
                </a:lnTo>
                <a:lnTo>
                  <a:pt x="69690" y="56560"/>
                </a:lnTo>
                <a:lnTo>
                  <a:pt x="69720" y="56600"/>
                </a:lnTo>
                <a:lnTo>
                  <a:pt x="69860" y="56730"/>
                </a:lnTo>
                <a:lnTo>
                  <a:pt x="69880" y="56780"/>
                </a:lnTo>
                <a:lnTo>
                  <a:pt x="69860" y="56830"/>
                </a:lnTo>
                <a:lnTo>
                  <a:pt x="69820" y="56860"/>
                </a:lnTo>
                <a:lnTo>
                  <a:pt x="69680" y="56810"/>
                </a:lnTo>
                <a:lnTo>
                  <a:pt x="69630" y="56900"/>
                </a:lnTo>
                <a:lnTo>
                  <a:pt x="69640" y="57000"/>
                </a:lnTo>
                <a:lnTo>
                  <a:pt x="69750" y="56960"/>
                </a:lnTo>
                <a:lnTo>
                  <a:pt x="69810" y="56960"/>
                </a:lnTo>
                <a:lnTo>
                  <a:pt x="69860" y="57070"/>
                </a:lnTo>
                <a:lnTo>
                  <a:pt x="69910" y="57270"/>
                </a:lnTo>
                <a:lnTo>
                  <a:pt x="69900" y="57410"/>
                </a:lnTo>
                <a:lnTo>
                  <a:pt x="69850" y="57440"/>
                </a:lnTo>
                <a:lnTo>
                  <a:pt x="69790" y="57450"/>
                </a:lnTo>
                <a:lnTo>
                  <a:pt x="69730" y="57530"/>
                </a:lnTo>
                <a:lnTo>
                  <a:pt x="69800" y="57560"/>
                </a:lnTo>
                <a:lnTo>
                  <a:pt x="69780" y="57620"/>
                </a:lnTo>
                <a:lnTo>
                  <a:pt x="69740" y="57680"/>
                </a:lnTo>
                <a:lnTo>
                  <a:pt x="69730" y="57760"/>
                </a:lnTo>
                <a:lnTo>
                  <a:pt x="69750" y="57810"/>
                </a:lnTo>
                <a:lnTo>
                  <a:pt x="69780" y="57820"/>
                </a:lnTo>
                <a:lnTo>
                  <a:pt x="69820" y="57830"/>
                </a:lnTo>
                <a:lnTo>
                  <a:pt x="69860" y="57850"/>
                </a:lnTo>
                <a:lnTo>
                  <a:pt x="69880" y="57890"/>
                </a:lnTo>
                <a:lnTo>
                  <a:pt x="69880" y="58020"/>
                </a:lnTo>
                <a:lnTo>
                  <a:pt x="69900" y="58110"/>
                </a:lnTo>
                <a:lnTo>
                  <a:pt x="69920" y="58160"/>
                </a:lnTo>
                <a:lnTo>
                  <a:pt x="70040" y="58330"/>
                </a:lnTo>
                <a:lnTo>
                  <a:pt x="70080" y="58420"/>
                </a:lnTo>
                <a:lnTo>
                  <a:pt x="70080" y="58500"/>
                </a:lnTo>
                <a:lnTo>
                  <a:pt x="70020" y="58590"/>
                </a:lnTo>
                <a:lnTo>
                  <a:pt x="70070" y="58590"/>
                </a:lnTo>
                <a:lnTo>
                  <a:pt x="70090" y="58600"/>
                </a:lnTo>
                <a:lnTo>
                  <a:pt x="70130" y="58600"/>
                </a:lnTo>
                <a:lnTo>
                  <a:pt x="70170" y="58590"/>
                </a:lnTo>
                <a:lnTo>
                  <a:pt x="70200" y="58720"/>
                </a:lnTo>
                <a:lnTo>
                  <a:pt x="70220" y="58780"/>
                </a:lnTo>
                <a:lnTo>
                  <a:pt x="70260" y="58810"/>
                </a:lnTo>
                <a:lnTo>
                  <a:pt x="70320" y="58830"/>
                </a:lnTo>
                <a:lnTo>
                  <a:pt x="70420" y="58910"/>
                </a:lnTo>
                <a:lnTo>
                  <a:pt x="70480" y="58920"/>
                </a:lnTo>
                <a:lnTo>
                  <a:pt x="70490" y="58950"/>
                </a:lnTo>
                <a:lnTo>
                  <a:pt x="70550" y="59020"/>
                </a:lnTo>
                <a:lnTo>
                  <a:pt x="70620" y="59080"/>
                </a:lnTo>
                <a:lnTo>
                  <a:pt x="70650" y="59090"/>
                </a:lnTo>
                <a:lnTo>
                  <a:pt x="70650" y="59230"/>
                </a:lnTo>
                <a:lnTo>
                  <a:pt x="70630" y="59320"/>
                </a:lnTo>
                <a:lnTo>
                  <a:pt x="70590" y="59390"/>
                </a:lnTo>
                <a:lnTo>
                  <a:pt x="70260" y="59640"/>
                </a:lnTo>
                <a:lnTo>
                  <a:pt x="70200" y="59750"/>
                </a:lnTo>
                <a:lnTo>
                  <a:pt x="70200" y="59950"/>
                </a:lnTo>
                <a:lnTo>
                  <a:pt x="70290" y="60050"/>
                </a:lnTo>
                <a:lnTo>
                  <a:pt x="70440" y="60070"/>
                </a:lnTo>
                <a:lnTo>
                  <a:pt x="70610" y="60010"/>
                </a:lnTo>
                <a:lnTo>
                  <a:pt x="70530" y="59910"/>
                </a:lnTo>
                <a:lnTo>
                  <a:pt x="70530" y="59830"/>
                </a:lnTo>
                <a:lnTo>
                  <a:pt x="70600" y="59810"/>
                </a:lnTo>
                <a:lnTo>
                  <a:pt x="70850" y="59990"/>
                </a:lnTo>
                <a:lnTo>
                  <a:pt x="70950" y="60050"/>
                </a:lnTo>
                <a:lnTo>
                  <a:pt x="71020" y="60130"/>
                </a:lnTo>
                <a:lnTo>
                  <a:pt x="71050" y="60290"/>
                </a:lnTo>
                <a:lnTo>
                  <a:pt x="71140" y="60460"/>
                </a:lnTo>
                <a:lnTo>
                  <a:pt x="71310" y="60640"/>
                </a:lnTo>
                <a:lnTo>
                  <a:pt x="71410" y="60820"/>
                </a:lnTo>
                <a:lnTo>
                  <a:pt x="71310" y="60980"/>
                </a:lnTo>
                <a:lnTo>
                  <a:pt x="71260" y="60940"/>
                </a:lnTo>
                <a:lnTo>
                  <a:pt x="71140" y="60870"/>
                </a:lnTo>
                <a:lnTo>
                  <a:pt x="71090" y="60830"/>
                </a:lnTo>
                <a:lnTo>
                  <a:pt x="71040" y="60650"/>
                </a:lnTo>
                <a:lnTo>
                  <a:pt x="71030" y="60640"/>
                </a:lnTo>
                <a:lnTo>
                  <a:pt x="71020" y="60620"/>
                </a:lnTo>
                <a:lnTo>
                  <a:pt x="71020" y="60590"/>
                </a:lnTo>
                <a:lnTo>
                  <a:pt x="71020" y="60490"/>
                </a:lnTo>
                <a:lnTo>
                  <a:pt x="71010" y="60470"/>
                </a:lnTo>
                <a:lnTo>
                  <a:pt x="70980" y="60460"/>
                </a:lnTo>
                <a:lnTo>
                  <a:pt x="70900" y="60420"/>
                </a:lnTo>
                <a:lnTo>
                  <a:pt x="70880" y="60390"/>
                </a:lnTo>
                <a:lnTo>
                  <a:pt x="70800" y="60330"/>
                </a:lnTo>
                <a:lnTo>
                  <a:pt x="70720" y="60290"/>
                </a:lnTo>
                <a:lnTo>
                  <a:pt x="70680" y="60330"/>
                </a:lnTo>
                <a:lnTo>
                  <a:pt x="70500" y="60440"/>
                </a:lnTo>
                <a:lnTo>
                  <a:pt x="70450" y="60460"/>
                </a:lnTo>
                <a:lnTo>
                  <a:pt x="70380" y="60440"/>
                </a:lnTo>
                <a:lnTo>
                  <a:pt x="70360" y="60380"/>
                </a:lnTo>
                <a:lnTo>
                  <a:pt x="70350" y="60320"/>
                </a:lnTo>
                <a:lnTo>
                  <a:pt x="70310" y="60270"/>
                </a:lnTo>
                <a:lnTo>
                  <a:pt x="70250" y="60250"/>
                </a:lnTo>
                <a:lnTo>
                  <a:pt x="70220" y="60260"/>
                </a:lnTo>
                <a:lnTo>
                  <a:pt x="70180" y="60290"/>
                </a:lnTo>
                <a:lnTo>
                  <a:pt x="70120" y="60310"/>
                </a:lnTo>
                <a:lnTo>
                  <a:pt x="70100" y="60350"/>
                </a:lnTo>
                <a:lnTo>
                  <a:pt x="70080" y="60540"/>
                </a:lnTo>
                <a:lnTo>
                  <a:pt x="70060" y="60610"/>
                </a:lnTo>
                <a:lnTo>
                  <a:pt x="69910" y="60470"/>
                </a:lnTo>
                <a:lnTo>
                  <a:pt x="69820" y="60410"/>
                </a:lnTo>
                <a:lnTo>
                  <a:pt x="69750" y="60400"/>
                </a:lnTo>
                <a:lnTo>
                  <a:pt x="69650" y="60520"/>
                </a:lnTo>
                <a:lnTo>
                  <a:pt x="69590" y="60570"/>
                </a:lnTo>
                <a:lnTo>
                  <a:pt x="69510" y="60610"/>
                </a:lnTo>
                <a:lnTo>
                  <a:pt x="69500" y="60520"/>
                </a:lnTo>
                <a:lnTo>
                  <a:pt x="69460" y="60470"/>
                </a:lnTo>
                <a:lnTo>
                  <a:pt x="69410" y="60460"/>
                </a:lnTo>
                <a:lnTo>
                  <a:pt x="69360" y="60530"/>
                </a:lnTo>
                <a:lnTo>
                  <a:pt x="69230" y="60420"/>
                </a:lnTo>
                <a:lnTo>
                  <a:pt x="69180" y="60380"/>
                </a:lnTo>
                <a:lnTo>
                  <a:pt x="68980" y="60350"/>
                </a:lnTo>
                <a:lnTo>
                  <a:pt x="68950" y="60330"/>
                </a:lnTo>
                <a:lnTo>
                  <a:pt x="68930" y="60290"/>
                </a:lnTo>
                <a:lnTo>
                  <a:pt x="68870" y="60300"/>
                </a:lnTo>
                <a:lnTo>
                  <a:pt x="68710" y="60360"/>
                </a:lnTo>
                <a:lnTo>
                  <a:pt x="68680" y="60400"/>
                </a:lnTo>
                <a:lnTo>
                  <a:pt x="68660" y="60450"/>
                </a:lnTo>
                <a:lnTo>
                  <a:pt x="68590" y="60550"/>
                </a:lnTo>
                <a:lnTo>
                  <a:pt x="68580" y="60590"/>
                </a:lnTo>
                <a:lnTo>
                  <a:pt x="68550" y="60600"/>
                </a:lnTo>
                <a:lnTo>
                  <a:pt x="68520" y="60590"/>
                </a:lnTo>
                <a:lnTo>
                  <a:pt x="68480" y="60570"/>
                </a:lnTo>
                <a:lnTo>
                  <a:pt x="68440" y="60530"/>
                </a:lnTo>
                <a:lnTo>
                  <a:pt x="68400" y="60460"/>
                </a:lnTo>
                <a:lnTo>
                  <a:pt x="68380" y="60380"/>
                </a:lnTo>
                <a:lnTo>
                  <a:pt x="68350" y="60090"/>
                </a:lnTo>
                <a:lnTo>
                  <a:pt x="68290" y="59860"/>
                </a:lnTo>
                <a:lnTo>
                  <a:pt x="68150" y="59650"/>
                </a:lnTo>
                <a:lnTo>
                  <a:pt x="67940" y="59560"/>
                </a:lnTo>
                <a:lnTo>
                  <a:pt x="67700" y="59540"/>
                </a:lnTo>
                <a:lnTo>
                  <a:pt x="67450" y="59560"/>
                </a:lnTo>
                <a:lnTo>
                  <a:pt x="67230" y="59520"/>
                </a:lnTo>
                <a:lnTo>
                  <a:pt x="67180" y="59370"/>
                </a:lnTo>
                <a:lnTo>
                  <a:pt x="67230" y="58920"/>
                </a:lnTo>
                <a:lnTo>
                  <a:pt x="67230" y="58880"/>
                </a:lnTo>
                <a:lnTo>
                  <a:pt x="67230" y="58840"/>
                </a:lnTo>
                <a:lnTo>
                  <a:pt x="67240" y="58810"/>
                </a:lnTo>
                <a:lnTo>
                  <a:pt x="67270" y="58770"/>
                </a:lnTo>
                <a:lnTo>
                  <a:pt x="67230" y="58750"/>
                </a:lnTo>
                <a:lnTo>
                  <a:pt x="67120" y="58660"/>
                </a:lnTo>
                <a:lnTo>
                  <a:pt x="67080" y="58640"/>
                </a:lnTo>
                <a:lnTo>
                  <a:pt x="67010" y="58640"/>
                </a:lnTo>
                <a:lnTo>
                  <a:pt x="66970" y="58620"/>
                </a:lnTo>
                <a:lnTo>
                  <a:pt x="66900" y="58570"/>
                </a:lnTo>
                <a:lnTo>
                  <a:pt x="66830" y="58510"/>
                </a:lnTo>
                <a:lnTo>
                  <a:pt x="66790" y="58440"/>
                </a:lnTo>
                <a:lnTo>
                  <a:pt x="66750" y="58360"/>
                </a:lnTo>
                <a:lnTo>
                  <a:pt x="66670" y="58530"/>
                </a:lnTo>
                <a:lnTo>
                  <a:pt x="66630" y="58560"/>
                </a:lnTo>
                <a:lnTo>
                  <a:pt x="66530" y="58550"/>
                </a:lnTo>
                <a:lnTo>
                  <a:pt x="66460" y="58520"/>
                </a:lnTo>
                <a:lnTo>
                  <a:pt x="66400" y="58470"/>
                </a:lnTo>
                <a:lnTo>
                  <a:pt x="66350" y="58410"/>
                </a:lnTo>
                <a:lnTo>
                  <a:pt x="66310" y="58320"/>
                </a:lnTo>
                <a:lnTo>
                  <a:pt x="66390" y="58280"/>
                </a:lnTo>
                <a:lnTo>
                  <a:pt x="66440" y="58230"/>
                </a:lnTo>
                <a:lnTo>
                  <a:pt x="66480" y="58180"/>
                </a:lnTo>
                <a:lnTo>
                  <a:pt x="66530" y="58140"/>
                </a:lnTo>
                <a:lnTo>
                  <a:pt x="66620" y="58110"/>
                </a:lnTo>
                <a:lnTo>
                  <a:pt x="66690" y="58100"/>
                </a:lnTo>
                <a:lnTo>
                  <a:pt x="66710" y="58070"/>
                </a:lnTo>
                <a:lnTo>
                  <a:pt x="66640" y="57990"/>
                </a:lnTo>
                <a:lnTo>
                  <a:pt x="66950" y="57990"/>
                </a:lnTo>
                <a:lnTo>
                  <a:pt x="67020" y="57950"/>
                </a:lnTo>
                <a:lnTo>
                  <a:pt x="67110" y="57860"/>
                </a:lnTo>
                <a:lnTo>
                  <a:pt x="67190" y="57760"/>
                </a:lnTo>
                <a:lnTo>
                  <a:pt x="67230" y="57690"/>
                </a:lnTo>
                <a:lnTo>
                  <a:pt x="67230" y="57600"/>
                </a:lnTo>
                <a:lnTo>
                  <a:pt x="67200" y="57520"/>
                </a:lnTo>
                <a:lnTo>
                  <a:pt x="67180" y="57440"/>
                </a:lnTo>
                <a:lnTo>
                  <a:pt x="67210" y="57370"/>
                </a:lnTo>
                <a:lnTo>
                  <a:pt x="67330" y="57240"/>
                </a:lnTo>
                <a:lnTo>
                  <a:pt x="67410" y="57120"/>
                </a:lnTo>
                <a:lnTo>
                  <a:pt x="67440" y="57150"/>
                </a:lnTo>
                <a:lnTo>
                  <a:pt x="67530" y="57200"/>
                </a:lnTo>
                <a:lnTo>
                  <a:pt x="67520" y="57070"/>
                </a:lnTo>
                <a:lnTo>
                  <a:pt x="67460" y="56960"/>
                </a:lnTo>
                <a:lnTo>
                  <a:pt x="67370" y="56890"/>
                </a:lnTo>
                <a:lnTo>
                  <a:pt x="67250" y="56860"/>
                </a:lnTo>
                <a:lnTo>
                  <a:pt x="67160" y="56890"/>
                </a:lnTo>
                <a:lnTo>
                  <a:pt x="66940" y="57020"/>
                </a:lnTo>
                <a:lnTo>
                  <a:pt x="66840" y="57050"/>
                </a:lnTo>
                <a:lnTo>
                  <a:pt x="66650" y="56940"/>
                </a:lnTo>
                <a:lnTo>
                  <a:pt x="66340" y="56480"/>
                </a:lnTo>
                <a:lnTo>
                  <a:pt x="66130" y="56410"/>
                </a:lnTo>
                <a:lnTo>
                  <a:pt x="66130" y="56370"/>
                </a:lnTo>
                <a:lnTo>
                  <a:pt x="66160" y="56370"/>
                </a:lnTo>
                <a:lnTo>
                  <a:pt x="66200" y="56370"/>
                </a:lnTo>
                <a:lnTo>
                  <a:pt x="66150" y="56350"/>
                </a:lnTo>
                <a:lnTo>
                  <a:pt x="66130" y="56340"/>
                </a:lnTo>
                <a:lnTo>
                  <a:pt x="66200" y="56190"/>
                </a:lnTo>
                <a:lnTo>
                  <a:pt x="66220" y="56200"/>
                </a:lnTo>
                <a:lnTo>
                  <a:pt x="66250" y="56210"/>
                </a:lnTo>
                <a:lnTo>
                  <a:pt x="66280" y="56230"/>
                </a:lnTo>
                <a:lnTo>
                  <a:pt x="66310" y="56260"/>
                </a:lnTo>
                <a:lnTo>
                  <a:pt x="66290" y="56150"/>
                </a:lnTo>
                <a:lnTo>
                  <a:pt x="66210" y="56090"/>
                </a:lnTo>
                <a:lnTo>
                  <a:pt x="66130" y="56090"/>
                </a:lnTo>
                <a:lnTo>
                  <a:pt x="66040" y="56190"/>
                </a:lnTo>
                <a:lnTo>
                  <a:pt x="65950" y="56170"/>
                </a:lnTo>
                <a:lnTo>
                  <a:pt x="65900" y="56120"/>
                </a:lnTo>
                <a:lnTo>
                  <a:pt x="65980" y="56070"/>
                </a:lnTo>
                <a:lnTo>
                  <a:pt x="65950" y="56020"/>
                </a:lnTo>
                <a:lnTo>
                  <a:pt x="65920" y="56000"/>
                </a:lnTo>
                <a:lnTo>
                  <a:pt x="65880" y="56000"/>
                </a:lnTo>
                <a:lnTo>
                  <a:pt x="65830" y="56040"/>
                </a:lnTo>
                <a:lnTo>
                  <a:pt x="65820" y="55890"/>
                </a:lnTo>
                <a:lnTo>
                  <a:pt x="65800" y="55810"/>
                </a:lnTo>
                <a:lnTo>
                  <a:pt x="65780" y="55750"/>
                </a:lnTo>
                <a:lnTo>
                  <a:pt x="65510" y="55470"/>
                </a:lnTo>
                <a:lnTo>
                  <a:pt x="65300" y="55380"/>
                </a:lnTo>
                <a:lnTo>
                  <a:pt x="65090" y="55330"/>
                </a:lnTo>
                <a:lnTo>
                  <a:pt x="64920" y="55350"/>
                </a:lnTo>
                <a:lnTo>
                  <a:pt x="64770" y="55270"/>
                </a:lnTo>
                <a:lnTo>
                  <a:pt x="64510" y="55100"/>
                </a:lnTo>
                <a:lnTo>
                  <a:pt x="64260" y="54790"/>
                </a:lnTo>
                <a:lnTo>
                  <a:pt x="64150" y="54680"/>
                </a:lnTo>
                <a:lnTo>
                  <a:pt x="64160" y="54670"/>
                </a:lnTo>
                <a:lnTo>
                  <a:pt x="64180" y="54640"/>
                </a:lnTo>
                <a:lnTo>
                  <a:pt x="64050" y="54570"/>
                </a:lnTo>
                <a:lnTo>
                  <a:pt x="63960" y="54420"/>
                </a:lnTo>
                <a:lnTo>
                  <a:pt x="63850" y="54040"/>
                </a:lnTo>
                <a:lnTo>
                  <a:pt x="63700" y="53520"/>
                </a:lnTo>
                <a:lnTo>
                  <a:pt x="63350" y="52710"/>
                </a:lnTo>
                <a:lnTo>
                  <a:pt x="63340" y="52630"/>
                </a:lnTo>
                <a:lnTo>
                  <a:pt x="63350" y="52570"/>
                </a:lnTo>
                <a:lnTo>
                  <a:pt x="63390" y="52500"/>
                </a:lnTo>
                <a:lnTo>
                  <a:pt x="63440" y="52450"/>
                </a:lnTo>
                <a:lnTo>
                  <a:pt x="63500" y="52430"/>
                </a:lnTo>
                <a:lnTo>
                  <a:pt x="63540" y="52450"/>
                </a:lnTo>
                <a:lnTo>
                  <a:pt x="63790" y="52640"/>
                </a:lnTo>
                <a:lnTo>
                  <a:pt x="63810" y="52650"/>
                </a:lnTo>
                <a:lnTo>
                  <a:pt x="63870" y="52650"/>
                </a:lnTo>
                <a:lnTo>
                  <a:pt x="64010" y="52590"/>
                </a:lnTo>
                <a:lnTo>
                  <a:pt x="64050" y="52580"/>
                </a:lnTo>
                <a:lnTo>
                  <a:pt x="64080" y="52590"/>
                </a:lnTo>
                <a:lnTo>
                  <a:pt x="64220" y="52650"/>
                </a:lnTo>
                <a:lnTo>
                  <a:pt x="64300" y="52680"/>
                </a:lnTo>
                <a:lnTo>
                  <a:pt x="64640" y="52680"/>
                </a:lnTo>
                <a:lnTo>
                  <a:pt x="64660" y="52690"/>
                </a:lnTo>
                <a:lnTo>
                  <a:pt x="64720" y="52730"/>
                </a:lnTo>
                <a:lnTo>
                  <a:pt x="64730" y="52740"/>
                </a:lnTo>
                <a:lnTo>
                  <a:pt x="64750" y="52770"/>
                </a:lnTo>
                <a:lnTo>
                  <a:pt x="64770" y="52760"/>
                </a:lnTo>
                <a:lnTo>
                  <a:pt x="64800" y="52740"/>
                </a:lnTo>
                <a:lnTo>
                  <a:pt x="64820" y="52730"/>
                </a:lnTo>
                <a:lnTo>
                  <a:pt x="64950" y="52740"/>
                </a:lnTo>
                <a:lnTo>
                  <a:pt x="65060" y="52760"/>
                </a:lnTo>
                <a:lnTo>
                  <a:pt x="65510" y="52800"/>
                </a:lnTo>
                <a:lnTo>
                  <a:pt x="66520" y="52720"/>
                </a:lnTo>
                <a:lnTo>
                  <a:pt x="66570" y="52710"/>
                </a:lnTo>
                <a:lnTo>
                  <a:pt x="66620" y="52670"/>
                </a:lnTo>
                <a:lnTo>
                  <a:pt x="66670" y="52590"/>
                </a:lnTo>
                <a:lnTo>
                  <a:pt x="66640" y="52540"/>
                </a:lnTo>
                <a:lnTo>
                  <a:pt x="66590" y="52490"/>
                </a:lnTo>
                <a:lnTo>
                  <a:pt x="66570" y="52430"/>
                </a:lnTo>
                <a:lnTo>
                  <a:pt x="66570" y="52390"/>
                </a:lnTo>
                <a:lnTo>
                  <a:pt x="66670" y="52420"/>
                </a:lnTo>
                <a:lnTo>
                  <a:pt x="66740" y="52480"/>
                </a:lnTo>
                <a:lnTo>
                  <a:pt x="66790" y="52550"/>
                </a:lnTo>
                <a:lnTo>
                  <a:pt x="66840" y="52580"/>
                </a:lnTo>
                <a:lnTo>
                  <a:pt x="66920" y="52540"/>
                </a:lnTo>
                <a:lnTo>
                  <a:pt x="67010" y="52490"/>
                </a:lnTo>
                <a:lnTo>
                  <a:pt x="67090" y="52470"/>
                </a:lnTo>
                <a:lnTo>
                  <a:pt x="67120" y="52560"/>
                </a:lnTo>
                <a:lnTo>
                  <a:pt x="67170" y="52550"/>
                </a:lnTo>
                <a:lnTo>
                  <a:pt x="67290" y="52600"/>
                </a:lnTo>
                <a:lnTo>
                  <a:pt x="67380" y="52660"/>
                </a:lnTo>
                <a:lnTo>
                  <a:pt x="67400" y="52680"/>
                </a:lnTo>
                <a:lnTo>
                  <a:pt x="67430" y="52690"/>
                </a:lnTo>
                <a:lnTo>
                  <a:pt x="67460" y="52710"/>
                </a:lnTo>
                <a:lnTo>
                  <a:pt x="67490" y="52730"/>
                </a:lnTo>
                <a:lnTo>
                  <a:pt x="67560" y="52730"/>
                </a:lnTo>
                <a:lnTo>
                  <a:pt x="67600" y="52710"/>
                </a:lnTo>
                <a:lnTo>
                  <a:pt x="67670" y="52670"/>
                </a:lnTo>
                <a:lnTo>
                  <a:pt x="67720" y="52630"/>
                </a:lnTo>
                <a:lnTo>
                  <a:pt x="67750" y="52590"/>
                </a:lnTo>
                <a:lnTo>
                  <a:pt x="67760" y="52480"/>
                </a:lnTo>
                <a:lnTo>
                  <a:pt x="67810" y="52450"/>
                </a:lnTo>
                <a:lnTo>
                  <a:pt x="67970" y="52500"/>
                </a:lnTo>
                <a:lnTo>
                  <a:pt x="68020" y="52490"/>
                </a:lnTo>
                <a:lnTo>
                  <a:pt x="68070" y="52470"/>
                </a:lnTo>
                <a:lnTo>
                  <a:pt x="68120" y="52460"/>
                </a:lnTo>
                <a:lnTo>
                  <a:pt x="68170" y="52480"/>
                </a:lnTo>
                <a:lnTo>
                  <a:pt x="68290" y="52610"/>
                </a:lnTo>
                <a:lnTo>
                  <a:pt x="68560" y="52780"/>
                </a:lnTo>
                <a:lnTo>
                  <a:pt x="68690" y="52890"/>
                </a:lnTo>
                <a:lnTo>
                  <a:pt x="68700" y="52990"/>
                </a:lnTo>
                <a:lnTo>
                  <a:pt x="68760" y="53050"/>
                </a:lnTo>
                <a:lnTo>
                  <a:pt x="68870" y="53120"/>
                </a:lnTo>
                <a:lnTo>
                  <a:pt x="68920" y="53180"/>
                </a:lnTo>
                <a:lnTo>
                  <a:pt x="68980" y="53320"/>
                </a:lnTo>
                <a:lnTo>
                  <a:pt x="69020" y="53370"/>
                </a:lnTo>
                <a:lnTo>
                  <a:pt x="69100" y="53440"/>
                </a:lnTo>
                <a:lnTo>
                  <a:pt x="69000" y="53500"/>
                </a:lnTo>
                <a:lnTo>
                  <a:pt x="68910" y="53620"/>
                </a:lnTo>
                <a:lnTo>
                  <a:pt x="68880" y="53760"/>
                </a:lnTo>
                <a:lnTo>
                  <a:pt x="68990" y="53860"/>
                </a:lnTo>
                <a:lnTo>
                  <a:pt x="68960" y="53880"/>
                </a:lnTo>
                <a:lnTo>
                  <a:pt x="68940" y="53910"/>
                </a:lnTo>
                <a:lnTo>
                  <a:pt x="68920" y="53980"/>
                </a:lnTo>
                <a:lnTo>
                  <a:pt x="68920" y="54010"/>
                </a:lnTo>
                <a:lnTo>
                  <a:pt x="69080" y="53910"/>
                </a:lnTo>
                <a:lnTo>
                  <a:pt x="69140" y="53890"/>
                </a:lnTo>
                <a:lnTo>
                  <a:pt x="69130" y="53940"/>
                </a:lnTo>
                <a:close/>
                <a:moveTo>
                  <a:pt x="65170" y="58380"/>
                </a:moveTo>
                <a:lnTo>
                  <a:pt x="65130" y="58440"/>
                </a:lnTo>
                <a:lnTo>
                  <a:pt x="65040" y="58470"/>
                </a:lnTo>
                <a:lnTo>
                  <a:pt x="64720" y="58470"/>
                </a:lnTo>
                <a:lnTo>
                  <a:pt x="64590" y="58430"/>
                </a:lnTo>
                <a:lnTo>
                  <a:pt x="64480" y="58430"/>
                </a:lnTo>
                <a:lnTo>
                  <a:pt x="64460" y="58480"/>
                </a:lnTo>
                <a:lnTo>
                  <a:pt x="64440" y="58510"/>
                </a:lnTo>
                <a:lnTo>
                  <a:pt x="64400" y="58510"/>
                </a:lnTo>
                <a:lnTo>
                  <a:pt x="64370" y="58490"/>
                </a:lnTo>
                <a:lnTo>
                  <a:pt x="64350" y="58460"/>
                </a:lnTo>
                <a:lnTo>
                  <a:pt x="64340" y="58420"/>
                </a:lnTo>
                <a:lnTo>
                  <a:pt x="64330" y="58400"/>
                </a:lnTo>
                <a:lnTo>
                  <a:pt x="64150" y="58210"/>
                </a:lnTo>
                <a:lnTo>
                  <a:pt x="64080" y="58120"/>
                </a:lnTo>
                <a:lnTo>
                  <a:pt x="63940" y="57740"/>
                </a:lnTo>
                <a:lnTo>
                  <a:pt x="63910" y="57620"/>
                </a:lnTo>
                <a:lnTo>
                  <a:pt x="63890" y="57570"/>
                </a:lnTo>
                <a:lnTo>
                  <a:pt x="63770" y="57430"/>
                </a:lnTo>
                <a:lnTo>
                  <a:pt x="63740" y="57380"/>
                </a:lnTo>
                <a:lnTo>
                  <a:pt x="63840" y="57390"/>
                </a:lnTo>
                <a:lnTo>
                  <a:pt x="64110" y="57310"/>
                </a:lnTo>
                <a:lnTo>
                  <a:pt x="64180" y="57300"/>
                </a:lnTo>
                <a:lnTo>
                  <a:pt x="64380" y="57320"/>
                </a:lnTo>
                <a:lnTo>
                  <a:pt x="64530" y="57300"/>
                </a:lnTo>
                <a:lnTo>
                  <a:pt x="64580" y="57310"/>
                </a:lnTo>
                <a:lnTo>
                  <a:pt x="64670" y="57350"/>
                </a:lnTo>
                <a:lnTo>
                  <a:pt x="64770" y="57410"/>
                </a:lnTo>
                <a:lnTo>
                  <a:pt x="64850" y="57490"/>
                </a:lnTo>
                <a:lnTo>
                  <a:pt x="64910" y="57690"/>
                </a:lnTo>
                <a:lnTo>
                  <a:pt x="65040" y="57960"/>
                </a:lnTo>
                <a:lnTo>
                  <a:pt x="65080" y="58020"/>
                </a:lnTo>
                <a:lnTo>
                  <a:pt x="65200" y="58080"/>
                </a:lnTo>
                <a:lnTo>
                  <a:pt x="65220" y="58190"/>
                </a:lnTo>
                <a:lnTo>
                  <a:pt x="65170" y="58380"/>
                </a:lnTo>
                <a:close/>
                <a:moveTo>
                  <a:pt x="66310" y="57750"/>
                </a:moveTo>
                <a:lnTo>
                  <a:pt x="66370" y="57780"/>
                </a:lnTo>
                <a:lnTo>
                  <a:pt x="66460" y="57800"/>
                </a:lnTo>
                <a:lnTo>
                  <a:pt x="66440" y="57850"/>
                </a:lnTo>
                <a:lnTo>
                  <a:pt x="66430" y="57910"/>
                </a:lnTo>
                <a:lnTo>
                  <a:pt x="66420" y="58040"/>
                </a:lnTo>
                <a:lnTo>
                  <a:pt x="66400" y="58100"/>
                </a:lnTo>
                <a:lnTo>
                  <a:pt x="66370" y="58150"/>
                </a:lnTo>
                <a:lnTo>
                  <a:pt x="66330" y="58170"/>
                </a:lnTo>
                <a:lnTo>
                  <a:pt x="66200" y="58020"/>
                </a:lnTo>
                <a:lnTo>
                  <a:pt x="66210" y="58000"/>
                </a:lnTo>
                <a:lnTo>
                  <a:pt x="66200" y="57950"/>
                </a:lnTo>
                <a:lnTo>
                  <a:pt x="66170" y="57920"/>
                </a:lnTo>
                <a:lnTo>
                  <a:pt x="66090" y="57990"/>
                </a:lnTo>
                <a:lnTo>
                  <a:pt x="66020" y="57800"/>
                </a:lnTo>
                <a:lnTo>
                  <a:pt x="66050" y="57810"/>
                </a:lnTo>
                <a:lnTo>
                  <a:pt x="66090" y="57830"/>
                </a:lnTo>
                <a:lnTo>
                  <a:pt x="66080" y="57740"/>
                </a:lnTo>
                <a:lnTo>
                  <a:pt x="66030" y="57660"/>
                </a:lnTo>
                <a:lnTo>
                  <a:pt x="65960" y="57600"/>
                </a:lnTo>
                <a:lnTo>
                  <a:pt x="65890" y="57570"/>
                </a:lnTo>
                <a:lnTo>
                  <a:pt x="65840" y="57550"/>
                </a:lnTo>
                <a:lnTo>
                  <a:pt x="65810" y="57490"/>
                </a:lnTo>
                <a:lnTo>
                  <a:pt x="65800" y="57420"/>
                </a:lnTo>
                <a:lnTo>
                  <a:pt x="65780" y="57370"/>
                </a:lnTo>
                <a:lnTo>
                  <a:pt x="65740" y="57310"/>
                </a:lnTo>
                <a:lnTo>
                  <a:pt x="65740" y="57270"/>
                </a:lnTo>
                <a:lnTo>
                  <a:pt x="65800" y="57160"/>
                </a:lnTo>
                <a:lnTo>
                  <a:pt x="65830" y="57160"/>
                </a:lnTo>
                <a:lnTo>
                  <a:pt x="65840" y="57170"/>
                </a:lnTo>
                <a:lnTo>
                  <a:pt x="65900" y="57230"/>
                </a:lnTo>
                <a:lnTo>
                  <a:pt x="66080" y="57340"/>
                </a:lnTo>
                <a:lnTo>
                  <a:pt x="66100" y="57360"/>
                </a:lnTo>
                <a:lnTo>
                  <a:pt x="66120" y="57380"/>
                </a:lnTo>
                <a:lnTo>
                  <a:pt x="66130" y="57410"/>
                </a:lnTo>
                <a:lnTo>
                  <a:pt x="66140" y="57450"/>
                </a:lnTo>
                <a:lnTo>
                  <a:pt x="66150" y="57480"/>
                </a:lnTo>
                <a:lnTo>
                  <a:pt x="66230" y="57520"/>
                </a:lnTo>
                <a:lnTo>
                  <a:pt x="66250" y="57570"/>
                </a:lnTo>
                <a:lnTo>
                  <a:pt x="66240" y="57650"/>
                </a:lnTo>
                <a:lnTo>
                  <a:pt x="66270" y="57710"/>
                </a:lnTo>
                <a:lnTo>
                  <a:pt x="66310" y="57750"/>
                </a:lnTo>
                <a:close/>
                <a:moveTo>
                  <a:pt x="63100" y="55280"/>
                </a:moveTo>
                <a:lnTo>
                  <a:pt x="62990" y="55300"/>
                </a:lnTo>
                <a:lnTo>
                  <a:pt x="62930" y="55340"/>
                </a:lnTo>
                <a:lnTo>
                  <a:pt x="62820" y="55420"/>
                </a:lnTo>
                <a:lnTo>
                  <a:pt x="62750" y="55430"/>
                </a:lnTo>
                <a:lnTo>
                  <a:pt x="62670" y="55390"/>
                </a:lnTo>
                <a:lnTo>
                  <a:pt x="62650" y="55340"/>
                </a:lnTo>
                <a:lnTo>
                  <a:pt x="62690" y="55280"/>
                </a:lnTo>
                <a:lnTo>
                  <a:pt x="62750" y="55220"/>
                </a:lnTo>
                <a:lnTo>
                  <a:pt x="62840" y="55190"/>
                </a:lnTo>
                <a:lnTo>
                  <a:pt x="62970" y="55190"/>
                </a:lnTo>
                <a:lnTo>
                  <a:pt x="63090" y="55230"/>
                </a:lnTo>
                <a:lnTo>
                  <a:pt x="63100" y="55280"/>
                </a:lnTo>
                <a:close/>
                <a:moveTo>
                  <a:pt x="62670" y="53360"/>
                </a:moveTo>
                <a:lnTo>
                  <a:pt x="62600" y="53230"/>
                </a:lnTo>
                <a:lnTo>
                  <a:pt x="62590" y="53110"/>
                </a:lnTo>
                <a:lnTo>
                  <a:pt x="62580" y="53050"/>
                </a:lnTo>
                <a:lnTo>
                  <a:pt x="62630" y="53060"/>
                </a:lnTo>
                <a:lnTo>
                  <a:pt x="62730" y="53130"/>
                </a:lnTo>
                <a:lnTo>
                  <a:pt x="62810" y="53260"/>
                </a:lnTo>
                <a:lnTo>
                  <a:pt x="62840" y="53400"/>
                </a:lnTo>
                <a:lnTo>
                  <a:pt x="62770" y="53450"/>
                </a:lnTo>
                <a:lnTo>
                  <a:pt x="62670" y="53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