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Davao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Philippines • State Map | Fully Editable Vector Shape</a:t>
            </a:r>
          </a:p>
        </p:txBody>
      </p:sp>
      <p:sp>
        <p:nvSpPr>
          <p:cNvPr id="101" name="Dava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390" y="83390"/>
                </a:moveTo>
                <a:lnTo>
                  <a:pt x="71350" y="83370"/>
                </a:lnTo>
                <a:lnTo>
                  <a:pt x="71270" y="83270"/>
                </a:lnTo>
                <a:lnTo>
                  <a:pt x="71230" y="83160"/>
                </a:lnTo>
                <a:lnTo>
                  <a:pt x="71190" y="82930"/>
                </a:lnTo>
                <a:lnTo>
                  <a:pt x="71120" y="82790"/>
                </a:lnTo>
                <a:lnTo>
                  <a:pt x="71100" y="82740"/>
                </a:lnTo>
                <a:lnTo>
                  <a:pt x="71080" y="82540"/>
                </a:lnTo>
                <a:lnTo>
                  <a:pt x="71050" y="82520"/>
                </a:lnTo>
                <a:lnTo>
                  <a:pt x="71000" y="82510"/>
                </a:lnTo>
                <a:lnTo>
                  <a:pt x="70900" y="82470"/>
                </a:lnTo>
                <a:lnTo>
                  <a:pt x="70860" y="82460"/>
                </a:lnTo>
                <a:lnTo>
                  <a:pt x="70840" y="82440"/>
                </a:lnTo>
                <a:lnTo>
                  <a:pt x="70830" y="82380"/>
                </a:lnTo>
                <a:lnTo>
                  <a:pt x="70840" y="82320"/>
                </a:lnTo>
                <a:lnTo>
                  <a:pt x="70860" y="82260"/>
                </a:lnTo>
                <a:lnTo>
                  <a:pt x="70890" y="82210"/>
                </a:lnTo>
                <a:lnTo>
                  <a:pt x="70920" y="82190"/>
                </a:lnTo>
                <a:lnTo>
                  <a:pt x="70960" y="82130"/>
                </a:lnTo>
                <a:lnTo>
                  <a:pt x="70990" y="81860"/>
                </a:lnTo>
                <a:lnTo>
                  <a:pt x="71020" y="81780"/>
                </a:lnTo>
                <a:lnTo>
                  <a:pt x="71070" y="81760"/>
                </a:lnTo>
                <a:lnTo>
                  <a:pt x="71110" y="81780"/>
                </a:lnTo>
                <a:lnTo>
                  <a:pt x="71140" y="81810"/>
                </a:lnTo>
                <a:lnTo>
                  <a:pt x="71160" y="81860"/>
                </a:lnTo>
                <a:lnTo>
                  <a:pt x="71250" y="81940"/>
                </a:lnTo>
                <a:lnTo>
                  <a:pt x="71340" y="82010"/>
                </a:lnTo>
                <a:lnTo>
                  <a:pt x="71420" y="82090"/>
                </a:lnTo>
                <a:lnTo>
                  <a:pt x="71450" y="82210"/>
                </a:lnTo>
                <a:lnTo>
                  <a:pt x="71420" y="82900"/>
                </a:lnTo>
                <a:lnTo>
                  <a:pt x="71430" y="83020"/>
                </a:lnTo>
                <a:lnTo>
                  <a:pt x="71470" y="83100"/>
                </a:lnTo>
                <a:lnTo>
                  <a:pt x="71480" y="83150"/>
                </a:lnTo>
                <a:lnTo>
                  <a:pt x="71460" y="83200"/>
                </a:lnTo>
                <a:lnTo>
                  <a:pt x="71430" y="83270"/>
                </a:lnTo>
                <a:lnTo>
                  <a:pt x="71390" y="83390"/>
                </a:lnTo>
                <a:close/>
                <a:moveTo>
                  <a:pt x="68870" y="90460"/>
                </a:moveTo>
                <a:lnTo>
                  <a:pt x="68900" y="90440"/>
                </a:lnTo>
                <a:lnTo>
                  <a:pt x="69090" y="90340"/>
                </a:lnTo>
                <a:lnTo>
                  <a:pt x="69170" y="90280"/>
                </a:lnTo>
                <a:lnTo>
                  <a:pt x="69180" y="90280"/>
                </a:lnTo>
                <a:lnTo>
                  <a:pt x="69250" y="90190"/>
                </a:lnTo>
                <a:lnTo>
                  <a:pt x="69710" y="89130"/>
                </a:lnTo>
                <a:lnTo>
                  <a:pt x="69730" y="89110"/>
                </a:lnTo>
                <a:lnTo>
                  <a:pt x="69770" y="89110"/>
                </a:lnTo>
                <a:lnTo>
                  <a:pt x="69800" y="89100"/>
                </a:lnTo>
                <a:lnTo>
                  <a:pt x="69800" y="89060"/>
                </a:lnTo>
                <a:lnTo>
                  <a:pt x="69790" y="89010"/>
                </a:lnTo>
                <a:lnTo>
                  <a:pt x="69780" y="88730"/>
                </a:lnTo>
                <a:lnTo>
                  <a:pt x="69790" y="88680"/>
                </a:lnTo>
                <a:lnTo>
                  <a:pt x="69960" y="88160"/>
                </a:lnTo>
                <a:lnTo>
                  <a:pt x="69960" y="88060"/>
                </a:lnTo>
                <a:lnTo>
                  <a:pt x="69990" y="88040"/>
                </a:lnTo>
                <a:lnTo>
                  <a:pt x="70010" y="88010"/>
                </a:lnTo>
                <a:lnTo>
                  <a:pt x="70030" y="87980"/>
                </a:lnTo>
                <a:lnTo>
                  <a:pt x="70040" y="87940"/>
                </a:lnTo>
                <a:lnTo>
                  <a:pt x="70070" y="87790"/>
                </a:lnTo>
                <a:lnTo>
                  <a:pt x="70070" y="87720"/>
                </a:lnTo>
                <a:lnTo>
                  <a:pt x="70050" y="87670"/>
                </a:lnTo>
                <a:lnTo>
                  <a:pt x="70020" y="87630"/>
                </a:lnTo>
                <a:lnTo>
                  <a:pt x="69980" y="87580"/>
                </a:lnTo>
                <a:lnTo>
                  <a:pt x="69940" y="87520"/>
                </a:lnTo>
                <a:lnTo>
                  <a:pt x="69940" y="87480"/>
                </a:lnTo>
                <a:lnTo>
                  <a:pt x="69940" y="87420"/>
                </a:lnTo>
                <a:lnTo>
                  <a:pt x="69930" y="87310"/>
                </a:lnTo>
                <a:lnTo>
                  <a:pt x="69930" y="87250"/>
                </a:lnTo>
                <a:lnTo>
                  <a:pt x="69940" y="87180"/>
                </a:lnTo>
                <a:lnTo>
                  <a:pt x="69970" y="87110"/>
                </a:lnTo>
                <a:lnTo>
                  <a:pt x="69970" y="87050"/>
                </a:lnTo>
                <a:lnTo>
                  <a:pt x="69850" y="86860"/>
                </a:lnTo>
                <a:lnTo>
                  <a:pt x="69720" y="86610"/>
                </a:lnTo>
                <a:lnTo>
                  <a:pt x="69620" y="86520"/>
                </a:lnTo>
                <a:lnTo>
                  <a:pt x="69570" y="86510"/>
                </a:lnTo>
                <a:lnTo>
                  <a:pt x="69510" y="86510"/>
                </a:lnTo>
                <a:lnTo>
                  <a:pt x="69460" y="86520"/>
                </a:lnTo>
                <a:lnTo>
                  <a:pt x="69360" y="86570"/>
                </a:lnTo>
                <a:lnTo>
                  <a:pt x="69320" y="86540"/>
                </a:lnTo>
                <a:lnTo>
                  <a:pt x="69270" y="86510"/>
                </a:lnTo>
                <a:lnTo>
                  <a:pt x="69150" y="86520"/>
                </a:lnTo>
                <a:lnTo>
                  <a:pt x="68900" y="86480"/>
                </a:lnTo>
                <a:lnTo>
                  <a:pt x="68760" y="86500"/>
                </a:lnTo>
                <a:lnTo>
                  <a:pt x="68710" y="86490"/>
                </a:lnTo>
                <a:lnTo>
                  <a:pt x="68640" y="86470"/>
                </a:lnTo>
                <a:lnTo>
                  <a:pt x="68560" y="86420"/>
                </a:lnTo>
                <a:lnTo>
                  <a:pt x="68380" y="86240"/>
                </a:lnTo>
                <a:lnTo>
                  <a:pt x="68310" y="86190"/>
                </a:lnTo>
                <a:lnTo>
                  <a:pt x="68180" y="86120"/>
                </a:lnTo>
                <a:lnTo>
                  <a:pt x="68130" y="86090"/>
                </a:lnTo>
                <a:lnTo>
                  <a:pt x="68130" y="85980"/>
                </a:lnTo>
                <a:lnTo>
                  <a:pt x="68130" y="85950"/>
                </a:lnTo>
                <a:lnTo>
                  <a:pt x="68100" y="85930"/>
                </a:lnTo>
                <a:lnTo>
                  <a:pt x="68050" y="85910"/>
                </a:lnTo>
                <a:lnTo>
                  <a:pt x="68010" y="85900"/>
                </a:lnTo>
                <a:lnTo>
                  <a:pt x="67990" y="85890"/>
                </a:lnTo>
                <a:lnTo>
                  <a:pt x="67980" y="85870"/>
                </a:lnTo>
                <a:lnTo>
                  <a:pt x="67980" y="85830"/>
                </a:lnTo>
                <a:lnTo>
                  <a:pt x="68000" y="85790"/>
                </a:lnTo>
                <a:lnTo>
                  <a:pt x="68040" y="85760"/>
                </a:lnTo>
                <a:lnTo>
                  <a:pt x="68080" y="85710"/>
                </a:lnTo>
                <a:lnTo>
                  <a:pt x="68110" y="85580"/>
                </a:lnTo>
                <a:lnTo>
                  <a:pt x="68130" y="85300"/>
                </a:lnTo>
                <a:lnTo>
                  <a:pt x="68180" y="85180"/>
                </a:lnTo>
                <a:lnTo>
                  <a:pt x="68270" y="84640"/>
                </a:lnTo>
                <a:lnTo>
                  <a:pt x="68260" y="84560"/>
                </a:lnTo>
                <a:lnTo>
                  <a:pt x="68220" y="84470"/>
                </a:lnTo>
                <a:lnTo>
                  <a:pt x="68090" y="84320"/>
                </a:lnTo>
                <a:lnTo>
                  <a:pt x="68060" y="84250"/>
                </a:lnTo>
                <a:lnTo>
                  <a:pt x="68030" y="84000"/>
                </a:lnTo>
                <a:lnTo>
                  <a:pt x="68120" y="83660"/>
                </a:lnTo>
                <a:lnTo>
                  <a:pt x="68670" y="83060"/>
                </a:lnTo>
                <a:lnTo>
                  <a:pt x="68670" y="82810"/>
                </a:lnTo>
                <a:lnTo>
                  <a:pt x="68690" y="82790"/>
                </a:lnTo>
                <a:lnTo>
                  <a:pt x="68720" y="82770"/>
                </a:lnTo>
                <a:lnTo>
                  <a:pt x="68850" y="82730"/>
                </a:lnTo>
                <a:lnTo>
                  <a:pt x="68880" y="82710"/>
                </a:lnTo>
                <a:lnTo>
                  <a:pt x="68890" y="82710"/>
                </a:lnTo>
                <a:lnTo>
                  <a:pt x="68920" y="82670"/>
                </a:lnTo>
                <a:lnTo>
                  <a:pt x="68910" y="82650"/>
                </a:lnTo>
                <a:lnTo>
                  <a:pt x="68890" y="82630"/>
                </a:lnTo>
                <a:lnTo>
                  <a:pt x="68870" y="82560"/>
                </a:lnTo>
                <a:lnTo>
                  <a:pt x="68850" y="82250"/>
                </a:lnTo>
                <a:lnTo>
                  <a:pt x="68820" y="82160"/>
                </a:lnTo>
                <a:lnTo>
                  <a:pt x="68750" y="82090"/>
                </a:lnTo>
                <a:lnTo>
                  <a:pt x="68560" y="81980"/>
                </a:lnTo>
                <a:lnTo>
                  <a:pt x="68490" y="81910"/>
                </a:lnTo>
                <a:lnTo>
                  <a:pt x="68420" y="81830"/>
                </a:lnTo>
                <a:lnTo>
                  <a:pt x="68430" y="81800"/>
                </a:lnTo>
                <a:lnTo>
                  <a:pt x="68490" y="81660"/>
                </a:lnTo>
                <a:lnTo>
                  <a:pt x="68550" y="81570"/>
                </a:lnTo>
                <a:lnTo>
                  <a:pt x="68570" y="81530"/>
                </a:lnTo>
                <a:lnTo>
                  <a:pt x="68580" y="81430"/>
                </a:lnTo>
                <a:lnTo>
                  <a:pt x="68540" y="81190"/>
                </a:lnTo>
                <a:lnTo>
                  <a:pt x="68530" y="81000"/>
                </a:lnTo>
                <a:lnTo>
                  <a:pt x="68500" y="80860"/>
                </a:lnTo>
                <a:lnTo>
                  <a:pt x="68500" y="80780"/>
                </a:lnTo>
                <a:lnTo>
                  <a:pt x="68540" y="80500"/>
                </a:lnTo>
                <a:lnTo>
                  <a:pt x="68710" y="79930"/>
                </a:lnTo>
                <a:lnTo>
                  <a:pt x="68720" y="79860"/>
                </a:lnTo>
                <a:lnTo>
                  <a:pt x="68700" y="79800"/>
                </a:lnTo>
                <a:lnTo>
                  <a:pt x="68650" y="79740"/>
                </a:lnTo>
                <a:lnTo>
                  <a:pt x="68660" y="79690"/>
                </a:lnTo>
                <a:lnTo>
                  <a:pt x="68700" y="79690"/>
                </a:lnTo>
                <a:lnTo>
                  <a:pt x="68740" y="79670"/>
                </a:lnTo>
                <a:lnTo>
                  <a:pt x="68760" y="79640"/>
                </a:lnTo>
                <a:lnTo>
                  <a:pt x="68780" y="79600"/>
                </a:lnTo>
                <a:lnTo>
                  <a:pt x="68800" y="79480"/>
                </a:lnTo>
                <a:lnTo>
                  <a:pt x="68840" y="79380"/>
                </a:lnTo>
                <a:lnTo>
                  <a:pt x="68870" y="79280"/>
                </a:lnTo>
                <a:lnTo>
                  <a:pt x="68860" y="79150"/>
                </a:lnTo>
                <a:lnTo>
                  <a:pt x="68930" y="79180"/>
                </a:lnTo>
                <a:lnTo>
                  <a:pt x="68980" y="79170"/>
                </a:lnTo>
                <a:lnTo>
                  <a:pt x="69040" y="79160"/>
                </a:lnTo>
                <a:lnTo>
                  <a:pt x="69100" y="79160"/>
                </a:lnTo>
                <a:lnTo>
                  <a:pt x="69160" y="79170"/>
                </a:lnTo>
                <a:lnTo>
                  <a:pt x="69310" y="79210"/>
                </a:lnTo>
                <a:lnTo>
                  <a:pt x="69380" y="79220"/>
                </a:lnTo>
                <a:lnTo>
                  <a:pt x="69490" y="79140"/>
                </a:lnTo>
                <a:lnTo>
                  <a:pt x="69560" y="78990"/>
                </a:lnTo>
                <a:lnTo>
                  <a:pt x="69600" y="78820"/>
                </a:lnTo>
                <a:lnTo>
                  <a:pt x="69610" y="78610"/>
                </a:lnTo>
                <a:lnTo>
                  <a:pt x="69610" y="78540"/>
                </a:lnTo>
                <a:lnTo>
                  <a:pt x="69590" y="78470"/>
                </a:lnTo>
                <a:lnTo>
                  <a:pt x="69520" y="78290"/>
                </a:lnTo>
                <a:lnTo>
                  <a:pt x="69500" y="78210"/>
                </a:lnTo>
                <a:lnTo>
                  <a:pt x="69470" y="78030"/>
                </a:lnTo>
                <a:lnTo>
                  <a:pt x="69430" y="77870"/>
                </a:lnTo>
                <a:lnTo>
                  <a:pt x="69240" y="77430"/>
                </a:lnTo>
                <a:lnTo>
                  <a:pt x="69240" y="77420"/>
                </a:lnTo>
                <a:lnTo>
                  <a:pt x="70850" y="77430"/>
                </a:lnTo>
                <a:lnTo>
                  <a:pt x="73570" y="77440"/>
                </a:lnTo>
                <a:lnTo>
                  <a:pt x="74150" y="77440"/>
                </a:lnTo>
                <a:lnTo>
                  <a:pt x="74200" y="77590"/>
                </a:lnTo>
                <a:lnTo>
                  <a:pt x="74270" y="77740"/>
                </a:lnTo>
                <a:lnTo>
                  <a:pt x="74390" y="77850"/>
                </a:lnTo>
                <a:lnTo>
                  <a:pt x="74540" y="77920"/>
                </a:lnTo>
                <a:lnTo>
                  <a:pt x="74650" y="77960"/>
                </a:lnTo>
                <a:lnTo>
                  <a:pt x="74640" y="78030"/>
                </a:lnTo>
                <a:lnTo>
                  <a:pt x="74690" y="78180"/>
                </a:lnTo>
                <a:lnTo>
                  <a:pt x="74770" y="78320"/>
                </a:lnTo>
                <a:lnTo>
                  <a:pt x="74870" y="78410"/>
                </a:lnTo>
                <a:lnTo>
                  <a:pt x="75030" y="78510"/>
                </a:lnTo>
                <a:lnTo>
                  <a:pt x="75050" y="78540"/>
                </a:lnTo>
                <a:lnTo>
                  <a:pt x="75070" y="78600"/>
                </a:lnTo>
                <a:lnTo>
                  <a:pt x="75200" y="78780"/>
                </a:lnTo>
                <a:lnTo>
                  <a:pt x="75330" y="78860"/>
                </a:lnTo>
                <a:lnTo>
                  <a:pt x="75600" y="78890"/>
                </a:lnTo>
                <a:lnTo>
                  <a:pt x="75720" y="78930"/>
                </a:lnTo>
                <a:lnTo>
                  <a:pt x="75680" y="79050"/>
                </a:lnTo>
                <a:lnTo>
                  <a:pt x="75660" y="79170"/>
                </a:lnTo>
                <a:lnTo>
                  <a:pt x="75640" y="79430"/>
                </a:lnTo>
                <a:lnTo>
                  <a:pt x="75670" y="79560"/>
                </a:lnTo>
                <a:lnTo>
                  <a:pt x="75770" y="79830"/>
                </a:lnTo>
                <a:lnTo>
                  <a:pt x="75810" y="80080"/>
                </a:lnTo>
                <a:lnTo>
                  <a:pt x="75850" y="80200"/>
                </a:lnTo>
                <a:lnTo>
                  <a:pt x="75850" y="80310"/>
                </a:lnTo>
                <a:lnTo>
                  <a:pt x="75790" y="80420"/>
                </a:lnTo>
                <a:lnTo>
                  <a:pt x="75730" y="80460"/>
                </a:lnTo>
                <a:lnTo>
                  <a:pt x="75670" y="80480"/>
                </a:lnTo>
                <a:lnTo>
                  <a:pt x="75630" y="80520"/>
                </a:lnTo>
                <a:lnTo>
                  <a:pt x="75610" y="80600"/>
                </a:lnTo>
                <a:lnTo>
                  <a:pt x="75630" y="80620"/>
                </a:lnTo>
                <a:lnTo>
                  <a:pt x="75750" y="80710"/>
                </a:lnTo>
                <a:lnTo>
                  <a:pt x="75710" y="80840"/>
                </a:lnTo>
                <a:lnTo>
                  <a:pt x="75700" y="81090"/>
                </a:lnTo>
                <a:lnTo>
                  <a:pt x="75640" y="81190"/>
                </a:lnTo>
                <a:lnTo>
                  <a:pt x="75690" y="81220"/>
                </a:lnTo>
                <a:lnTo>
                  <a:pt x="75860" y="81320"/>
                </a:lnTo>
                <a:lnTo>
                  <a:pt x="75900" y="81320"/>
                </a:lnTo>
                <a:lnTo>
                  <a:pt x="75870" y="81430"/>
                </a:lnTo>
                <a:lnTo>
                  <a:pt x="75740" y="81590"/>
                </a:lnTo>
                <a:lnTo>
                  <a:pt x="75720" y="81690"/>
                </a:lnTo>
                <a:lnTo>
                  <a:pt x="75700" y="81730"/>
                </a:lnTo>
                <a:lnTo>
                  <a:pt x="75660" y="81750"/>
                </a:lnTo>
                <a:lnTo>
                  <a:pt x="75610" y="81760"/>
                </a:lnTo>
                <a:lnTo>
                  <a:pt x="75570" y="81780"/>
                </a:lnTo>
                <a:lnTo>
                  <a:pt x="75540" y="81830"/>
                </a:lnTo>
                <a:lnTo>
                  <a:pt x="75430" y="82120"/>
                </a:lnTo>
                <a:lnTo>
                  <a:pt x="75400" y="82180"/>
                </a:lnTo>
                <a:lnTo>
                  <a:pt x="75220" y="82340"/>
                </a:lnTo>
                <a:lnTo>
                  <a:pt x="75140" y="82460"/>
                </a:lnTo>
                <a:lnTo>
                  <a:pt x="75100" y="82610"/>
                </a:lnTo>
                <a:lnTo>
                  <a:pt x="75090" y="82800"/>
                </a:lnTo>
                <a:lnTo>
                  <a:pt x="75010" y="82910"/>
                </a:lnTo>
                <a:lnTo>
                  <a:pt x="74830" y="82930"/>
                </a:lnTo>
                <a:lnTo>
                  <a:pt x="74620" y="82890"/>
                </a:lnTo>
                <a:lnTo>
                  <a:pt x="74460" y="82820"/>
                </a:lnTo>
                <a:lnTo>
                  <a:pt x="74330" y="82940"/>
                </a:lnTo>
                <a:lnTo>
                  <a:pt x="74250" y="83100"/>
                </a:lnTo>
                <a:lnTo>
                  <a:pt x="74220" y="83260"/>
                </a:lnTo>
                <a:lnTo>
                  <a:pt x="74210" y="83400"/>
                </a:lnTo>
                <a:lnTo>
                  <a:pt x="74240" y="83460"/>
                </a:lnTo>
                <a:lnTo>
                  <a:pt x="74380" y="83580"/>
                </a:lnTo>
                <a:lnTo>
                  <a:pt x="74430" y="83630"/>
                </a:lnTo>
                <a:lnTo>
                  <a:pt x="74450" y="83720"/>
                </a:lnTo>
                <a:lnTo>
                  <a:pt x="74460" y="83830"/>
                </a:lnTo>
                <a:lnTo>
                  <a:pt x="74450" y="83930"/>
                </a:lnTo>
                <a:lnTo>
                  <a:pt x="74410" y="83970"/>
                </a:lnTo>
                <a:lnTo>
                  <a:pt x="74250" y="83910"/>
                </a:lnTo>
                <a:lnTo>
                  <a:pt x="74150" y="83760"/>
                </a:lnTo>
                <a:lnTo>
                  <a:pt x="74030" y="83410"/>
                </a:lnTo>
                <a:lnTo>
                  <a:pt x="73890" y="83260"/>
                </a:lnTo>
                <a:lnTo>
                  <a:pt x="73730" y="83180"/>
                </a:lnTo>
                <a:lnTo>
                  <a:pt x="73620" y="83220"/>
                </a:lnTo>
                <a:lnTo>
                  <a:pt x="73620" y="83450"/>
                </a:lnTo>
                <a:lnTo>
                  <a:pt x="73590" y="83450"/>
                </a:lnTo>
                <a:lnTo>
                  <a:pt x="73570" y="83420"/>
                </a:lnTo>
                <a:lnTo>
                  <a:pt x="73510" y="83340"/>
                </a:lnTo>
                <a:lnTo>
                  <a:pt x="73490" y="83450"/>
                </a:lnTo>
                <a:lnTo>
                  <a:pt x="73550" y="83570"/>
                </a:lnTo>
                <a:lnTo>
                  <a:pt x="73620" y="83680"/>
                </a:lnTo>
                <a:lnTo>
                  <a:pt x="73700" y="83870"/>
                </a:lnTo>
                <a:lnTo>
                  <a:pt x="73800" y="83960"/>
                </a:lnTo>
                <a:lnTo>
                  <a:pt x="73900" y="84030"/>
                </a:lnTo>
                <a:lnTo>
                  <a:pt x="73960" y="84080"/>
                </a:lnTo>
                <a:lnTo>
                  <a:pt x="73970" y="84200"/>
                </a:lnTo>
                <a:lnTo>
                  <a:pt x="73900" y="84420"/>
                </a:lnTo>
                <a:lnTo>
                  <a:pt x="73820" y="84890"/>
                </a:lnTo>
                <a:lnTo>
                  <a:pt x="73810" y="85690"/>
                </a:lnTo>
                <a:lnTo>
                  <a:pt x="73720" y="86110"/>
                </a:lnTo>
                <a:lnTo>
                  <a:pt x="73700" y="86600"/>
                </a:lnTo>
                <a:lnTo>
                  <a:pt x="73660" y="86690"/>
                </a:lnTo>
                <a:lnTo>
                  <a:pt x="73590" y="86670"/>
                </a:lnTo>
                <a:lnTo>
                  <a:pt x="73570" y="86590"/>
                </a:lnTo>
                <a:lnTo>
                  <a:pt x="73540" y="86320"/>
                </a:lnTo>
                <a:lnTo>
                  <a:pt x="73530" y="86260"/>
                </a:lnTo>
                <a:lnTo>
                  <a:pt x="73350" y="86130"/>
                </a:lnTo>
                <a:lnTo>
                  <a:pt x="73330" y="86080"/>
                </a:lnTo>
                <a:lnTo>
                  <a:pt x="73320" y="86020"/>
                </a:lnTo>
                <a:lnTo>
                  <a:pt x="73330" y="85950"/>
                </a:lnTo>
                <a:lnTo>
                  <a:pt x="73330" y="85890"/>
                </a:lnTo>
                <a:lnTo>
                  <a:pt x="73200" y="85640"/>
                </a:lnTo>
                <a:lnTo>
                  <a:pt x="73130" y="85550"/>
                </a:lnTo>
                <a:lnTo>
                  <a:pt x="73100" y="85440"/>
                </a:lnTo>
                <a:lnTo>
                  <a:pt x="73030" y="84770"/>
                </a:lnTo>
                <a:lnTo>
                  <a:pt x="73040" y="84640"/>
                </a:lnTo>
                <a:lnTo>
                  <a:pt x="73110" y="84300"/>
                </a:lnTo>
                <a:lnTo>
                  <a:pt x="73100" y="84190"/>
                </a:lnTo>
                <a:lnTo>
                  <a:pt x="73050" y="83990"/>
                </a:lnTo>
                <a:lnTo>
                  <a:pt x="73030" y="83880"/>
                </a:lnTo>
                <a:lnTo>
                  <a:pt x="73030" y="83730"/>
                </a:lnTo>
                <a:lnTo>
                  <a:pt x="73010" y="83670"/>
                </a:lnTo>
                <a:lnTo>
                  <a:pt x="72950" y="83640"/>
                </a:lnTo>
                <a:lnTo>
                  <a:pt x="72810" y="83600"/>
                </a:lnTo>
                <a:lnTo>
                  <a:pt x="72710" y="83540"/>
                </a:lnTo>
                <a:lnTo>
                  <a:pt x="72500" y="83250"/>
                </a:lnTo>
                <a:lnTo>
                  <a:pt x="72470" y="83150"/>
                </a:lnTo>
                <a:lnTo>
                  <a:pt x="72510" y="82900"/>
                </a:lnTo>
                <a:lnTo>
                  <a:pt x="72520" y="82790"/>
                </a:lnTo>
                <a:lnTo>
                  <a:pt x="72460" y="82670"/>
                </a:lnTo>
                <a:lnTo>
                  <a:pt x="72350" y="82560"/>
                </a:lnTo>
                <a:lnTo>
                  <a:pt x="72130" y="82360"/>
                </a:lnTo>
                <a:lnTo>
                  <a:pt x="72070" y="82270"/>
                </a:lnTo>
                <a:lnTo>
                  <a:pt x="72040" y="82190"/>
                </a:lnTo>
                <a:lnTo>
                  <a:pt x="72010" y="81970"/>
                </a:lnTo>
                <a:lnTo>
                  <a:pt x="71790" y="81450"/>
                </a:lnTo>
                <a:lnTo>
                  <a:pt x="71790" y="81230"/>
                </a:lnTo>
                <a:lnTo>
                  <a:pt x="71800" y="81110"/>
                </a:lnTo>
                <a:lnTo>
                  <a:pt x="71800" y="81000"/>
                </a:lnTo>
                <a:lnTo>
                  <a:pt x="71760" y="80930"/>
                </a:lnTo>
                <a:lnTo>
                  <a:pt x="71680" y="80910"/>
                </a:lnTo>
                <a:lnTo>
                  <a:pt x="71650" y="80900"/>
                </a:lnTo>
                <a:lnTo>
                  <a:pt x="71560" y="80920"/>
                </a:lnTo>
                <a:lnTo>
                  <a:pt x="71230" y="81160"/>
                </a:lnTo>
                <a:lnTo>
                  <a:pt x="70920" y="81340"/>
                </a:lnTo>
                <a:lnTo>
                  <a:pt x="70860" y="81390"/>
                </a:lnTo>
                <a:lnTo>
                  <a:pt x="70810" y="81430"/>
                </a:lnTo>
                <a:lnTo>
                  <a:pt x="70750" y="81540"/>
                </a:lnTo>
                <a:lnTo>
                  <a:pt x="70740" y="81660"/>
                </a:lnTo>
                <a:lnTo>
                  <a:pt x="70760" y="82010"/>
                </a:lnTo>
                <a:lnTo>
                  <a:pt x="70760" y="82120"/>
                </a:lnTo>
                <a:lnTo>
                  <a:pt x="70740" y="82170"/>
                </a:lnTo>
                <a:lnTo>
                  <a:pt x="70690" y="82240"/>
                </a:lnTo>
                <a:lnTo>
                  <a:pt x="70680" y="82290"/>
                </a:lnTo>
                <a:lnTo>
                  <a:pt x="70660" y="82340"/>
                </a:lnTo>
                <a:lnTo>
                  <a:pt x="70460" y="82530"/>
                </a:lnTo>
                <a:lnTo>
                  <a:pt x="70310" y="82610"/>
                </a:lnTo>
                <a:lnTo>
                  <a:pt x="70130" y="82650"/>
                </a:lnTo>
                <a:lnTo>
                  <a:pt x="69960" y="82740"/>
                </a:lnTo>
                <a:lnTo>
                  <a:pt x="69840" y="82930"/>
                </a:lnTo>
                <a:lnTo>
                  <a:pt x="69830" y="83170"/>
                </a:lnTo>
                <a:lnTo>
                  <a:pt x="69810" y="83290"/>
                </a:lnTo>
                <a:lnTo>
                  <a:pt x="69750" y="83340"/>
                </a:lnTo>
                <a:lnTo>
                  <a:pt x="69510" y="83630"/>
                </a:lnTo>
                <a:lnTo>
                  <a:pt x="69390" y="83840"/>
                </a:lnTo>
                <a:lnTo>
                  <a:pt x="69310" y="84070"/>
                </a:lnTo>
                <a:lnTo>
                  <a:pt x="69270" y="84320"/>
                </a:lnTo>
                <a:lnTo>
                  <a:pt x="69250" y="84580"/>
                </a:lnTo>
                <a:lnTo>
                  <a:pt x="69270" y="84670"/>
                </a:lnTo>
                <a:lnTo>
                  <a:pt x="69340" y="84880"/>
                </a:lnTo>
                <a:lnTo>
                  <a:pt x="69360" y="84990"/>
                </a:lnTo>
                <a:lnTo>
                  <a:pt x="69400" y="85040"/>
                </a:lnTo>
                <a:lnTo>
                  <a:pt x="69490" y="85080"/>
                </a:lnTo>
                <a:lnTo>
                  <a:pt x="69560" y="85040"/>
                </a:lnTo>
                <a:lnTo>
                  <a:pt x="69550" y="84890"/>
                </a:lnTo>
                <a:lnTo>
                  <a:pt x="69720" y="85010"/>
                </a:lnTo>
                <a:lnTo>
                  <a:pt x="69950" y="85310"/>
                </a:lnTo>
                <a:lnTo>
                  <a:pt x="70090" y="85450"/>
                </a:lnTo>
                <a:lnTo>
                  <a:pt x="70200" y="85390"/>
                </a:lnTo>
                <a:lnTo>
                  <a:pt x="70300" y="85430"/>
                </a:lnTo>
                <a:lnTo>
                  <a:pt x="70390" y="85520"/>
                </a:lnTo>
                <a:lnTo>
                  <a:pt x="70430" y="85620"/>
                </a:lnTo>
                <a:lnTo>
                  <a:pt x="70430" y="85830"/>
                </a:lnTo>
                <a:lnTo>
                  <a:pt x="70450" y="85910"/>
                </a:lnTo>
                <a:lnTo>
                  <a:pt x="70610" y="86240"/>
                </a:lnTo>
                <a:lnTo>
                  <a:pt x="70670" y="86320"/>
                </a:lnTo>
                <a:lnTo>
                  <a:pt x="70690" y="86360"/>
                </a:lnTo>
                <a:lnTo>
                  <a:pt x="70690" y="86420"/>
                </a:lnTo>
                <a:lnTo>
                  <a:pt x="70680" y="86540"/>
                </a:lnTo>
                <a:lnTo>
                  <a:pt x="70690" y="86600"/>
                </a:lnTo>
                <a:lnTo>
                  <a:pt x="70710" y="86640"/>
                </a:lnTo>
                <a:lnTo>
                  <a:pt x="70760" y="86710"/>
                </a:lnTo>
                <a:lnTo>
                  <a:pt x="71020" y="87410"/>
                </a:lnTo>
                <a:lnTo>
                  <a:pt x="71040" y="87500"/>
                </a:lnTo>
                <a:lnTo>
                  <a:pt x="71040" y="87620"/>
                </a:lnTo>
                <a:lnTo>
                  <a:pt x="71020" y="87730"/>
                </a:lnTo>
                <a:lnTo>
                  <a:pt x="70960" y="87830"/>
                </a:lnTo>
                <a:lnTo>
                  <a:pt x="70940" y="87890"/>
                </a:lnTo>
                <a:lnTo>
                  <a:pt x="70980" y="88000"/>
                </a:lnTo>
                <a:lnTo>
                  <a:pt x="70960" y="88050"/>
                </a:lnTo>
                <a:lnTo>
                  <a:pt x="70940" y="88100"/>
                </a:lnTo>
                <a:lnTo>
                  <a:pt x="70900" y="88260"/>
                </a:lnTo>
                <a:lnTo>
                  <a:pt x="70810" y="88480"/>
                </a:lnTo>
                <a:lnTo>
                  <a:pt x="70420" y="88960"/>
                </a:lnTo>
                <a:lnTo>
                  <a:pt x="69900" y="89690"/>
                </a:lnTo>
                <a:lnTo>
                  <a:pt x="69570" y="90280"/>
                </a:lnTo>
                <a:lnTo>
                  <a:pt x="69490" y="90380"/>
                </a:lnTo>
                <a:lnTo>
                  <a:pt x="69390" y="90470"/>
                </a:lnTo>
                <a:lnTo>
                  <a:pt x="69310" y="90510"/>
                </a:lnTo>
                <a:lnTo>
                  <a:pt x="69220" y="90520"/>
                </a:lnTo>
                <a:lnTo>
                  <a:pt x="68960" y="90500"/>
                </a:lnTo>
                <a:lnTo>
                  <a:pt x="68880" y="90480"/>
                </a:lnTo>
                <a:lnTo>
                  <a:pt x="68870" y="90460"/>
                </a:lnTo>
                <a:close/>
                <a:moveTo>
                  <a:pt x="69470" y="91620"/>
                </a:moveTo>
                <a:lnTo>
                  <a:pt x="69440" y="91620"/>
                </a:lnTo>
                <a:lnTo>
                  <a:pt x="69370" y="91600"/>
                </a:lnTo>
                <a:lnTo>
                  <a:pt x="69270" y="91610"/>
                </a:lnTo>
                <a:lnTo>
                  <a:pt x="69180" y="91630"/>
                </a:lnTo>
                <a:lnTo>
                  <a:pt x="69110" y="91600"/>
                </a:lnTo>
                <a:lnTo>
                  <a:pt x="69070" y="91550"/>
                </a:lnTo>
                <a:lnTo>
                  <a:pt x="69020" y="91520"/>
                </a:lnTo>
                <a:lnTo>
                  <a:pt x="69020" y="91490"/>
                </a:lnTo>
                <a:lnTo>
                  <a:pt x="69060" y="91450"/>
                </a:lnTo>
                <a:lnTo>
                  <a:pt x="69150" y="91330"/>
                </a:lnTo>
                <a:lnTo>
                  <a:pt x="69250" y="91280"/>
                </a:lnTo>
                <a:lnTo>
                  <a:pt x="69400" y="91280"/>
                </a:lnTo>
                <a:lnTo>
                  <a:pt x="69470" y="91310"/>
                </a:lnTo>
                <a:lnTo>
                  <a:pt x="69490" y="91340"/>
                </a:lnTo>
                <a:lnTo>
                  <a:pt x="69510" y="91410"/>
                </a:lnTo>
                <a:lnTo>
                  <a:pt x="69500" y="91570"/>
                </a:lnTo>
                <a:lnTo>
                  <a:pt x="69470" y="91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