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Visayas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Central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340" y="71200"/>
                </a:moveTo>
                <a:lnTo>
                  <a:pt x="60280" y="71290"/>
                </a:lnTo>
                <a:lnTo>
                  <a:pt x="60250" y="71320"/>
                </a:lnTo>
                <a:lnTo>
                  <a:pt x="60200" y="71330"/>
                </a:lnTo>
                <a:lnTo>
                  <a:pt x="60050" y="71320"/>
                </a:lnTo>
                <a:lnTo>
                  <a:pt x="60010" y="71320"/>
                </a:lnTo>
                <a:lnTo>
                  <a:pt x="59980" y="71340"/>
                </a:lnTo>
                <a:lnTo>
                  <a:pt x="59960" y="71370"/>
                </a:lnTo>
                <a:lnTo>
                  <a:pt x="59960" y="71410"/>
                </a:lnTo>
                <a:lnTo>
                  <a:pt x="59940" y="71460"/>
                </a:lnTo>
                <a:lnTo>
                  <a:pt x="59900" y="71460"/>
                </a:lnTo>
                <a:lnTo>
                  <a:pt x="59810" y="71430"/>
                </a:lnTo>
                <a:lnTo>
                  <a:pt x="59700" y="71430"/>
                </a:lnTo>
                <a:lnTo>
                  <a:pt x="59610" y="71410"/>
                </a:lnTo>
                <a:lnTo>
                  <a:pt x="59520" y="71370"/>
                </a:lnTo>
                <a:lnTo>
                  <a:pt x="59080" y="71060"/>
                </a:lnTo>
                <a:lnTo>
                  <a:pt x="59030" y="70980"/>
                </a:lnTo>
                <a:lnTo>
                  <a:pt x="59050" y="70920"/>
                </a:lnTo>
                <a:lnTo>
                  <a:pt x="59190" y="70800"/>
                </a:lnTo>
                <a:lnTo>
                  <a:pt x="59280" y="70850"/>
                </a:lnTo>
                <a:lnTo>
                  <a:pt x="59410" y="70830"/>
                </a:lnTo>
                <a:lnTo>
                  <a:pt x="59540" y="70760"/>
                </a:lnTo>
                <a:lnTo>
                  <a:pt x="59700" y="70630"/>
                </a:lnTo>
                <a:lnTo>
                  <a:pt x="59740" y="70600"/>
                </a:lnTo>
                <a:lnTo>
                  <a:pt x="59760" y="70570"/>
                </a:lnTo>
                <a:lnTo>
                  <a:pt x="59770" y="70480"/>
                </a:lnTo>
                <a:lnTo>
                  <a:pt x="59800" y="70420"/>
                </a:lnTo>
                <a:lnTo>
                  <a:pt x="59870" y="70400"/>
                </a:lnTo>
                <a:lnTo>
                  <a:pt x="59950" y="70400"/>
                </a:lnTo>
                <a:lnTo>
                  <a:pt x="60020" y="70420"/>
                </a:lnTo>
                <a:lnTo>
                  <a:pt x="60070" y="70500"/>
                </a:lnTo>
                <a:lnTo>
                  <a:pt x="60150" y="70660"/>
                </a:lnTo>
                <a:lnTo>
                  <a:pt x="60190" y="70690"/>
                </a:lnTo>
                <a:lnTo>
                  <a:pt x="60280" y="70730"/>
                </a:lnTo>
                <a:lnTo>
                  <a:pt x="60260" y="70800"/>
                </a:lnTo>
                <a:lnTo>
                  <a:pt x="60210" y="70870"/>
                </a:lnTo>
                <a:lnTo>
                  <a:pt x="60170" y="70910"/>
                </a:lnTo>
                <a:lnTo>
                  <a:pt x="60170" y="70970"/>
                </a:lnTo>
                <a:lnTo>
                  <a:pt x="60190" y="71010"/>
                </a:lnTo>
                <a:lnTo>
                  <a:pt x="60250" y="71100"/>
                </a:lnTo>
                <a:lnTo>
                  <a:pt x="60270" y="71100"/>
                </a:lnTo>
                <a:lnTo>
                  <a:pt x="60340" y="71140"/>
                </a:lnTo>
                <a:lnTo>
                  <a:pt x="60380" y="71180"/>
                </a:lnTo>
                <a:lnTo>
                  <a:pt x="60340" y="71200"/>
                </a:lnTo>
                <a:close/>
                <a:moveTo>
                  <a:pt x="65080" y="67920"/>
                </a:moveTo>
                <a:lnTo>
                  <a:pt x="65060" y="67990"/>
                </a:lnTo>
                <a:lnTo>
                  <a:pt x="65010" y="68010"/>
                </a:lnTo>
                <a:lnTo>
                  <a:pt x="64870" y="68010"/>
                </a:lnTo>
                <a:lnTo>
                  <a:pt x="64740" y="67990"/>
                </a:lnTo>
                <a:lnTo>
                  <a:pt x="64660" y="67970"/>
                </a:lnTo>
                <a:lnTo>
                  <a:pt x="64640" y="67920"/>
                </a:lnTo>
                <a:lnTo>
                  <a:pt x="64640" y="67870"/>
                </a:lnTo>
                <a:lnTo>
                  <a:pt x="64630" y="67820"/>
                </a:lnTo>
                <a:lnTo>
                  <a:pt x="64550" y="67820"/>
                </a:lnTo>
                <a:lnTo>
                  <a:pt x="64510" y="67850"/>
                </a:lnTo>
                <a:lnTo>
                  <a:pt x="64350" y="68020"/>
                </a:lnTo>
                <a:lnTo>
                  <a:pt x="64300" y="68050"/>
                </a:lnTo>
                <a:lnTo>
                  <a:pt x="64230" y="68070"/>
                </a:lnTo>
                <a:lnTo>
                  <a:pt x="64170" y="68110"/>
                </a:lnTo>
                <a:lnTo>
                  <a:pt x="64150" y="68170"/>
                </a:lnTo>
                <a:lnTo>
                  <a:pt x="64140" y="68250"/>
                </a:lnTo>
                <a:lnTo>
                  <a:pt x="64130" y="68300"/>
                </a:lnTo>
                <a:lnTo>
                  <a:pt x="64110" y="68360"/>
                </a:lnTo>
                <a:lnTo>
                  <a:pt x="64070" y="68410"/>
                </a:lnTo>
                <a:lnTo>
                  <a:pt x="63920" y="68530"/>
                </a:lnTo>
                <a:lnTo>
                  <a:pt x="63680" y="68630"/>
                </a:lnTo>
                <a:lnTo>
                  <a:pt x="63450" y="68700"/>
                </a:lnTo>
                <a:lnTo>
                  <a:pt x="63260" y="68710"/>
                </a:lnTo>
                <a:lnTo>
                  <a:pt x="63060" y="68700"/>
                </a:lnTo>
                <a:lnTo>
                  <a:pt x="62220" y="68760"/>
                </a:lnTo>
                <a:lnTo>
                  <a:pt x="61530" y="68640"/>
                </a:lnTo>
                <a:lnTo>
                  <a:pt x="61290" y="68560"/>
                </a:lnTo>
                <a:lnTo>
                  <a:pt x="61180" y="68490"/>
                </a:lnTo>
                <a:lnTo>
                  <a:pt x="61130" y="68400"/>
                </a:lnTo>
                <a:lnTo>
                  <a:pt x="61150" y="68280"/>
                </a:lnTo>
                <a:lnTo>
                  <a:pt x="61190" y="68170"/>
                </a:lnTo>
                <a:lnTo>
                  <a:pt x="61190" y="68070"/>
                </a:lnTo>
                <a:lnTo>
                  <a:pt x="61130" y="68000"/>
                </a:lnTo>
                <a:lnTo>
                  <a:pt x="61040" y="67990"/>
                </a:lnTo>
                <a:lnTo>
                  <a:pt x="60930" y="67990"/>
                </a:lnTo>
                <a:lnTo>
                  <a:pt x="60840" y="67970"/>
                </a:lnTo>
                <a:lnTo>
                  <a:pt x="60800" y="67870"/>
                </a:lnTo>
                <a:lnTo>
                  <a:pt x="60810" y="67750"/>
                </a:lnTo>
                <a:lnTo>
                  <a:pt x="60840" y="67630"/>
                </a:lnTo>
                <a:lnTo>
                  <a:pt x="60950" y="67410"/>
                </a:lnTo>
                <a:lnTo>
                  <a:pt x="61020" y="67330"/>
                </a:lnTo>
                <a:lnTo>
                  <a:pt x="61200" y="67170"/>
                </a:lnTo>
                <a:lnTo>
                  <a:pt x="61240" y="67090"/>
                </a:lnTo>
                <a:lnTo>
                  <a:pt x="61260" y="67020"/>
                </a:lnTo>
                <a:lnTo>
                  <a:pt x="61300" y="67010"/>
                </a:lnTo>
                <a:lnTo>
                  <a:pt x="61370" y="67040"/>
                </a:lnTo>
                <a:lnTo>
                  <a:pt x="61420" y="67020"/>
                </a:lnTo>
                <a:lnTo>
                  <a:pt x="61450" y="66980"/>
                </a:lnTo>
                <a:lnTo>
                  <a:pt x="61470" y="66930"/>
                </a:lnTo>
                <a:lnTo>
                  <a:pt x="61500" y="66890"/>
                </a:lnTo>
                <a:lnTo>
                  <a:pt x="61670" y="66820"/>
                </a:lnTo>
                <a:lnTo>
                  <a:pt x="61920" y="66770"/>
                </a:lnTo>
                <a:lnTo>
                  <a:pt x="62140" y="66670"/>
                </a:lnTo>
                <a:lnTo>
                  <a:pt x="62240" y="66490"/>
                </a:lnTo>
                <a:lnTo>
                  <a:pt x="62240" y="66380"/>
                </a:lnTo>
                <a:lnTo>
                  <a:pt x="62270" y="66290"/>
                </a:lnTo>
                <a:lnTo>
                  <a:pt x="62330" y="66240"/>
                </a:lnTo>
                <a:lnTo>
                  <a:pt x="62490" y="66200"/>
                </a:lnTo>
                <a:lnTo>
                  <a:pt x="62490" y="66160"/>
                </a:lnTo>
                <a:lnTo>
                  <a:pt x="62480" y="66120"/>
                </a:lnTo>
                <a:lnTo>
                  <a:pt x="62490" y="66070"/>
                </a:lnTo>
                <a:lnTo>
                  <a:pt x="62530" y="66030"/>
                </a:lnTo>
                <a:lnTo>
                  <a:pt x="62600" y="65980"/>
                </a:lnTo>
                <a:lnTo>
                  <a:pt x="62640" y="65960"/>
                </a:lnTo>
                <a:lnTo>
                  <a:pt x="62720" y="65840"/>
                </a:lnTo>
                <a:lnTo>
                  <a:pt x="62760" y="65810"/>
                </a:lnTo>
                <a:lnTo>
                  <a:pt x="62860" y="65770"/>
                </a:lnTo>
                <a:lnTo>
                  <a:pt x="63060" y="65730"/>
                </a:lnTo>
                <a:lnTo>
                  <a:pt x="63280" y="65730"/>
                </a:lnTo>
                <a:lnTo>
                  <a:pt x="63640" y="65680"/>
                </a:lnTo>
                <a:lnTo>
                  <a:pt x="63740" y="65730"/>
                </a:lnTo>
                <a:lnTo>
                  <a:pt x="63780" y="65960"/>
                </a:lnTo>
                <a:lnTo>
                  <a:pt x="63840" y="65910"/>
                </a:lnTo>
                <a:lnTo>
                  <a:pt x="63920" y="65770"/>
                </a:lnTo>
                <a:lnTo>
                  <a:pt x="64000" y="65730"/>
                </a:lnTo>
                <a:lnTo>
                  <a:pt x="64010" y="65800"/>
                </a:lnTo>
                <a:lnTo>
                  <a:pt x="64060" y="65900"/>
                </a:lnTo>
                <a:lnTo>
                  <a:pt x="64110" y="65970"/>
                </a:lnTo>
                <a:lnTo>
                  <a:pt x="64180" y="65960"/>
                </a:lnTo>
                <a:lnTo>
                  <a:pt x="64420" y="66170"/>
                </a:lnTo>
                <a:lnTo>
                  <a:pt x="64490" y="66220"/>
                </a:lnTo>
                <a:lnTo>
                  <a:pt x="64660" y="66210"/>
                </a:lnTo>
                <a:lnTo>
                  <a:pt x="64710" y="66230"/>
                </a:lnTo>
                <a:lnTo>
                  <a:pt x="64810" y="66290"/>
                </a:lnTo>
                <a:lnTo>
                  <a:pt x="64960" y="66370"/>
                </a:lnTo>
                <a:lnTo>
                  <a:pt x="65020" y="66430"/>
                </a:lnTo>
                <a:lnTo>
                  <a:pt x="65000" y="66560"/>
                </a:lnTo>
                <a:lnTo>
                  <a:pt x="65000" y="66660"/>
                </a:lnTo>
                <a:lnTo>
                  <a:pt x="64980" y="66710"/>
                </a:lnTo>
                <a:lnTo>
                  <a:pt x="64920" y="66620"/>
                </a:lnTo>
                <a:lnTo>
                  <a:pt x="64900" y="66730"/>
                </a:lnTo>
                <a:lnTo>
                  <a:pt x="64900" y="66810"/>
                </a:lnTo>
                <a:lnTo>
                  <a:pt x="64890" y="66860"/>
                </a:lnTo>
                <a:lnTo>
                  <a:pt x="64850" y="66960"/>
                </a:lnTo>
                <a:lnTo>
                  <a:pt x="64930" y="67030"/>
                </a:lnTo>
                <a:lnTo>
                  <a:pt x="65000" y="67130"/>
                </a:lnTo>
                <a:lnTo>
                  <a:pt x="65000" y="67220"/>
                </a:lnTo>
                <a:lnTo>
                  <a:pt x="64900" y="67260"/>
                </a:lnTo>
                <a:lnTo>
                  <a:pt x="64820" y="67310"/>
                </a:lnTo>
                <a:lnTo>
                  <a:pt x="64920" y="67420"/>
                </a:lnTo>
                <a:lnTo>
                  <a:pt x="65210" y="67630"/>
                </a:lnTo>
                <a:lnTo>
                  <a:pt x="65080" y="67920"/>
                </a:lnTo>
                <a:close/>
                <a:moveTo>
                  <a:pt x="61030" y="68790"/>
                </a:moveTo>
                <a:lnTo>
                  <a:pt x="60820" y="68950"/>
                </a:lnTo>
                <a:lnTo>
                  <a:pt x="60720" y="68990"/>
                </a:lnTo>
                <a:lnTo>
                  <a:pt x="60610" y="69000"/>
                </a:lnTo>
                <a:lnTo>
                  <a:pt x="60530" y="68980"/>
                </a:lnTo>
                <a:lnTo>
                  <a:pt x="60460" y="68850"/>
                </a:lnTo>
                <a:lnTo>
                  <a:pt x="60400" y="68800"/>
                </a:lnTo>
                <a:lnTo>
                  <a:pt x="60410" y="68780"/>
                </a:lnTo>
                <a:lnTo>
                  <a:pt x="60470" y="68760"/>
                </a:lnTo>
                <a:lnTo>
                  <a:pt x="60520" y="68740"/>
                </a:lnTo>
                <a:lnTo>
                  <a:pt x="60550" y="68700"/>
                </a:lnTo>
                <a:lnTo>
                  <a:pt x="60610" y="68660"/>
                </a:lnTo>
                <a:lnTo>
                  <a:pt x="60700" y="68600"/>
                </a:lnTo>
                <a:lnTo>
                  <a:pt x="60910" y="68520"/>
                </a:lnTo>
                <a:lnTo>
                  <a:pt x="61020" y="68500"/>
                </a:lnTo>
                <a:lnTo>
                  <a:pt x="61120" y="68570"/>
                </a:lnTo>
                <a:lnTo>
                  <a:pt x="61160" y="68620"/>
                </a:lnTo>
                <a:lnTo>
                  <a:pt x="61130" y="68690"/>
                </a:lnTo>
                <a:lnTo>
                  <a:pt x="61030" y="68790"/>
                </a:lnTo>
                <a:close/>
                <a:moveTo>
                  <a:pt x="65030" y="66090"/>
                </a:moveTo>
                <a:lnTo>
                  <a:pt x="64950" y="66060"/>
                </a:lnTo>
                <a:lnTo>
                  <a:pt x="64880" y="66090"/>
                </a:lnTo>
                <a:lnTo>
                  <a:pt x="64820" y="66180"/>
                </a:lnTo>
                <a:lnTo>
                  <a:pt x="64770" y="66220"/>
                </a:lnTo>
                <a:lnTo>
                  <a:pt x="64710" y="66180"/>
                </a:lnTo>
                <a:lnTo>
                  <a:pt x="64680" y="66130"/>
                </a:lnTo>
                <a:lnTo>
                  <a:pt x="64680" y="66080"/>
                </a:lnTo>
                <a:lnTo>
                  <a:pt x="64670" y="66020"/>
                </a:lnTo>
                <a:lnTo>
                  <a:pt x="64670" y="65950"/>
                </a:lnTo>
                <a:lnTo>
                  <a:pt x="64700" y="65920"/>
                </a:lnTo>
                <a:lnTo>
                  <a:pt x="64740" y="65930"/>
                </a:lnTo>
                <a:lnTo>
                  <a:pt x="64780" y="65920"/>
                </a:lnTo>
                <a:lnTo>
                  <a:pt x="64800" y="65890"/>
                </a:lnTo>
                <a:lnTo>
                  <a:pt x="64830" y="65870"/>
                </a:lnTo>
                <a:lnTo>
                  <a:pt x="64860" y="65870"/>
                </a:lnTo>
                <a:lnTo>
                  <a:pt x="64910" y="65860"/>
                </a:lnTo>
                <a:lnTo>
                  <a:pt x="64980" y="65810"/>
                </a:lnTo>
                <a:lnTo>
                  <a:pt x="65010" y="65780"/>
                </a:lnTo>
                <a:lnTo>
                  <a:pt x="65050" y="65770"/>
                </a:lnTo>
                <a:lnTo>
                  <a:pt x="65120" y="65750"/>
                </a:lnTo>
                <a:lnTo>
                  <a:pt x="65120" y="65790"/>
                </a:lnTo>
                <a:lnTo>
                  <a:pt x="65060" y="65880"/>
                </a:lnTo>
                <a:lnTo>
                  <a:pt x="65060" y="65970"/>
                </a:lnTo>
                <a:lnTo>
                  <a:pt x="65070" y="66040"/>
                </a:lnTo>
                <a:lnTo>
                  <a:pt x="65030" y="66090"/>
                </a:lnTo>
                <a:close/>
                <a:moveTo>
                  <a:pt x="60970" y="65250"/>
                </a:moveTo>
                <a:lnTo>
                  <a:pt x="60840" y="65270"/>
                </a:lnTo>
                <a:lnTo>
                  <a:pt x="60760" y="65320"/>
                </a:lnTo>
                <a:lnTo>
                  <a:pt x="60650" y="65470"/>
                </a:lnTo>
                <a:lnTo>
                  <a:pt x="60360" y="65700"/>
                </a:lnTo>
                <a:lnTo>
                  <a:pt x="60320" y="65790"/>
                </a:lnTo>
                <a:lnTo>
                  <a:pt x="60310" y="65900"/>
                </a:lnTo>
                <a:lnTo>
                  <a:pt x="60290" y="65980"/>
                </a:lnTo>
                <a:lnTo>
                  <a:pt x="60240" y="66040"/>
                </a:lnTo>
                <a:lnTo>
                  <a:pt x="60170" y="66100"/>
                </a:lnTo>
                <a:lnTo>
                  <a:pt x="60130" y="66130"/>
                </a:lnTo>
                <a:lnTo>
                  <a:pt x="60060" y="66150"/>
                </a:lnTo>
                <a:lnTo>
                  <a:pt x="60030" y="66180"/>
                </a:lnTo>
                <a:lnTo>
                  <a:pt x="60010" y="66210"/>
                </a:lnTo>
                <a:lnTo>
                  <a:pt x="59980" y="66250"/>
                </a:lnTo>
                <a:lnTo>
                  <a:pt x="59960" y="66300"/>
                </a:lnTo>
                <a:lnTo>
                  <a:pt x="59960" y="66340"/>
                </a:lnTo>
                <a:lnTo>
                  <a:pt x="59960" y="66770"/>
                </a:lnTo>
                <a:lnTo>
                  <a:pt x="59890" y="67060"/>
                </a:lnTo>
                <a:lnTo>
                  <a:pt x="59880" y="67170"/>
                </a:lnTo>
                <a:lnTo>
                  <a:pt x="59860" y="67210"/>
                </a:lnTo>
                <a:lnTo>
                  <a:pt x="59810" y="67240"/>
                </a:lnTo>
                <a:lnTo>
                  <a:pt x="59760" y="67260"/>
                </a:lnTo>
                <a:lnTo>
                  <a:pt x="59730" y="67280"/>
                </a:lnTo>
                <a:lnTo>
                  <a:pt x="59240" y="68440"/>
                </a:lnTo>
                <a:lnTo>
                  <a:pt x="59210" y="68650"/>
                </a:lnTo>
                <a:lnTo>
                  <a:pt x="59120" y="68910"/>
                </a:lnTo>
                <a:lnTo>
                  <a:pt x="59080" y="69010"/>
                </a:lnTo>
                <a:lnTo>
                  <a:pt x="59030" y="69060"/>
                </a:lnTo>
                <a:lnTo>
                  <a:pt x="58940" y="69120"/>
                </a:lnTo>
                <a:lnTo>
                  <a:pt x="58890" y="69160"/>
                </a:lnTo>
                <a:lnTo>
                  <a:pt x="58840" y="69220"/>
                </a:lnTo>
                <a:lnTo>
                  <a:pt x="58770" y="69340"/>
                </a:lnTo>
                <a:lnTo>
                  <a:pt x="58490" y="69680"/>
                </a:lnTo>
                <a:lnTo>
                  <a:pt x="58430" y="69730"/>
                </a:lnTo>
                <a:lnTo>
                  <a:pt x="58340" y="69780"/>
                </a:lnTo>
                <a:lnTo>
                  <a:pt x="58260" y="69780"/>
                </a:lnTo>
                <a:lnTo>
                  <a:pt x="58230" y="69660"/>
                </a:lnTo>
                <a:lnTo>
                  <a:pt x="58190" y="69350"/>
                </a:lnTo>
                <a:lnTo>
                  <a:pt x="58190" y="69230"/>
                </a:lnTo>
                <a:lnTo>
                  <a:pt x="58460" y="67720"/>
                </a:lnTo>
                <a:lnTo>
                  <a:pt x="58680" y="67220"/>
                </a:lnTo>
                <a:lnTo>
                  <a:pt x="58700" y="67110"/>
                </a:lnTo>
                <a:lnTo>
                  <a:pt x="58710" y="66980"/>
                </a:lnTo>
                <a:lnTo>
                  <a:pt x="58690" y="66950"/>
                </a:lnTo>
                <a:lnTo>
                  <a:pt x="58580" y="66900"/>
                </a:lnTo>
                <a:lnTo>
                  <a:pt x="58560" y="66870"/>
                </a:lnTo>
                <a:lnTo>
                  <a:pt x="58580" y="66700"/>
                </a:lnTo>
                <a:lnTo>
                  <a:pt x="58600" y="66660"/>
                </a:lnTo>
                <a:lnTo>
                  <a:pt x="58640" y="66640"/>
                </a:lnTo>
                <a:lnTo>
                  <a:pt x="58670" y="66660"/>
                </a:lnTo>
                <a:lnTo>
                  <a:pt x="58690" y="66690"/>
                </a:lnTo>
                <a:lnTo>
                  <a:pt x="58710" y="66700"/>
                </a:lnTo>
                <a:lnTo>
                  <a:pt x="58730" y="66660"/>
                </a:lnTo>
                <a:lnTo>
                  <a:pt x="58740" y="66610"/>
                </a:lnTo>
                <a:lnTo>
                  <a:pt x="58740" y="66490"/>
                </a:lnTo>
                <a:lnTo>
                  <a:pt x="58770" y="66350"/>
                </a:lnTo>
                <a:lnTo>
                  <a:pt x="58840" y="66260"/>
                </a:lnTo>
                <a:lnTo>
                  <a:pt x="59040" y="66100"/>
                </a:lnTo>
                <a:lnTo>
                  <a:pt x="59230" y="65890"/>
                </a:lnTo>
                <a:lnTo>
                  <a:pt x="59300" y="65770"/>
                </a:lnTo>
                <a:lnTo>
                  <a:pt x="59370" y="65520"/>
                </a:lnTo>
                <a:lnTo>
                  <a:pt x="59620" y="65170"/>
                </a:lnTo>
                <a:lnTo>
                  <a:pt x="59710" y="64830"/>
                </a:lnTo>
                <a:lnTo>
                  <a:pt x="59750" y="64740"/>
                </a:lnTo>
                <a:lnTo>
                  <a:pt x="59850" y="64650"/>
                </a:lnTo>
                <a:lnTo>
                  <a:pt x="60300" y="64040"/>
                </a:lnTo>
                <a:lnTo>
                  <a:pt x="60320" y="63950"/>
                </a:lnTo>
                <a:lnTo>
                  <a:pt x="60330" y="63930"/>
                </a:lnTo>
                <a:lnTo>
                  <a:pt x="60360" y="63900"/>
                </a:lnTo>
                <a:lnTo>
                  <a:pt x="60380" y="63860"/>
                </a:lnTo>
                <a:lnTo>
                  <a:pt x="60400" y="63810"/>
                </a:lnTo>
                <a:lnTo>
                  <a:pt x="60360" y="63630"/>
                </a:lnTo>
                <a:lnTo>
                  <a:pt x="60360" y="63560"/>
                </a:lnTo>
                <a:lnTo>
                  <a:pt x="60420" y="63450"/>
                </a:lnTo>
                <a:lnTo>
                  <a:pt x="60550" y="63290"/>
                </a:lnTo>
                <a:lnTo>
                  <a:pt x="60610" y="63070"/>
                </a:lnTo>
                <a:lnTo>
                  <a:pt x="60680" y="62950"/>
                </a:lnTo>
                <a:lnTo>
                  <a:pt x="60760" y="62830"/>
                </a:lnTo>
                <a:lnTo>
                  <a:pt x="60960" y="62600"/>
                </a:lnTo>
                <a:lnTo>
                  <a:pt x="61060" y="62450"/>
                </a:lnTo>
                <a:lnTo>
                  <a:pt x="61420" y="61430"/>
                </a:lnTo>
                <a:lnTo>
                  <a:pt x="61520" y="61260"/>
                </a:lnTo>
                <a:lnTo>
                  <a:pt x="61490" y="61140"/>
                </a:lnTo>
                <a:lnTo>
                  <a:pt x="61430" y="60950"/>
                </a:lnTo>
                <a:lnTo>
                  <a:pt x="61460" y="60850"/>
                </a:lnTo>
                <a:lnTo>
                  <a:pt x="61520" y="60780"/>
                </a:lnTo>
                <a:lnTo>
                  <a:pt x="61570" y="60700"/>
                </a:lnTo>
                <a:lnTo>
                  <a:pt x="61570" y="60570"/>
                </a:lnTo>
                <a:lnTo>
                  <a:pt x="61610" y="60570"/>
                </a:lnTo>
                <a:lnTo>
                  <a:pt x="61630" y="60610"/>
                </a:lnTo>
                <a:lnTo>
                  <a:pt x="61650" y="60640"/>
                </a:lnTo>
                <a:lnTo>
                  <a:pt x="61720" y="60680"/>
                </a:lnTo>
                <a:lnTo>
                  <a:pt x="61660" y="60390"/>
                </a:lnTo>
                <a:lnTo>
                  <a:pt x="61630" y="60330"/>
                </a:lnTo>
                <a:lnTo>
                  <a:pt x="61610" y="60250"/>
                </a:lnTo>
                <a:lnTo>
                  <a:pt x="61650" y="60140"/>
                </a:lnTo>
                <a:lnTo>
                  <a:pt x="61710" y="60040"/>
                </a:lnTo>
                <a:lnTo>
                  <a:pt x="61970" y="59690"/>
                </a:lnTo>
                <a:lnTo>
                  <a:pt x="62110" y="59590"/>
                </a:lnTo>
                <a:lnTo>
                  <a:pt x="62270" y="59630"/>
                </a:lnTo>
                <a:lnTo>
                  <a:pt x="62260" y="59670"/>
                </a:lnTo>
                <a:lnTo>
                  <a:pt x="62230" y="59830"/>
                </a:lnTo>
                <a:lnTo>
                  <a:pt x="62170" y="59980"/>
                </a:lnTo>
                <a:lnTo>
                  <a:pt x="62140" y="60090"/>
                </a:lnTo>
                <a:lnTo>
                  <a:pt x="62120" y="60290"/>
                </a:lnTo>
                <a:lnTo>
                  <a:pt x="62090" y="60390"/>
                </a:lnTo>
                <a:lnTo>
                  <a:pt x="61930" y="60590"/>
                </a:lnTo>
                <a:lnTo>
                  <a:pt x="61870" y="60680"/>
                </a:lnTo>
                <a:lnTo>
                  <a:pt x="61920" y="60700"/>
                </a:lnTo>
                <a:lnTo>
                  <a:pt x="61940" y="60740"/>
                </a:lnTo>
                <a:lnTo>
                  <a:pt x="61940" y="60780"/>
                </a:lnTo>
                <a:lnTo>
                  <a:pt x="61960" y="60800"/>
                </a:lnTo>
                <a:lnTo>
                  <a:pt x="62070" y="60790"/>
                </a:lnTo>
                <a:lnTo>
                  <a:pt x="62120" y="60780"/>
                </a:lnTo>
                <a:lnTo>
                  <a:pt x="62160" y="60760"/>
                </a:lnTo>
                <a:lnTo>
                  <a:pt x="62150" y="60870"/>
                </a:lnTo>
                <a:lnTo>
                  <a:pt x="62200" y="61190"/>
                </a:lnTo>
                <a:lnTo>
                  <a:pt x="62190" y="61310"/>
                </a:lnTo>
                <a:lnTo>
                  <a:pt x="62150" y="61480"/>
                </a:lnTo>
                <a:lnTo>
                  <a:pt x="62160" y="61580"/>
                </a:lnTo>
                <a:lnTo>
                  <a:pt x="62230" y="61710"/>
                </a:lnTo>
                <a:lnTo>
                  <a:pt x="62240" y="61770"/>
                </a:lnTo>
                <a:lnTo>
                  <a:pt x="62220" y="61820"/>
                </a:lnTo>
                <a:lnTo>
                  <a:pt x="62140" y="61950"/>
                </a:lnTo>
                <a:lnTo>
                  <a:pt x="62120" y="62010"/>
                </a:lnTo>
                <a:lnTo>
                  <a:pt x="62100" y="62140"/>
                </a:lnTo>
                <a:lnTo>
                  <a:pt x="62010" y="62360"/>
                </a:lnTo>
                <a:lnTo>
                  <a:pt x="61980" y="62480"/>
                </a:lnTo>
                <a:lnTo>
                  <a:pt x="62000" y="62700"/>
                </a:lnTo>
                <a:lnTo>
                  <a:pt x="62140" y="63140"/>
                </a:lnTo>
                <a:lnTo>
                  <a:pt x="62160" y="63340"/>
                </a:lnTo>
                <a:lnTo>
                  <a:pt x="62150" y="63340"/>
                </a:lnTo>
                <a:lnTo>
                  <a:pt x="62110" y="63360"/>
                </a:lnTo>
                <a:lnTo>
                  <a:pt x="62070" y="63390"/>
                </a:lnTo>
                <a:lnTo>
                  <a:pt x="62050" y="63410"/>
                </a:lnTo>
                <a:lnTo>
                  <a:pt x="62050" y="63440"/>
                </a:lnTo>
                <a:lnTo>
                  <a:pt x="62080" y="63460"/>
                </a:lnTo>
                <a:lnTo>
                  <a:pt x="62090" y="63490"/>
                </a:lnTo>
                <a:lnTo>
                  <a:pt x="62080" y="63920"/>
                </a:lnTo>
                <a:lnTo>
                  <a:pt x="62060" y="64010"/>
                </a:lnTo>
                <a:lnTo>
                  <a:pt x="61920" y="64360"/>
                </a:lnTo>
                <a:lnTo>
                  <a:pt x="61920" y="64400"/>
                </a:lnTo>
                <a:lnTo>
                  <a:pt x="61970" y="64480"/>
                </a:lnTo>
                <a:lnTo>
                  <a:pt x="61950" y="64530"/>
                </a:lnTo>
                <a:lnTo>
                  <a:pt x="61830" y="64610"/>
                </a:lnTo>
                <a:lnTo>
                  <a:pt x="61820" y="64550"/>
                </a:lnTo>
                <a:lnTo>
                  <a:pt x="61790" y="64510"/>
                </a:lnTo>
                <a:lnTo>
                  <a:pt x="61760" y="64500"/>
                </a:lnTo>
                <a:lnTo>
                  <a:pt x="61720" y="64540"/>
                </a:lnTo>
                <a:lnTo>
                  <a:pt x="61710" y="64580"/>
                </a:lnTo>
                <a:lnTo>
                  <a:pt x="61720" y="64780"/>
                </a:lnTo>
                <a:lnTo>
                  <a:pt x="61660" y="64800"/>
                </a:lnTo>
                <a:lnTo>
                  <a:pt x="61520" y="64870"/>
                </a:lnTo>
                <a:lnTo>
                  <a:pt x="61370" y="64950"/>
                </a:lnTo>
                <a:lnTo>
                  <a:pt x="61280" y="65020"/>
                </a:lnTo>
                <a:lnTo>
                  <a:pt x="61160" y="65200"/>
                </a:lnTo>
                <a:lnTo>
                  <a:pt x="61100" y="65240"/>
                </a:lnTo>
                <a:lnTo>
                  <a:pt x="60970" y="65250"/>
                </a:lnTo>
                <a:close/>
                <a:moveTo>
                  <a:pt x="60510" y="60350"/>
                </a:moveTo>
                <a:lnTo>
                  <a:pt x="60440" y="60260"/>
                </a:lnTo>
                <a:lnTo>
                  <a:pt x="60310" y="59910"/>
                </a:lnTo>
                <a:lnTo>
                  <a:pt x="60290" y="59790"/>
                </a:lnTo>
                <a:lnTo>
                  <a:pt x="60310" y="59720"/>
                </a:lnTo>
                <a:lnTo>
                  <a:pt x="60340" y="59660"/>
                </a:lnTo>
                <a:lnTo>
                  <a:pt x="60440" y="59550"/>
                </a:lnTo>
                <a:lnTo>
                  <a:pt x="60510" y="59510"/>
                </a:lnTo>
                <a:lnTo>
                  <a:pt x="60550" y="59520"/>
                </a:lnTo>
                <a:lnTo>
                  <a:pt x="60590" y="59580"/>
                </a:lnTo>
                <a:lnTo>
                  <a:pt x="60740" y="60020"/>
                </a:lnTo>
                <a:lnTo>
                  <a:pt x="60800" y="60120"/>
                </a:lnTo>
                <a:lnTo>
                  <a:pt x="60860" y="60200"/>
                </a:lnTo>
                <a:lnTo>
                  <a:pt x="60890" y="60260"/>
                </a:lnTo>
                <a:lnTo>
                  <a:pt x="60880" y="60290"/>
                </a:lnTo>
                <a:lnTo>
                  <a:pt x="60530" y="60330"/>
                </a:lnTo>
                <a:lnTo>
                  <a:pt x="60510" y="60350"/>
                </a:lnTo>
                <a:close/>
                <a:moveTo>
                  <a:pt x="58470" y="64420"/>
                </a:moveTo>
                <a:lnTo>
                  <a:pt x="58360" y="64660"/>
                </a:lnTo>
                <a:lnTo>
                  <a:pt x="58340" y="64780"/>
                </a:lnTo>
                <a:lnTo>
                  <a:pt x="58330" y="65140"/>
                </a:lnTo>
                <a:lnTo>
                  <a:pt x="58310" y="65250"/>
                </a:lnTo>
                <a:lnTo>
                  <a:pt x="58140" y="65580"/>
                </a:lnTo>
                <a:lnTo>
                  <a:pt x="58120" y="65710"/>
                </a:lnTo>
                <a:lnTo>
                  <a:pt x="58110" y="65840"/>
                </a:lnTo>
                <a:lnTo>
                  <a:pt x="58100" y="65950"/>
                </a:lnTo>
                <a:lnTo>
                  <a:pt x="58060" y="66050"/>
                </a:lnTo>
                <a:lnTo>
                  <a:pt x="57820" y="66410"/>
                </a:lnTo>
                <a:lnTo>
                  <a:pt x="57770" y="66550"/>
                </a:lnTo>
                <a:lnTo>
                  <a:pt x="57730" y="66580"/>
                </a:lnTo>
                <a:lnTo>
                  <a:pt x="57690" y="66620"/>
                </a:lnTo>
                <a:lnTo>
                  <a:pt x="57680" y="66640"/>
                </a:lnTo>
                <a:lnTo>
                  <a:pt x="57600" y="66890"/>
                </a:lnTo>
                <a:lnTo>
                  <a:pt x="57450" y="67060"/>
                </a:lnTo>
                <a:lnTo>
                  <a:pt x="57380" y="67150"/>
                </a:lnTo>
                <a:lnTo>
                  <a:pt x="57350" y="67280"/>
                </a:lnTo>
                <a:lnTo>
                  <a:pt x="57420" y="68210"/>
                </a:lnTo>
                <a:lnTo>
                  <a:pt x="57390" y="68340"/>
                </a:lnTo>
                <a:lnTo>
                  <a:pt x="57380" y="68400"/>
                </a:lnTo>
                <a:lnTo>
                  <a:pt x="57370" y="68470"/>
                </a:lnTo>
                <a:lnTo>
                  <a:pt x="57330" y="68480"/>
                </a:lnTo>
                <a:lnTo>
                  <a:pt x="57280" y="68460"/>
                </a:lnTo>
                <a:lnTo>
                  <a:pt x="57240" y="68490"/>
                </a:lnTo>
                <a:lnTo>
                  <a:pt x="57230" y="68630"/>
                </a:lnTo>
                <a:lnTo>
                  <a:pt x="57460" y="68790"/>
                </a:lnTo>
                <a:lnTo>
                  <a:pt x="57420" y="68930"/>
                </a:lnTo>
                <a:lnTo>
                  <a:pt x="57370" y="68820"/>
                </a:lnTo>
                <a:lnTo>
                  <a:pt x="57280" y="68880"/>
                </a:lnTo>
                <a:lnTo>
                  <a:pt x="57230" y="68990"/>
                </a:lnTo>
                <a:lnTo>
                  <a:pt x="57330" y="69050"/>
                </a:lnTo>
                <a:lnTo>
                  <a:pt x="57480" y="69070"/>
                </a:lnTo>
                <a:lnTo>
                  <a:pt x="57530" y="69130"/>
                </a:lnTo>
                <a:lnTo>
                  <a:pt x="57530" y="69220"/>
                </a:lnTo>
                <a:lnTo>
                  <a:pt x="57570" y="69350"/>
                </a:lnTo>
                <a:lnTo>
                  <a:pt x="57640" y="69420"/>
                </a:lnTo>
                <a:lnTo>
                  <a:pt x="57750" y="69500"/>
                </a:lnTo>
                <a:lnTo>
                  <a:pt x="57860" y="69580"/>
                </a:lnTo>
                <a:lnTo>
                  <a:pt x="57940" y="69830"/>
                </a:lnTo>
                <a:lnTo>
                  <a:pt x="58030" y="69930"/>
                </a:lnTo>
                <a:lnTo>
                  <a:pt x="58140" y="70020"/>
                </a:lnTo>
                <a:lnTo>
                  <a:pt x="58230" y="70130"/>
                </a:lnTo>
                <a:lnTo>
                  <a:pt x="58270" y="70350"/>
                </a:lnTo>
                <a:lnTo>
                  <a:pt x="58210" y="70600"/>
                </a:lnTo>
                <a:lnTo>
                  <a:pt x="58110" y="70820"/>
                </a:lnTo>
                <a:lnTo>
                  <a:pt x="57810" y="71250"/>
                </a:lnTo>
                <a:lnTo>
                  <a:pt x="57790" y="71340"/>
                </a:lnTo>
                <a:lnTo>
                  <a:pt x="57740" y="71410"/>
                </a:lnTo>
                <a:lnTo>
                  <a:pt x="57370" y="71640"/>
                </a:lnTo>
                <a:lnTo>
                  <a:pt x="57300" y="71660"/>
                </a:lnTo>
                <a:lnTo>
                  <a:pt x="57110" y="71660"/>
                </a:lnTo>
                <a:lnTo>
                  <a:pt x="57040" y="71670"/>
                </a:lnTo>
                <a:lnTo>
                  <a:pt x="56940" y="71720"/>
                </a:lnTo>
                <a:lnTo>
                  <a:pt x="56820" y="71740"/>
                </a:lnTo>
                <a:lnTo>
                  <a:pt x="56740" y="71790"/>
                </a:lnTo>
                <a:lnTo>
                  <a:pt x="56680" y="71800"/>
                </a:lnTo>
                <a:lnTo>
                  <a:pt x="56460" y="71730"/>
                </a:lnTo>
                <a:lnTo>
                  <a:pt x="56280" y="71550"/>
                </a:lnTo>
                <a:lnTo>
                  <a:pt x="56150" y="71330"/>
                </a:lnTo>
                <a:lnTo>
                  <a:pt x="55930" y="70790"/>
                </a:lnTo>
                <a:lnTo>
                  <a:pt x="55900" y="70430"/>
                </a:lnTo>
                <a:lnTo>
                  <a:pt x="55870" y="70330"/>
                </a:lnTo>
                <a:lnTo>
                  <a:pt x="55810" y="70240"/>
                </a:lnTo>
                <a:lnTo>
                  <a:pt x="55680" y="70110"/>
                </a:lnTo>
                <a:lnTo>
                  <a:pt x="55580" y="70040"/>
                </a:lnTo>
                <a:lnTo>
                  <a:pt x="55490" y="70020"/>
                </a:lnTo>
                <a:lnTo>
                  <a:pt x="55140" y="70000"/>
                </a:lnTo>
                <a:lnTo>
                  <a:pt x="55030" y="69980"/>
                </a:lnTo>
                <a:lnTo>
                  <a:pt x="54790" y="69850"/>
                </a:lnTo>
                <a:lnTo>
                  <a:pt x="54720" y="69830"/>
                </a:lnTo>
                <a:lnTo>
                  <a:pt x="54670" y="69810"/>
                </a:lnTo>
                <a:lnTo>
                  <a:pt x="54630" y="69770"/>
                </a:lnTo>
                <a:lnTo>
                  <a:pt x="54590" y="69710"/>
                </a:lnTo>
                <a:lnTo>
                  <a:pt x="54560" y="69680"/>
                </a:lnTo>
                <a:lnTo>
                  <a:pt x="54490" y="69660"/>
                </a:lnTo>
                <a:lnTo>
                  <a:pt x="54420" y="69660"/>
                </a:lnTo>
                <a:lnTo>
                  <a:pt x="54360" y="69640"/>
                </a:lnTo>
                <a:lnTo>
                  <a:pt x="54350" y="69610"/>
                </a:lnTo>
                <a:lnTo>
                  <a:pt x="56570" y="66750"/>
                </a:lnTo>
                <a:lnTo>
                  <a:pt x="57380" y="65250"/>
                </a:lnTo>
                <a:lnTo>
                  <a:pt x="57450" y="65080"/>
                </a:lnTo>
                <a:lnTo>
                  <a:pt x="57450" y="64910"/>
                </a:lnTo>
                <a:lnTo>
                  <a:pt x="57280" y="64260"/>
                </a:lnTo>
                <a:lnTo>
                  <a:pt x="57410" y="64230"/>
                </a:lnTo>
                <a:lnTo>
                  <a:pt x="57550" y="64180"/>
                </a:lnTo>
                <a:lnTo>
                  <a:pt x="57680" y="64130"/>
                </a:lnTo>
                <a:lnTo>
                  <a:pt x="57810" y="64150"/>
                </a:lnTo>
                <a:lnTo>
                  <a:pt x="57840" y="64170"/>
                </a:lnTo>
                <a:lnTo>
                  <a:pt x="57850" y="64190"/>
                </a:lnTo>
                <a:lnTo>
                  <a:pt x="57860" y="64220"/>
                </a:lnTo>
                <a:lnTo>
                  <a:pt x="57870" y="64250"/>
                </a:lnTo>
                <a:lnTo>
                  <a:pt x="57880" y="64290"/>
                </a:lnTo>
                <a:lnTo>
                  <a:pt x="57900" y="64300"/>
                </a:lnTo>
                <a:lnTo>
                  <a:pt x="57930" y="64300"/>
                </a:lnTo>
                <a:lnTo>
                  <a:pt x="58060" y="64350"/>
                </a:lnTo>
                <a:lnTo>
                  <a:pt x="58370" y="64410"/>
                </a:lnTo>
                <a:lnTo>
                  <a:pt x="58470" y="64420"/>
                </a:lnTo>
                <a:close/>
                <a:moveTo>
                  <a:pt x="61920" y="64860"/>
                </a:moveTo>
                <a:lnTo>
                  <a:pt x="61980" y="64830"/>
                </a:lnTo>
                <a:lnTo>
                  <a:pt x="62080" y="64760"/>
                </a:lnTo>
                <a:lnTo>
                  <a:pt x="62100" y="64790"/>
                </a:lnTo>
                <a:lnTo>
                  <a:pt x="62010" y="64890"/>
                </a:lnTo>
                <a:lnTo>
                  <a:pt x="61900" y="64990"/>
                </a:lnTo>
                <a:lnTo>
                  <a:pt x="61810" y="65100"/>
                </a:lnTo>
                <a:lnTo>
                  <a:pt x="61740" y="65170"/>
                </a:lnTo>
                <a:lnTo>
                  <a:pt x="61640" y="65180"/>
                </a:lnTo>
                <a:lnTo>
                  <a:pt x="61580" y="65220"/>
                </a:lnTo>
                <a:lnTo>
                  <a:pt x="61510" y="65170"/>
                </a:lnTo>
                <a:lnTo>
                  <a:pt x="61520" y="65070"/>
                </a:lnTo>
                <a:lnTo>
                  <a:pt x="61520" y="64980"/>
                </a:lnTo>
                <a:lnTo>
                  <a:pt x="61590" y="64890"/>
                </a:lnTo>
                <a:lnTo>
                  <a:pt x="61760" y="64810"/>
                </a:lnTo>
                <a:lnTo>
                  <a:pt x="61820" y="64790"/>
                </a:lnTo>
                <a:lnTo>
                  <a:pt x="61920" y="64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