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Luzon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Central Luz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80" y="37940"/>
                </a:moveTo>
                <a:lnTo>
                  <a:pt x="48130" y="37940"/>
                </a:lnTo>
                <a:lnTo>
                  <a:pt x="48040" y="37930"/>
                </a:lnTo>
                <a:lnTo>
                  <a:pt x="47980" y="37970"/>
                </a:lnTo>
                <a:lnTo>
                  <a:pt x="47950" y="38040"/>
                </a:lnTo>
                <a:lnTo>
                  <a:pt x="47920" y="38140"/>
                </a:lnTo>
                <a:lnTo>
                  <a:pt x="47910" y="38140"/>
                </a:lnTo>
                <a:lnTo>
                  <a:pt x="47890" y="38150"/>
                </a:lnTo>
                <a:lnTo>
                  <a:pt x="47860" y="38160"/>
                </a:lnTo>
                <a:lnTo>
                  <a:pt x="47850" y="38200"/>
                </a:lnTo>
                <a:lnTo>
                  <a:pt x="47850" y="38220"/>
                </a:lnTo>
                <a:lnTo>
                  <a:pt x="47880" y="38220"/>
                </a:lnTo>
                <a:lnTo>
                  <a:pt x="47900" y="38210"/>
                </a:lnTo>
                <a:lnTo>
                  <a:pt x="47910" y="38200"/>
                </a:lnTo>
                <a:lnTo>
                  <a:pt x="47950" y="38330"/>
                </a:lnTo>
                <a:lnTo>
                  <a:pt x="47950" y="38380"/>
                </a:lnTo>
                <a:lnTo>
                  <a:pt x="47900" y="38520"/>
                </a:lnTo>
                <a:lnTo>
                  <a:pt x="47790" y="38650"/>
                </a:lnTo>
                <a:lnTo>
                  <a:pt x="47690" y="38780"/>
                </a:lnTo>
                <a:lnTo>
                  <a:pt x="47700" y="38930"/>
                </a:lnTo>
                <a:lnTo>
                  <a:pt x="47660" y="38930"/>
                </a:lnTo>
                <a:lnTo>
                  <a:pt x="47620" y="38930"/>
                </a:lnTo>
                <a:lnTo>
                  <a:pt x="47590" y="38920"/>
                </a:lnTo>
                <a:lnTo>
                  <a:pt x="47550" y="38910"/>
                </a:lnTo>
                <a:lnTo>
                  <a:pt x="47590" y="39100"/>
                </a:lnTo>
                <a:lnTo>
                  <a:pt x="47620" y="39700"/>
                </a:lnTo>
                <a:lnTo>
                  <a:pt x="47440" y="39700"/>
                </a:lnTo>
                <a:lnTo>
                  <a:pt x="47320" y="39800"/>
                </a:lnTo>
                <a:lnTo>
                  <a:pt x="47220" y="39930"/>
                </a:lnTo>
                <a:lnTo>
                  <a:pt x="47090" y="40010"/>
                </a:lnTo>
                <a:lnTo>
                  <a:pt x="46890" y="40050"/>
                </a:lnTo>
                <a:lnTo>
                  <a:pt x="46790" y="40200"/>
                </a:lnTo>
                <a:lnTo>
                  <a:pt x="46680" y="40340"/>
                </a:lnTo>
                <a:lnTo>
                  <a:pt x="46610" y="40430"/>
                </a:lnTo>
                <a:lnTo>
                  <a:pt x="46480" y="40410"/>
                </a:lnTo>
                <a:lnTo>
                  <a:pt x="46440" y="40460"/>
                </a:lnTo>
                <a:lnTo>
                  <a:pt x="46410" y="40460"/>
                </a:lnTo>
                <a:lnTo>
                  <a:pt x="46370" y="40470"/>
                </a:lnTo>
                <a:lnTo>
                  <a:pt x="46100" y="40380"/>
                </a:lnTo>
                <a:lnTo>
                  <a:pt x="46000" y="40400"/>
                </a:lnTo>
                <a:lnTo>
                  <a:pt x="45950" y="40480"/>
                </a:lnTo>
                <a:lnTo>
                  <a:pt x="45830" y="40530"/>
                </a:lnTo>
                <a:lnTo>
                  <a:pt x="45770" y="40560"/>
                </a:lnTo>
                <a:lnTo>
                  <a:pt x="45730" y="40670"/>
                </a:lnTo>
                <a:lnTo>
                  <a:pt x="45610" y="40710"/>
                </a:lnTo>
                <a:lnTo>
                  <a:pt x="45530" y="40640"/>
                </a:lnTo>
                <a:lnTo>
                  <a:pt x="45420" y="40640"/>
                </a:lnTo>
                <a:lnTo>
                  <a:pt x="45530" y="40810"/>
                </a:lnTo>
                <a:lnTo>
                  <a:pt x="45540" y="40870"/>
                </a:lnTo>
                <a:lnTo>
                  <a:pt x="45430" y="40790"/>
                </a:lnTo>
                <a:lnTo>
                  <a:pt x="45360" y="40740"/>
                </a:lnTo>
                <a:lnTo>
                  <a:pt x="45340" y="40780"/>
                </a:lnTo>
                <a:lnTo>
                  <a:pt x="45290" y="40720"/>
                </a:lnTo>
                <a:lnTo>
                  <a:pt x="45260" y="40650"/>
                </a:lnTo>
                <a:lnTo>
                  <a:pt x="45220" y="40610"/>
                </a:lnTo>
                <a:lnTo>
                  <a:pt x="44970" y="40510"/>
                </a:lnTo>
                <a:lnTo>
                  <a:pt x="44950" y="40480"/>
                </a:lnTo>
                <a:lnTo>
                  <a:pt x="44950" y="40450"/>
                </a:lnTo>
                <a:lnTo>
                  <a:pt x="44930" y="40410"/>
                </a:lnTo>
                <a:lnTo>
                  <a:pt x="44870" y="40400"/>
                </a:lnTo>
                <a:lnTo>
                  <a:pt x="44350" y="40380"/>
                </a:lnTo>
                <a:lnTo>
                  <a:pt x="44010" y="40330"/>
                </a:lnTo>
                <a:lnTo>
                  <a:pt x="43980" y="40320"/>
                </a:lnTo>
                <a:lnTo>
                  <a:pt x="43940" y="40300"/>
                </a:lnTo>
                <a:lnTo>
                  <a:pt x="43870" y="40270"/>
                </a:lnTo>
                <a:lnTo>
                  <a:pt x="43810" y="40220"/>
                </a:lnTo>
                <a:lnTo>
                  <a:pt x="43790" y="40160"/>
                </a:lnTo>
                <a:lnTo>
                  <a:pt x="43800" y="39970"/>
                </a:lnTo>
                <a:lnTo>
                  <a:pt x="43790" y="39870"/>
                </a:lnTo>
                <a:lnTo>
                  <a:pt x="43750" y="39800"/>
                </a:lnTo>
                <a:lnTo>
                  <a:pt x="43750" y="39970"/>
                </a:lnTo>
                <a:lnTo>
                  <a:pt x="43750" y="40020"/>
                </a:lnTo>
                <a:lnTo>
                  <a:pt x="43740" y="40040"/>
                </a:lnTo>
                <a:lnTo>
                  <a:pt x="43680" y="40100"/>
                </a:lnTo>
                <a:lnTo>
                  <a:pt x="43660" y="40060"/>
                </a:lnTo>
                <a:lnTo>
                  <a:pt x="43640" y="40060"/>
                </a:lnTo>
                <a:lnTo>
                  <a:pt x="43610" y="40100"/>
                </a:lnTo>
                <a:lnTo>
                  <a:pt x="43670" y="39730"/>
                </a:lnTo>
                <a:lnTo>
                  <a:pt x="43650" y="39640"/>
                </a:lnTo>
                <a:lnTo>
                  <a:pt x="43560" y="39630"/>
                </a:lnTo>
                <a:lnTo>
                  <a:pt x="43520" y="39740"/>
                </a:lnTo>
                <a:lnTo>
                  <a:pt x="43500" y="39980"/>
                </a:lnTo>
                <a:lnTo>
                  <a:pt x="43390" y="39920"/>
                </a:lnTo>
                <a:lnTo>
                  <a:pt x="43350" y="39990"/>
                </a:lnTo>
                <a:lnTo>
                  <a:pt x="43350" y="40050"/>
                </a:lnTo>
                <a:lnTo>
                  <a:pt x="43350" y="40270"/>
                </a:lnTo>
                <a:lnTo>
                  <a:pt x="43300" y="40630"/>
                </a:lnTo>
                <a:lnTo>
                  <a:pt x="43310" y="40740"/>
                </a:lnTo>
                <a:lnTo>
                  <a:pt x="43520" y="40980"/>
                </a:lnTo>
                <a:lnTo>
                  <a:pt x="43540" y="41040"/>
                </a:lnTo>
                <a:lnTo>
                  <a:pt x="43520" y="41100"/>
                </a:lnTo>
                <a:lnTo>
                  <a:pt x="43510" y="41190"/>
                </a:lnTo>
                <a:lnTo>
                  <a:pt x="43610" y="41580"/>
                </a:lnTo>
                <a:lnTo>
                  <a:pt x="43630" y="41830"/>
                </a:lnTo>
                <a:lnTo>
                  <a:pt x="43580" y="42040"/>
                </a:lnTo>
                <a:lnTo>
                  <a:pt x="43450" y="42190"/>
                </a:lnTo>
                <a:lnTo>
                  <a:pt x="43240" y="42220"/>
                </a:lnTo>
                <a:lnTo>
                  <a:pt x="43190" y="42210"/>
                </a:lnTo>
                <a:lnTo>
                  <a:pt x="43160" y="42190"/>
                </a:lnTo>
                <a:lnTo>
                  <a:pt x="43120" y="42180"/>
                </a:lnTo>
                <a:lnTo>
                  <a:pt x="43060" y="42180"/>
                </a:lnTo>
                <a:lnTo>
                  <a:pt x="43040" y="42210"/>
                </a:lnTo>
                <a:lnTo>
                  <a:pt x="43030" y="42250"/>
                </a:lnTo>
                <a:lnTo>
                  <a:pt x="43000" y="42280"/>
                </a:lnTo>
                <a:lnTo>
                  <a:pt x="42930" y="42300"/>
                </a:lnTo>
                <a:lnTo>
                  <a:pt x="42910" y="42280"/>
                </a:lnTo>
                <a:lnTo>
                  <a:pt x="42890" y="42240"/>
                </a:lnTo>
                <a:lnTo>
                  <a:pt x="42870" y="42200"/>
                </a:lnTo>
                <a:lnTo>
                  <a:pt x="42620" y="42130"/>
                </a:lnTo>
                <a:lnTo>
                  <a:pt x="42580" y="42110"/>
                </a:lnTo>
                <a:lnTo>
                  <a:pt x="42470" y="41970"/>
                </a:lnTo>
                <a:lnTo>
                  <a:pt x="42440" y="41820"/>
                </a:lnTo>
                <a:lnTo>
                  <a:pt x="42470" y="41480"/>
                </a:lnTo>
                <a:lnTo>
                  <a:pt x="42450" y="41300"/>
                </a:lnTo>
                <a:lnTo>
                  <a:pt x="42390" y="41190"/>
                </a:lnTo>
                <a:lnTo>
                  <a:pt x="42170" y="41040"/>
                </a:lnTo>
                <a:lnTo>
                  <a:pt x="42110" y="41080"/>
                </a:lnTo>
                <a:lnTo>
                  <a:pt x="42060" y="41080"/>
                </a:lnTo>
                <a:lnTo>
                  <a:pt x="42010" y="41060"/>
                </a:lnTo>
                <a:lnTo>
                  <a:pt x="41990" y="41010"/>
                </a:lnTo>
                <a:lnTo>
                  <a:pt x="41950" y="41010"/>
                </a:lnTo>
                <a:lnTo>
                  <a:pt x="41780" y="40760"/>
                </a:lnTo>
                <a:lnTo>
                  <a:pt x="41720" y="40590"/>
                </a:lnTo>
                <a:lnTo>
                  <a:pt x="41820" y="40510"/>
                </a:lnTo>
                <a:lnTo>
                  <a:pt x="41880" y="40490"/>
                </a:lnTo>
                <a:lnTo>
                  <a:pt x="41840" y="40450"/>
                </a:lnTo>
                <a:lnTo>
                  <a:pt x="41730" y="40380"/>
                </a:lnTo>
                <a:lnTo>
                  <a:pt x="41750" y="40320"/>
                </a:lnTo>
                <a:lnTo>
                  <a:pt x="41790" y="40270"/>
                </a:lnTo>
                <a:lnTo>
                  <a:pt x="41840" y="40230"/>
                </a:lnTo>
                <a:lnTo>
                  <a:pt x="41880" y="40180"/>
                </a:lnTo>
                <a:lnTo>
                  <a:pt x="41910" y="40180"/>
                </a:lnTo>
                <a:lnTo>
                  <a:pt x="41940" y="40170"/>
                </a:lnTo>
                <a:lnTo>
                  <a:pt x="41940" y="40160"/>
                </a:lnTo>
                <a:lnTo>
                  <a:pt x="41970" y="40120"/>
                </a:lnTo>
                <a:lnTo>
                  <a:pt x="41990" y="40060"/>
                </a:lnTo>
                <a:lnTo>
                  <a:pt x="41900" y="40050"/>
                </a:lnTo>
                <a:lnTo>
                  <a:pt x="41860" y="40040"/>
                </a:lnTo>
                <a:lnTo>
                  <a:pt x="41840" y="40000"/>
                </a:lnTo>
                <a:lnTo>
                  <a:pt x="41840" y="39940"/>
                </a:lnTo>
                <a:lnTo>
                  <a:pt x="41820" y="39910"/>
                </a:lnTo>
                <a:lnTo>
                  <a:pt x="41780" y="39910"/>
                </a:lnTo>
                <a:lnTo>
                  <a:pt x="41710" y="39910"/>
                </a:lnTo>
                <a:lnTo>
                  <a:pt x="41660" y="39870"/>
                </a:lnTo>
                <a:lnTo>
                  <a:pt x="41600" y="39790"/>
                </a:lnTo>
                <a:lnTo>
                  <a:pt x="41550" y="39760"/>
                </a:lnTo>
                <a:lnTo>
                  <a:pt x="41470" y="39830"/>
                </a:lnTo>
                <a:lnTo>
                  <a:pt x="41500" y="39960"/>
                </a:lnTo>
                <a:lnTo>
                  <a:pt x="41480" y="40150"/>
                </a:lnTo>
                <a:lnTo>
                  <a:pt x="41430" y="40340"/>
                </a:lnTo>
                <a:lnTo>
                  <a:pt x="41360" y="40440"/>
                </a:lnTo>
                <a:lnTo>
                  <a:pt x="41290" y="40440"/>
                </a:lnTo>
                <a:lnTo>
                  <a:pt x="41190" y="40420"/>
                </a:lnTo>
                <a:lnTo>
                  <a:pt x="41110" y="40380"/>
                </a:lnTo>
                <a:lnTo>
                  <a:pt x="41070" y="40340"/>
                </a:lnTo>
                <a:lnTo>
                  <a:pt x="41040" y="40280"/>
                </a:lnTo>
                <a:lnTo>
                  <a:pt x="40910" y="40230"/>
                </a:lnTo>
                <a:lnTo>
                  <a:pt x="40850" y="40180"/>
                </a:lnTo>
                <a:lnTo>
                  <a:pt x="40900" y="40160"/>
                </a:lnTo>
                <a:lnTo>
                  <a:pt x="40920" y="40130"/>
                </a:lnTo>
                <a:lnTo>
                  <a:pt x="40940" y="40100"/>
                </a:lnTo>
                <a:lnTo>
                  <a:pt x="40960" y="40060"/>
                </a:lnTo>
                <a:lnTo>
                  <a:pt x="40940" y="40070"/>
                </a:lnTo>
                <a:lnTo>
                  <a:pt x="40850" y="40100"/>
                </a:lnTo>
                <a:lnTo>
                  <a:pt x="40730" y="39680"/>
                </a:lnTo>
                <a:lnTo>
                  <a:pt x="40690" y="39470"/>
                </a:lnTo>
                <a:lnTo>
                  <a:pt x="40730" y="38970"/>
                </a:lnTo>
                <a:lnTo>
                  <a:pt x="40710" y="38740"/>
                </a:lnTo>
                <a:lnTo>
                  <a:pt x="40520" y="37950"/>
                </a:lnTo>
                <a:lnTo>
                  <a:pt x="40470" y="37890"/>
                </a:lnTo>
                <a:lnTo>
                  <a:pt x="40440" y="37870"/>
                </a:lnTo>
                <a:lnTo>
                  <a:pt x="40430" y="37820"/>
                </a:lnTo>
                <a:lnTo>
                  <a:pt x="40450" y="37720"/>
                </a:lnTo>
                <a:lnTo>
                  <a:pt x="40450" y="37590"/>
                </a:lnTo>
                <a:lnTo>
                  <a:pt x="40430" y="37550"/>
                </a:lnTo>
                <a:lnTo>
                  <a:pt x="40320" y="37380"/>
                </a:lnTo>
                <a:lnTo>
                  <a:pt x="40230" y="37200"/>
                </a:lnTo>
                <a:lnTo>
                  <a:pt x="40170" y="37110"/>
                </a:lnTo>
                <a:lnTo>
                  <a:pt x="39870" y="36810"/>
                </a:lnTo>
                <a:lnTo>
                  <a:pt x="39820" y="36710"/>
                </a:lnTo>
                <a:lnTo>
                  <a:pt x="39840" y="36660"/>
                </a:lnTo>
                <a:lnTo>
                  <a:pt x="39920" y="36610"/>
                </a:lnTo>
                <a:lnTo>
                  <a:pt x="39930" y="36580"/>
                </a:lnTo>
                <a:lnTo>
                  <a:pt x="39930" y="36520"/>
                </a:lnTo>
                <a:lnTo>
                  <a:pt x="39920" y="36490"/>
                </a:lnTo>
                <a:lnTo>
                  <a:pt x="39900" y="36410"/>
                </a:lnTo>
                <a:lnTo>
                  <a:pt x="40000" y="36470"/>
                </a:lnTo>
                <a:lnTo>
                  <a:pt x="40110" y="36450"/>
                </a:lnTo>
                <a:lnTo>
                  <a:pt x="40190" y="36360"/>
                </a:lnTo>
                <a:lnTo>
                  <a:pt x="40230" y="36230"/>
                </a:lnTo>
                <a:lnTo>
                  <a:pt x="40220" y="36190"/>
                </a:lnTo>
                <a:lnTo>
                  <a:pt x="40190" y="36150"/>
                </a:lnTo>
                <a:lnTo>
                  <a:pt x="40160" y="36120"/>
                </a:lnTo>
                <a:lnTo>
                  <a:pt x="40140" y="36100"/>
                </a:lnTo>
                <a:lnTo>
                  <a:pt x="40120" y="36070"/>
                </a:lnTo>
                <a:lnTo>
                  <a:pt x="40110" y="36010"/>
                </a:lnTo>
                <a:lnTo>
                  <a:pt x="40090" y="35950"/>
                </a:lnTo>
                <a:lnTo>
                  <a:pt x="40040" y="35910"/>
                </a:lnTo>
                <a:lnTo>
                  <a:pt x="40040" y="35930"/>
                </a:lnTo>
                <a:lnTo>
                  <a:pt x="40010" y="35980"/>
                </a:lnTo>
                <a:lnTo>
                  <a:pt x="39910" y="35770"/>
                </a:lnTo>
                <a:lnTo>
                  <a:pt x="39900" y="35700"/>
                </a:lnTo>
                <a:lnTo>
                  <a:pt x="39910" y="35640"/>
                </a:lnTo>
                <a:lnTo>
                  <a:pt x="39980" y="35490"/>
                </a:lnTo>
                <a:lnTo>
                  <a:pt x="40010" y="35410"/>
                </a:lnTo>
                <a:lnTo>
                  <a:pt x="39990" y="35250"/>
                </a:lnTo>
                <a:lnTo>
                  <a:pt x="39900" y="35170"/>
                </a:lnTo>
                <a:lnTo>
                  <a:pt x="39790" y="35100"/>
                </a:lnTo>
                <a:lnTo>
                  <a:pt x="39710" y="34960"/>
                </a:lnTo>
                <a:lnTo>
                  <a:pt x="39830" y="34930"/>
                </a:lnTo>
                <a:lnTo>
                  <a:pt x="39860" y="34840"/>
                </a:lnTo>
                <a:lnTo>
                  <a:pt x="39830" y="34630"/>
                </a:lnTo>
                <a:lnTo>
                  <a:pt x="39850" y="34640"/>
                </a:lnTo>
                <a:lnTo>
                  <a:pt x="40000" y="34650"/>
                </a:lnTo>
                <a:lnTo>
                  <a:pt x="40130" y="34630"/>
                </a:lnTo>
                <a:lnTo>
                  <a:pt x="40250" y="34580"/>
                </a:lnTo>
                <a:lnTo>
                  <a:pt x="40470" y="34350"/>
                </a:lnTo>
                <a:lnTo>
                  <a:pt x="40600" y="34360"/>
                </a:lnTo>
                <a:lnTo>
                  <a:pt x="40870" y="34510"/>
                </a:lnTo>
                <a:lnTo>
                  <a:pt x="40950" y="34520"/>
                </a:lnTo>
                <a:lnTo>
                  <a:pt x="41100" y="34510"/>
                </a:lnTo>
                <a:lnTo>
                  <a:pt x="41170" y="34520"/>
                </a:lnTo>
                <a:lnTo>
                  <a:pt x="41230" y="34580"/>
                </a:lnTo>
                <a:lnTo>
                  <a:pt x="41260" y="34670"/>
                </a:lnTo>
                <a:lnTo>
                  <a:pt x="41290" y="34840"/>
                </a:lnTo>
                <a:lnTo>
                  <a:pt x="41390" y="35050"/>
                </a:lnTo>
                <a:lnTo>
                  <a:pt x="41670" y="35460"/>
                </a:lnTo>
                <a:lnTo>
                  <a:pt x="41750" y="35680"/>
                </a:lnTo>
                <a:lnTo>
                  <a:pt x="42070" y="35510"/>
                </a:lnTo>
                <a:lnTo>
                  <a:pt x="42200" y="35390"/>
                </a:lnTo>
                <a:lnTo>
                  <a:pt x="42340" y="35100"/>
                </a:lnTo>
                <a:lnTo>
                  <a:pt x="42430" y="34980"/>
                </a:lnTo>
                <a:lnTo>
                  <a:pt x="42540" y="34900"/>
                </a:lnTo>
                <a:lnTo>
                  <a:pt x="42660" y="34920"/>
                </a:lnTo>
                <a:lnTo>
                  <a:pt x="42910" y="35040"/>
                </a:lnTo>
                <a:lnTo>
                  <a:pt x="42980" y="35090"/>
                </a:lnTo>
                <a:lnTo>
                  <a:pt x="43050" y="35110"/>
                </a:lnTo>
                <a:lnTo>
                  <a:pt x="43140" y="35070"/>
                </a:lnTo>
                <a:lnTo>
                  <a:pt x="43300" y="34960"/>
                </a:lnTo>
                <a:lnTo>
                  <a:pt x="43440" y="34820"/>
                </a:lnTo>
                <a:lnTo>
                  <a:pt x="43520" y="34640"/>
                </a:lnTo>
                <a:lnTo>
                  <a:pt x="43580" y="34440"/>
                </a:lnTo>
                <a:lnTo>
                  <a:pt x="43650" y="34250"/>
                </a:lnTo>
                <a:lnTo>
                  <a:pt x="43690" y="34310"/>
                </a:lnTo>
                <a:lnTo>
                  <a:pt x="43730" y="34390"/>
                </a:lnTo>
                <a:lnTo>
                  <a:pt x="43790" y="34540"/>
                </a:lnTo>
                <a:lnTo>
                  <a:pt x="44380" y="34390"/>
                </a:lnTo>
                <a:lnTo>
                  <a:pt x="44540" y="34390"/>
                </a:lnTo>
                <a:lnTo>
                  <a:pt x="44620" y="34440"/>
                </a:lnTo>
                <a:lnTo>
                  <a:pt x="44680" y="34520"/>
                </a:lnTo>
                <a:lnTo>
                  <a:pt x="44780" y="34680"/>
                </a:lnTo>
                <a:lnTo>
                  <a:pt x="44840" y="34700"/>
                </a:lnTo>
                <a:lnTo>
                  <a:pt x="44920" y="34620"/>
                </a:lnTo>
                <a:lnTo>
                  <a:pt x="44990" y="34500"/>
                </a:lnTo>
                <a:lnTo>
                  <a:pt x="45030" y="34420"/>
                </a:lnTo>
                <a:lnTo>
                  <a:pt x="45120" y="34170"/>
                </a:lnTo>
                <a:lnTo>
                  <a:pt x="45160" y="34090"/>
                </a:lnTo>
                <a:lnTo>
                  <a:pt x="45220" y="34030"/>
                </a:lnTo>
                <a:lnTo>
                  <a:pt x="45260" y="34000"/>
                </a:lnTo>
                <a:lnTo>
                  <a:pt x="45310" y="33960"/>
                </a:lnTo>
                <a:lnTo>
                  <a:pt x="45350" y="33880"/>
                </a:lnTo>
                <a:lnTo>
                  <a:pt x="45390" y="33650"/>
                </a:lnTo>
                <a:lnTo>
                  <a:pt x="45340" y="33420"/>
                </a:lnTo>
                <a:lnTo>
                  <a:pt x="45180" y="32960"/>
                </a:lnTo>
                <a:lnTo>
                  <a:pt x="45300" y="32850"/>
                </a:lnTo>
                <a:lnTo>
                  <a:pt x="45490" y="32780"/>
                </a:lnTo>
                <a:lnTo>
                  <a:pt x="45680" y="32760"/>
                </a:lnTo>
                <a:lnTo>
                  <a:pt x="45860" y="32770"/>
                </a:lnTo>
                <a:lnTo>
                  <a:pt x="46290" y="32870"/>
                </a:lnTo>
                <a:lnTo>
                  <a:pt x="46520" y="32960"/>
                </a:lnTo>
                <a:lnTo>
                  <a:pt x="46680" y="33070"/>
                </a:lnTo>
                <a:lnTo>
                  <a:pt x="46780" y="33250"/>
                </a:lnTo>
                <a:lnTo>
                  <a:pt x="46810" y="33440"/>
                </a:lnTo>
                <a:lnTo>
                  <a:pt x="46830" y="33850"/>
                </a:lnTo>
                <a:lnTo>
                  <a:pt x="46900" y="34090"/>
                </a:lnTo>
                <a:lnTo>
                  <a:pt x="47130" y="34530"/>
                </a:lnTo>
                <a:lnTo>
                  <a:pt x="47220" y="34770"/>
                </a:lnTo>
                <a:lnTo>
                  <a:pt x="48180" y="33950"/>
                </a:lnTo>
                <a:lnTo>
                  <a:pt x="50120" y="32310"/>
                </a:lnTo>
                <a:lnTo>
                  <a:pt x="50460" y="31950"/>
                </a:lnTo>
                <a:lnTo>
                  <a:pt x="51350" y="30690"/>
                </a:lnTo>
                <a:lnTo>
                  <a:pt x="52460" y="30670"/>
                </a:lnTo>
                <a:lnTo>
                  <a:pt x="52430" y="30710"/>
                </a:lnTo>
                <a:lnTo>
                  <a:pt x="52400" y="30760"/>
                </a:lnTo>
                <a:lnTo>
                  <a:pt x="52390" y="30810"/>
                </a:lnTo>
                <a:lnTo>
                  <a:pt x="52390" y="30920"/>
                </a:lnTo>
                <a:lnTo>
                  <a:pt x="52370" y="30950"/>
                </a:lnTo>
                <a:lnTo>
                  <a:pt x="52280" y="31020"/>
                </a:lnTo>
                <a:lnTo>
                  <a:pt x="52240" y="31100"/>
                </a:lnTo>
                <a:lnTo>
                  <a:pt x="52250" y="31160"/>
                </a:lnTo>
                <a:lnTo>
                  <a:pt x="52310" y="31320"/>
                </a:lnTo>
                <a:lnTo>
                  <a:pt x="52350" y="31250"/>
                </a:lnTo>
                <a:lnTo>
                  <a:pt x="52350" y="31210"/>
                </a:lnTo>
                <a:lnTo>
                  <a:pt x="52390" y="31210"/>
                </a:lnTo>
                <a:lnTo>
                  <a:pt x="52350" y="31400"/>
                </a:lnTo>
                <a:lnTo>
                  <a:pt x="52170" y="31750"/>
                </a:lnTo>
                <a:lnTo>
                  <a:pt x="52200" y="31900"/>
                </a:lnTo>
                <a:lnTo>
                  <a:pt x="52300" y="31810"/>
                </a:lnTo>
                <a:lnTo>
                  <a:pt x="52390" y="31750"/>
                </a:lnTo>
                <a:lnTo>
                  <a:pt x="52370" y="31830"/>
                </a:lnTo>
                <a:lnTo>
                  <a:pt x="52240" y="32050"/>
                </a:lnTo>
                <a:lnTo>
                  <a:pt x="52240" y="32090"/>
                </a:lnTo>
                <a:lnTo>
                  <a:pt x="52250" y="32170"/>
                </a:lnTo>
                <a:lnTo>
                  <a:pt x="52240" y="32210"/>
                </a:lnTo>
                <a:lnTo>
                  <a:pt x="52210" y="32220"/>
                </a:lnTo>
                <a:lnTo>
                  <a:pt x="52120" y="32230"/>
                </a:lnTo>
                <a:lnTo>
                  <a:pt x="52100" y="32240"/>
                </a:lnTo>
                <a:lnTo>
                  <a:pt x="51950" y="32440"/>
                </a:lnTo>
                <a:lnTo>
                  <a:pt x="51760" y="32580"/>
                </a:lnTo>
                <a:lnTo>
                  <a:pt x="51600" y="32760"/>
                </a:lnTo>
                <a:lnTo>
                  <a:pt x="51580" y="32770"/>
                </a:lnTo>
                <a:lnTo>
                  <a:pt x="51560" y="32790"/>
                </a:lnTo>
                <a:lnTo>
                  <a:pt x="51540" y="32820"/>
                </a:lnTo>
                <a:lnTo>
                  <a:pt x="51530" y="32860"/>
                </a:lnTo>
                <a:lnTo>
                  <a:pt x="51530" y="32900"/>
                </a:lnTo>
                <a:lnTo>
                  <a:pt x="51540" y="32940"/>
                </a:lnTo>
                <a:lnTo>
                  <a:pt x="51540" y="32970"/>
                </a:lnTo>
                <a:lnTo>
                  <a:pt x="51460" y="33090"/>
                </a:lnTo>
                <a:lnTo>
                  <a:pt x="51230" y="33240"/>
                </a:lnTo>
                <a:lnTo>
                  <a:pt x="51130" y="33350"/>
                </a:lnTo>
                <a:lnTo>
                  <a:pt x="51100" y="33310"/>
                </a:lnTo>
                <a:lnTo>
                  <a:pt x="51210" y="33160"/>
                </a:lnTo>
                <a:lnTo>
                  <a:pt x="51260" y="33060"/>
                </a:lnTo>
                <a:lnTo>
                  <a:pt x="51280" y="32950"/>
                </a:lnTo>
                <a:lnTo>
                  <a:pt x="51330" y="32870"/>
                </a:lnTo>
                <a:lnTo>
                  <a:pt x="51580" y="32700"/>
                </a:lnTo>
                <a:lnTo>
                  <a:pt x="51620" y="32610"/>
                </a:lnTo>
                <a:lnTo>
                  <a:pt x="51640" y="32480"/>
                </a:lnTo>
                <a:lnTo>
                  <a:pt x="51690" y="32370"/>
                </a:lnTo>
                <a:lnTo>
                  <a:pt x="51860" y="32270"/>
                </a:lnTo>
                <a:lnTo>
                  <a:pt x="51900" y="32160"/>
                </a:lnTo>
                <a:lnTo>
                  <a:pt x="51870" y="32070"/>
                </a:lnTo>
                <a:lnTo>
                  <a:pt x="51720" y="32050"/>
                </a:lnTo>
                <a:lnTo>
                  <a:pt x="51610" y="32100"/>
                </a:lnTo>
                <a:lnTo>
                  <a:pt x="51560" y="32180"/>
                </a:lnTo>
                <a:lnTo>
                  <a:pt x="51540" y="32280"/>
                </a:lnTo>
                <a:lnTo>
                  <a:pt x="51540" y="32380"/>
                </a:lnTo>
                <a:lnTo>
                  <a:pt x="51500" y="32470"/>
                </a:lnTo>
                <a:lnTo>
                  <a:pt x="51420" y="32520"/>
                </a:lnTo>
                <a:lnTo>
                  <a:pt x="51210" y="32580"/>
                </a:lnTo>
                <a:lnTo>
                  <a:pt x="50900" y="32750"/>
                </a:lnTo>
                <a:lnTo>
                  <a:pt x="50830" y="32770"/>
                </a:lnTo>
                <a:lnTo>
                  <a:pt x="50630" y="32800"/>
                </a:lnTo>
                <a:lnTo>
                  <a:pt x="50440" y="32850"/>
                </a:lnTo>
                <a:lnTo>
                  <a:pt x="50370" y="32910"/>
                </a:lnTo>
                <a:lnTo>
                  <a:pt x="50310" y="32970"/>
                </a:lnTo>
                <a:lnTo>
                  <a:pt x="50230" y="33020"/>
                </a:lnTo>
                <a:lnTo>
                  <a:pt x="50070" y="33060"/>
                </a:lnTo>
                <a:lnTo>
                  <a:pt x="50010" y="33100"/>
                </a:lnTo>
                <a:lnTo>
                  <a:pt x="49950" y="33120"/>
                </a:lnTo>
                <a:lnTo>
                  <a:pt x="49910" y="33100"/>
                </a:lnTo>
                <a:lnTo>
                  <a:pt x="49860" y="33080"/>
                </a:lnTo>
                <a:lnTo>
                  <a:pt x="49820" y="33100"/>
                </a:lnTo>
                <a:lnTo>
                  <a:pt x="49450" y="33410"/>
                </a:lnTo>
                <a:lnTo>
                  <a:pt x="49420" y="33470"/>
                </a:lnTo>
                <a:lnTo>
                  <a:pt x="49230" y="33700"/>
                </a:lnTo>
                <a:lnTo>
                  <a:pt x="48970" y="33830"/>
                </a:lnTo>
                <a:lnTo>
                  <a:pt x="48880" y="33900"/>
                </a:lnTo>
                <a:lnTo>
                  <a:pt x="48830" y="34000"/>
                </a:lnTo>
                <a:lnTo>
                  <a:pt x="48790" y="34110"/>
                </a:lnTo>
                <a:lnTo>
                  <a:pt x="48750" y="34350"/>
                </a:lnTo>
                <a:lnTo>
                  <a:pt x="48760" y="34480"/>
                </a:lnTo>
                <a:lnTo>
                  <a:pt x="48840" y="34680"/>
                </a:lnTo>
                <a:lnTo>
                  <a:pt x="48860" y="34780"/>
                </a:lnTo>
                <a:lnTo>
                  <a:pt x="48920" y="34830"/>
                </a:lnTo>
                <a:lnTo>
                  <a:pt x="49050" y="34850"/>
                </a:lnTo>
                <a:lnTo>
                  <a:pt x="49170" y="34880"/>
                </a:lnTo>
                <a:lnTo>
                  <a:pt x="49230" y="34990"/>
                </a:lnTo>
                <a:lnTo>
                  <a:pt x="49200" y="35070"/>
                </a:lnTo>
                <a:lnTo>
                  <a:pt x="48970" y="35340"/>
                </a:lnTo>
                <a:lnTo>
                  <a:pt x="49060" y="35360"/>
                </a:lnTo>
                <a:lnTo>
                  <a:pt x="49110" y="35380"/>
                </a:lnTo>
                <a:lnTo>
                  <a:pt x="49160" y="35410"/>
                </a:lnTo>
                <a:lnTo>
                  <a:pt x="48950" y="35530"/>
                </a:lnTo>
                <a:lnTo>
                  <a:pt x="48860" y="35600"/>
                </a:lnTo>
                <a:lnTo>
                  <a:pt x="48820" y="35700"/>
                </a:lnTo>
                <a:lnTo>
                  <a:pt x="48790" y="35800"/>
                </a:lnTo>
                <a:lnTo>
                  <a:pt x="48730" y="35890"/>
                </a:lnTo>
                <a:lnTo>
                  <a:pt x="48440" y="36130"/>
                </a:lnTo>
                <a:lnTo>
                  <a:pt x="48400" y="36200"/>
                </a:lnTo>
                <a:lnTo>
                  <a:pt x="48350" y="36550"/>
                </a:lnTo>
                <a:lnTo>
                  <a:pt x="48320" y="36660"/>
                </a:lnTo>
                <a:lnTo>
                  <a:pt x="48270" y="36750"/>
                </a:lnTo>
                <a:lnTo>
                  <a:pt x="48070" y="37010"/>
                </a:lnTo>
                <a:lnTo>
                  <a:pt x="47980" y="36990"/>
                </a:lnTo>
                <a:lnTo>
                  <a:pt x="47920" y="36960"/>
                </a:lnTo>
                <a:lnTo>
                  <a:pt x="47870" y="36990"/>
                </a:lnTo>
                <a:lnTo>
                  <a:pt x="47830" y="37130"/>
                </a:lnTo>
                <a:lnTo>
                  <a:pt x="47820" y="37380"/>
                </a:lnTo>
                <a:lnTo>
                  <a:pt x="47880" y="37610"/>
                </a:lnTo>
                <a:lnTo>
                  <a:pt x="48000" y="37800"/>
                </a:lnTo>
                <a:lnTo>
                  <a:pt x="48160" y="37930"/>
                </a:lnTo>
                <a:lnTo>
                  <a:pt x="48180" y="37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