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Caraga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Cara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650" y="77960"/>
                </a:moveTo>
                <a:lnTo>
                  <a:pt x="74540" y="77920"/>
                </a:lnTo>
                <a:lnTo>
                  <a:pt x="74390" y="77850"/>
                </a:lnTo>
                <a:lnTo>
                  <a:pt x="74270" y="77740"/>
                </a:lnTo>
                <a:lnTo>
                  <a:pt x="74200" y="77590"/>
                </a:lnTo>
                <a:lnTo>
                  <a:pt x="74150" y="77440"/>
                </a:lnTo>
                <a:lnTo>
                  <a:pt x="73570" y="77440"/>
                </a:lnTo>
                <a:lnTo>
                  <a:pt x="70850" y="77430"/>
                </a:lnTo>
                <a:lnTo>
                  <a:pt x="69240" y="77420"/>
                </a:lnTo>
                <a:lnTo>
                  <a:pt x="69190" y="77270"/>
                </a:lnTo>
                <a:lnTo>
                  <a:pt x="69160" y="76740"/>
                </a:lnTo>
                <a:lnTo>
                  <a:pt x="69120" y="76620"/>
                </a:lnTo>
                <a:lnTo>
                  <a:pt x="68990" y="76390"/>
                </a:lnTo>
                <a:lnTo>
                  <a:pt x="68970" y="76260"/>
                </a:lnTo>
                <a:lnTo>
                  <a:pt x="68980" y="76150"/>
                </a:lnTo>
                <a:lnTo>
                  <a:pt x="69000" y="76060"/>
                </a:lnTo>
                <a:lnTo>
                  <a:pt x="69010" y="75970"/>
                </a:lnTo>
                <a:lnTo>
                  <a:pt x="68980" y="75860"/>
                </a:lnTo>
                <a:lnTo>
                  <a:pt x="68910" y="75660"/>
                </a:lnTo>
                <a:lnTo>
                  <a:pt x="68900" y="75470"/>
                </a:lnTo>
                <a:lnTo>
                  <a:pt x="68910" y="75280"/>
                </a:lnTo>
                <a:lnTo>
                  <a:pt x="68860" y="75020"/>
                </a:lnTo>
                <a:lnTo>
                  <a:pt x="68950" y="74220"/>
                </a:lnTo>
                <a:lnTo>
                  <a:pt x="68930" y="73750"/>
                </a:lnTo>
                <a:lnTo>
                  <a:pt x="68800" y="73410"/>
                </a:lnTo>
                <a:lnTo>
                  <a:pt x="68790" y="73170"/>
                </a:lnTo>
                <a:lnTo>
                  <a:pt x="68960" y="72610"/>
                </a:lnTo>
                <a:lnTo>
                  <a:pt x="68710" y="72290"/>
                </a:lnTo>
                <a:lnTo>
                  <a:pt x="68480" y="72060"/>
                </a:lnTo>
                <a:lnTo>
                  <a:pt x="68460" y="71940"/>
                </a:lnTo>
                <a:lnTo>
                  <a:pt x="68420" y="71890"/>
                </a:lnTo>
                <a:lnTo>
                  <a:pt x="68380" y="71860"/>
                </a:lnTo>
                <a:lnTo>
                  <a:pt x="68340" y="71820"/>
                </a:lnTo>
                <a:lnTo>
                  <a:pt x="68330" y="71760"/>
                </a:lnTo>
                <a:lnTo>
                  <a:pt x="68330" y="71630"/>
                </a:lnTo>
                <a:lnTo>
                  <a:pt x="68330" y="71570"/>
                </a:lnTo>
                <a:lnTo>
                  <a:pt x="68320" y="71550"/>
                </a:lnTo>
                <a:lnTo>
                  <a:pt x="68350" y="71520"/>
                </a:lnTo>
                <a:lnTo>
                  <a:pt x="68400" y="71510"/>
                </a:lnTo>
                <a:lnTo>
                  <a:pt x="68450" y="71560"/>
                </a:lnTo>
                <a:lnTo>
                  <a:pt x="68510" y="71690"/>
                </a:lnTo>
                <a:lnTo>
                  <a:pt x="68670" y="71910"/>
                </a:lnTo>
                <a:lnTo>
                  <a:pt x="68780" y="71990"/>
                </a:lnTo>
                <a:lnTo>
                  <a:pt x="68900" y="72020"/>
                </a:lnTo>
                <a:lnTo>
                  <a:pt x="69250" y="72040"/>
                </a:lnTo>
                <a:lnTo>
                  <a:pt x="69480" y="72090"/>
                </a:lnTo>
                <a:lnTo>
                  <a:pt x="69590" y="72100"/>
                </a:lnTo>
                <a:lnTo>
                  <a:pt x="69710" y="72070"/>
                </a:lnTo>
                <a:lnTo>
                  <a:pt x="70000" y="71910"/>
                </a:lnTo>
                <a:lnTo>
                  <a:pt x="70050" y="71850"/>
                </a:lnTo>
                <a:lnTo>
                  <a:pt x="70090" y="71730"/>
                </a:lnTo>
                <a:lnTo>
                  <a:pt x="70130" y="71540"/>
                </a:lnTo>
                <a:lnTo>
                  <a:pt x="70130" y="70960"/>
                </a:lnTo>
                <a:lnTo>
                  <a:pt x="70120" y="70870"/>
                </a:lnTo>
                <a:lnTo>
                  <a:pt x="70090" y="70810"/>
                </a:lnTo>
                <a:lnTo>
                  <a:pt x="70050" y="70760"/>
                </a:lnTo>
                <a:lnTo>
                  <a:pt x="70020" y="70690"/>
                </a:lnTo>
                <a:lnTo>
                  <a:pt x="70020" y="70640"/>
                </a:lnTo>
                <a:lnTo>
                  <a:pt x="70030" y="70550"/>
                </a:lnTo>
                <a:lnTo>
                  <a:pt x="70020" y="70500"/>
                </a:lnTo>
                <a:lnTo>
                  <a:pt x="70010" y="70450"/>
                </a:lnTo>
                <a:lnTo>
                  <a:pt x="69960" y="70340"/>
                </a:lnTo>
                <a:lnTo>
                  <a:pt x="69930" y="70200"/>
                </a:lnTo>
                <a:lnTo>
                  <a:pt x="69820" y="70030"/>
                </a:lnTo>
                <a:lnTo>
                  <a:pt x="69790" y="69870"/>
                </a:lnTo>
                <a:lnTo>
                  <a:pt x="69760" y="69830"/>
                </a:lnTo>
                <a:lnTo>
                  <a:pt x="69740" y="69800"/>
                </a:lnTo>
                <a:lnTo>
                  <a:pt x="69730" y="69770"/>
                </a:lnTo>
                <a:lnTo>
                  <a:pt x="69730" y="69610"/>
                </a:lnTo>
                <a:lnTo>
                  <a:pt x="69720" y="69580"/>
                </a:lnTo>
                <a:lnTo>
                  <a:pt x="69710" y="69500"/>
                </a:lnTo>
                <a:lnTo>
                  <a:pt x="69590" y="69190"/>
                </a:lnTo>
                <a:lnTo>
                  <a:pt x="69580" y="69140"/>
                </a:lnTo>
                <a:lnTo>
                  <a:pt x="69560" y="69030"/>
                </a:lnTo>
                <a:lnTo>
                  <a:pt x="69370" y="68290"/>
                </a:lnTo>
                <a:lnTo>
                  <a:pt x="69360" y="68190"/>
                </a:lnTo>
                <a:lnTo>
                  <a:pt x="69380" y="68090"/>
                </a:lnTo>
                <a:lnTo>
                  <a:pt x="69410" y="68010"/>
                </a:lnTo>
                <a:lnTo>
                  <a:pt x="69670" y="67570"/>
                </a:lnTo>
                <a:lnTo>
                  <a:pt x="69690" y="67520"/>
                </a:lnTo>
                <a:lnTo>
                  <a:pt x="69760" y="67600"/>
                </a:lnTo>
                <a:lnTo>
                  <a:pt x="69850" y="67680"/>
                </a:lnTo>
                <a:lnTo>
                  <a:pt x="69950" y="67750"/>
                </a:lnTo>
                <a:lnTo>
                  <a:pt x="70130" y="67800"/>
                </a:lnTo>
                <a:lnTo>
                  <a:pt x="70280" y="67880"/>
                </a:lnTo>
                <a:lnTo>
                  <a:pt x="70390" y="67890"/>
                </a:lnTo>
                <a:lnTo>
                  <a:pt x="70360" y="68020"/>
                </a:lnTo>
                <a:lnTo>
                  <a:pt x="70410" y="68180"/>
                </a:lnTo>
                <a:lnTo>
                  <a:pt x="70470" y="68330"/>
                </a:lnTo>
                <a:lnTo>
                  <a:pt x="70500" y="68470"/>
                </a:lnTo>
                <a:lnTo>
                  <a:pt x="70550" y="68570"/>
                </a:lnTo>
                <a:lnTo>
                  <a:pt x="70680" y="68670"/>
                </a:lnTo>
                <a:lnTo>
                  <a:pt x="70830" y="68730"/>
                </a:lnTo>
                <a:lnTo>
                  <a:pt x="70940" y="68710"/>
                </a:lnTo>
                <a:lnTo>
                  <a:pt x="70930" y="68730"/>
                </a:lnTo>
                <a:lnTo>
                  <a:pt x="70930" y="68750"/>
                </a:lnTo>
                <a:lnTo>
                  <a:pt x="70920" y="68770"/>
                </a:lnTo>
                <a:lnTo>
                  <a:pt x="70900" y="68790"/>
                </a:lnTo>
                <a:lnTo>
                  <a:pt x="70970" y="68790"/>
                </a:lnTo>
                <a:lnTo>
                  <a:pt x="71010" y="68810"/>
                </a:lnTo>
                <a:lnTo>
                  <a:pt x="71050" y="68860"/>
                </a:lnTo>
                <a:lnTo>
                  <a:pt x="71100" y="68870"/>
                </a:lnTo>
                <a:lnTo>
                  <a:pt x="71220" y="68860"/>
                </a:lnTo>
                <a:lnTo>
                  <a:pt x="71270" y="68860"/>
                </a:lnTo>
                <a:lnTo>
                  <a:pt x="71370" y="68980"/>
                </a:lnTo>
                <a:lnTo>
                  <a:pt x="71420" y="69010"/>
                </a:lnTo>
                <a:lnTo>
                  <a:pt x="71470" y="69030"/>
                </a:lnTo>
                <a:lnTo>
                  <a:pt x="71780" y="69070"/>
                </a:lnTo>
                <a:lnTo>
                  <a:pt x="71880" y="69130"/>
                </a:lnTo>
                <a:lnTo>
                  <a:pt x="72060" y="69290"/>
                </a:lnTo>
                <a:lnTo>
                  <a:pt x="72110" y="69310"/>
                </a:lnTo>
                <a:lnTo>
                  <a:pt x="72180" y="69310"/>
                </a:lnTo>
                <a:lnTo>
                  <a:pt x="72240" y="69320"/>
                </a:lnTo>
                <a:lnTo>
                  <a:pt x="72260" y="69360"/>
                </a:lnTo>
                <a:lnTo>
                  <a:pt x="72270" y="69410"/>
                </a:lnTo>
                <a:lnTo>
                  <a:pt x="72320" y="69480"/>
                </a:lnTo>
                <a:lnTo>
                  <a:pt x="72340" y="69530"/>
                </a:lnTo>
                <a:lnTo>
                  <a:pt x="72390" y="69430"/>
                </a:lnTo>
                <a:lnTo>
                  <a:pt x="72410" y="69380"/>
                </a:lnTo>
                <a:lnTo>
                  <a:pt x="72440" y="69380"/>
                </a:lnTo>
                <a:lnTo>
                  <a:pt x="72440" y="69470"/>
                </a:lnTo>
                <a:lnTo>
                  <a:pt x="72440" y="69530"/>
                </a:lnTo>
                <a:lnTo>
                  <a:pt x="72420" y="69560"/>
                </a:lnTo>
                <a:lnTo>
                  <a:pt x="72370" y="69610"/>
                </a:lnTo>
                <a:lnTo>
                  <a:pt x="72310" y="69630"/>
                </a:lnTo>
                <a:lnTo>
                  <a:pt x="72160" y="69670"/>
                </a:lnTo>
                <a:lnTo>
                  <a:pt x="72120" y="69720"/>
                </a:lnTo>
                <a:lnTo>
                  <a:pt x="72110" y="69790"/>
                </a:lnTo>
                <a:lnTo>
                  <a:pt x="72140" y="69840"/>
                </a:lnTo>
                <a:lnTo>
                  <a:pt x="72200" y="69880"/>
                </a:lnTo>
                <a:lnTo>
                  <a:pt x="72260" y="69900"/>
                </a:lnTo>
                <a:lnTo>
                  <a:pt x="72350" y="69920"/>
                </a:lnTo>
                <a:lnTo>
                  <a:pt x="72410" y="69900"/>
                </a:lnTo>
                <a:lnTo>
                  <a:pt x="72560" y="69830"/>
                </a:lnTo>
                <a:lnTo>
                  <a:pt x="72550" y="70050"/>
                </a:lnTo>
                <a:lnTo>
                  <a:pt x="72570" y="70230"/>
                </a:lnTo>
                <a:lnTo>
                  <a:pt x="72650" y="70400"/>
                </a:lnTo>
                <a:lnTo>
                  <a:pt x="72900" y="70660"/>
                </a:lnTo>
                <a:lnTo>
                  <a:pt x="72940" y="70680"/>
                </a:lnTo>
                <a:lnTo>
                  <a:pt x="73000" y="70690"/>
                </a:lnTo>
                <a:lnTo>
                  <a:pt x="73070" y="70680"/>
                </a:lnTo>
                <a:lnTo>
                  <a:pt x="73180" y="70630"/>
                </a:lnTo>
                <a:lnTo>
                  <a:pt x="73360" y="70570"/>
                </a:lnTo>
                <a:lnTo>
                  <a:pt x="73550" y="70380"/>
                </a:lnTo>
                <a:lnTo>
                  <a:pt x="73660" y="70320"/>
                </a:lnTo>
                <a:lnTo>
                  <a:pt x="73770" y="70330"/>
                </a:lnTo>
                <a:lnTo>
                  <a:pt x="73790" y="70410"/>
                </a:lnTo>
                <a:lnTo>
                  <a:pt x="73770" y="70510"/>
                </a:lnTo>
                <a:lnTo>
                  <a:pt x="73660" y="70690"/>
                </a:lnTo>
                <a:lnTo>
                  <a:pt x="73630" y="70820"/>
                </a:lnTo>
                <a:lnTo>
                  <a:pt x="73590" y="71060"/>
                </a:lnTo>
                <a:lnTo>
                  <a:pt x="73590" y="71240"/>
                </a:lnTo>
                <a:lnTo>
                  <a:pt x="73550" y="71490"/>
                </a:lnTo>
                <a:lnTo>
                  <a:pt x="73570" y="71550"/>
                </a:lnTo>
                <a:lnTo>
                  <a:pt x="73630" y="71570"/>
                </a:lnTo>
                <a:lnTo>
                  <a:pt x="73700" y="71580"/>
                </a:lnTo>
                <a:lnTo>
                  <a:pt x="73750" y="71600"/>
                </a:lnTo>
                <a:lnTo>
                  <a:pt x="73790" y="71640"/>
                </a:lnTo>
                <a:lnTo>
                  <a:pt x="73840" y="71780"/>
                </a:lnTo>
                <a:lnTo>
                  <a:pt x="73880" y="71840"/>
                </a:lnTo>
                <a:lnTo>
                  <a:pt x="74270" y="72230"/>
                </a:lnTo>
                <a:lnTo>
                  <a:pt x="74320" y="72340"/>
                </a:lnTo>
                <a:lnTo>
                  <a:pt x="74330" y="72410"/>
                </a:lnTo>
                <a:lnTo>
                  <a:pt x="74390" y="72620"/>
                </a:lnTo>
                <a:lnTo>
                  <a:pt x="74370" y="72700"/>
                </a:lnTo>
                <a:lnTo>
                  <a:pt x="74370" y="72750"/>
                </a:lnTo>
                <a:lnTo>
                  <a:pt x="74440" y="72790"/>
                </a:lnTo>
                <a:lnTo>
                  <a:pt x="74430" y="72830"/>
                </a:lnTo>
                <a:lnTo>
                  <a:pt x="74400" y="72870"/>
                </a:lnTo>
                <a:lnTo>
                  <a:pt x="74390" y="72880"/>
                </a:lnTo>
                <a:lnTo>
                  <a:pt x="74350" y="73010"/>
                </a:lnTo>
                <a:lnTo>
                  <a:pt x="74290" y="73140"/>
                </a:lnTo>
                <a:lnTo>
                  <a:pt x="74200" y="73250"/>
                </a:lnTo>
                <a:lnTo>
                  <a:pt x="74080" y="73290"/>
                </a:lnTo>
                <a:lnTo>
                  <a:pt x="73880" y="73430"/>
                </a:lnTo>
                <a:lnTo>
                  <a:pt x="73850" y="73440"/>
                </a:lnTo>
                <a:lnTo>
                  <a:pt x="73850" y="73520"/>
                </a:lnTo>
                <a:lnTo>
                  <a:pt x="73890" y="73560"/>
                </a:lnTo>
                <a:lnTo>
                  <a:pt x="73990" y="73630"/>
                </a:lnTo>
                <a:lnTo>
                  <a:pt x="73990" y="73660"/>
                </a:lnTo>
                <a:lnTo>
                  <a:pt x="73970" y="73670"/>
                </a:lnTo>
                <a:lnTo>
                  <a:pt x="73970" y="73680"/>
                </a:lnTo>
                <a:lnTo>
                  <a:pt x="73960" y="73700"/>
                </a:lnTo>
                <a:lnTo>
                  <a:pt x="73890" y="73670"/>
                </a:lnTo>
                <a:lnTo>
                  <a:pt x="73830" y="73660"/>
                </a:lnTo>
                <a:lnTo>
                  <a:pt x="73720" y="73660"/>
                </a:lnTo>
                <a:lnTo>
                  <a:pt x="73650" y="73680"/>
                </a:lnTo>
                <a:lnTo>
                  <a:pt x="73520" y="73790"/>
                </a:lnTo>
                <a:lnTo>
                  <a:pt x="73330" y="73870"/>
                </a:lnTo>
                <a:lnTo>
                  <a:pt x="73230" y="74000"/>
                </a:lnTo>
                <a:lnTo>
                  <a:pt x="73180" y="74120"/>
                </a:lnTo>
                <a:lnTo>
                  <a:pt x="73290" y="74240"/>
                </a:lnTo>
                <a:lnTo>
                  <a:pt x="73380" y="74480"/>
                </a:lnTo>
                <a:lnTo>
                  <a:pt x="73440" y="74550"/>
                </a:lnTo>
                <a:lnTo>
                  <a:pt x="73490" y="74560"/>
                </a:lnTo>
                <a:lnTo>
                  <a:pt x="73660" y="74550"/>
                </a:lnTo>
                <a:lnTo>
                  <a:pt x="73770" y="74590"/>
                </a:lnTo>
                <a:lnTo>
                  <a:pt x="73820" y="74590"/>
                </a:lnTo>
                <a:lnTo>
                  <a:pt x="73880" y="74550"/>
                </a:lnTo>
                <a:lnTo>
                  <a:pt x="73770" y="74480"/>
                </a:lnTo>
                <a:lnTo>
                  <a:pt x="73740" y="74440"/>
                </a:lnTo>
                <a:lnTo>
                  <a:pt x="73770" y="74400"/>
                </a:lnTo>
                <a:lnTo>
                  <a:pt x="73830" y="74410"/>
                </a:lnTo>
                <a:lnTo>
                  <a:pt x="73900" y="74440"/>
                </a:lnTo>
                <a:lnTo>
                  <a:pt x="73970" y="74450"/>
                </a:lnTo>
                <a:lnTo>
                  <a:pt x="74030" y="74400"/>
                </a:lnTo>
                <a:lnTo>
                  <a:pt x="74150" y="74460"/>
                </a:lnTo>
                <a:lnTo>
                  <a:pt x="74500" y="74520"/>
                </a:lnTo>
                <a:lnTo>
                  <a:pt x="74500" y="74510"/>
                </a:lnTo>
                <a:lnTo>
                  <a:pt x="74520" y="74490"/>
                </a:lnTo>
                <a:lnTo>
                  <a:pt x="74540" y="74480"/>
                </a:lnTo>
                <a:lnTo>
                  <a:pt x="74570" y="74480"/>
                </a:lnTo>
                <a:lnTo>
                  <a:pt x="74570" y="74490"/>
                </a:lnTo>
                <a:lnTo>
                  <a:pt x="74590" y="74540"/>
                </a:lnTo>
                <a:lnTo>
                  <a:pt x="74630" y="74610"/>
                </a:lnTo>
                <a:lnTo>
                  <a:pt x="74740" y="74690"/>
                </a:lnTo>
                <a:lnTo>
                  <a:pt x="74760" y="74740"/>
                </a:lnTo>
                <a:lnTo>
                  <a:pt x="74720" y="74820"/>
                </a:lnTo>
                <a:lnTo>
                  <a:pt x="74750" y="74830"/>
                </a:lnTo>
                <a:lnTo>
                  <a:pt x="74770" y="74860"/>
                </a:lnTo>
                <a:lnTo>
                  <a:pt x="74800" y="74890"/>
                </a:lnTo>
                <a:lnTo>
                  <a:pt x="74650" y="74880"/>
                </a:lnTo>
                <a:lnTo>
                  <a:pt x="74600" y="74900"/>
                </a:lnTo>
                <a:lnTo>
                  <a:pt x="74570" y="74940"/>
                </a:lnTo>
                <a:lnTo>
                  <a:pt x="74560" y="75070"/>
                </a:lnTo>
                <a:lnTo>
                  <a:pt x="74570" y="75100"/>
                </a:lnTo>
                <a:lnTo>
                  <a:pt x="74650" y="75070"/>
                </a:lnTo>
                <a:lnTo>
                  <a:pt x="74670" y="75160"/>
                </a:lnTo>
                <a:lnTo>
                  <a:pt x="74630" y="75270"/>
                </a:lnTo>
                <a:lnTo>
                  <a:pt x="74500" y="75440"/>
                </a:lnTo>
                <a:lnTo>
                  <a:pt x="74480" y="75450"/>
                </a:lnTo>
                <a:lnTo>
                  <a:pt x="74420" y="75490"/>
                </a:lnTo>
                <a:lnTo>
                  <a:pt x="74370" y="75530"/>
                </a:lnTo>
                <a:lnTo>
                  <a:pt x="74410" y="75550"/>
                </a:lnTo>
                <a:lnTo>
                  <a:pt x="74430" y="75580"/>
                </a:lnTo>
                <a:lnTo>
                  <a:pt x="74500" y="75720"/>
                </a:lnTo>
                <a:lnTo>
                  <a:pt x="74550" y="75760"/>
                </a:lnTo>
                <a:lnTo>
                  <a:pt x="74630" y="75780"/>
                </a:lnTo>
                <a:lnTo>
                  <a:pt x="74670" y="75830"/>
                </a:lnTo>
                <a:lnTo>
                  <a:pt x="74610" y="75960"/>
                </a:lnTo>
                <a:lnTo>
                  <a:pt x="74440" y="76160"/>
                </a:lnTo>
                <a:lnTo>
                  <a:pt x="74410" y="76250"/>
                </a:lnTo>
                <a:lnTo>
                  <a:pt x="74450" y="76350"/>
                </a:lnTo>
                <a:lnTo>
                  <a:pt x="74530" y="76400"/>
                </a:lnTo>
                <a:lnTo>
                  <a:pt x="74610" y="76380"/>
                </a:lnTo>
                <a:lnTo>
                  <a:pt x="74700" y="76330"/>
                </a:lnTo>
                <a:lnTo>
                  <a:pt x="74860" y="76270"/>
                </a:lnTo>
                <a:lnTo>
                  <a:pt x="75050" y="76110"/>
                </a:lnTo>
                <a:lnTo>
                  <a:pt x="75070" y="76170"/>
                </a:lnTo>
                <a:lnTo>
                  <a:pt x="75040" y="76630"/>
                </a:lnTo>
                <a:lnTo>
                  <a:pt x="75020" y="76710"/>
                </a:lnTo>
                <a:lnTo>
                  <a:pt x="75030" y="76790"/>
                </a:lnTo>
                <a:lnTo>
                  <a:pt x="75090" y="76900"/>
                </a:lnTo>
                <a:lnTo>
                  <a:pt x="74960" y="76970"/>
                </a:lnTo>
                <a:lnTo>
                  <a:pt x="74900" y="77170"/>
                </a:lnTo>
                <a:lnTo>
                  <a:pt x="74920" y="77380"/>
                </a:lnTo>
                <a:lnTo>
                  <a:pt x="75020" y="77520"/>
                </a:lnTo>
                <a:lnTo>
                  <a:pt x="74920" y="77620"/>
                </a:lnTo>
                <a:lnTo>
                  <a:pt x="74710" y="77770"/>
                </a:lnTo>
                <a:lnTo>
                  <a:pt x="74650" y="77890"/>
                </a:lnTo>
                <a:lnTo>
                  <a:pt x="74650" y="77960"/>
                </a:lnTo>
                <a:close/>
                <a:moveTo>
                  <a:pt x="72580" y="68430"/>
                </a:moveTo>
                <a:lnTo>
                  <a:pt x="72480" y="68640"/>
                </a:lnTo>
                <a:lnTo>
                  <a:pt x="72510" y="68700"/>
                </a:lnTo>
                <a:lnTo>
                  <a:pt x="72510" y="68790"/>
                </a:lnTo>
                <a:lnTo>
                  <a:pt x="72480" y="68870"/>
                </a:lnTo>
                <a:lnTo>
                  <a:pt x="72430" y="68900"/>
                </a:lnTo>
                <a:lnTo>
                  <a:pt x="72340" y="68920"/>
                </a:lnTo>
                <a:lnTo>
                  <a:pt x="72310" y="68920"/>
                </a:lnTo>
                <a:lnTo>
                  <a:pt x="72340" y="68830"/>
                </a:lnTo>
                <a:lnTo>
                  <a:pt x="72300" y="68800"/>
                </a:lnTo>
                <a:lnTo>
                  <a:pt x="72240" y="68790"/>
                </a:lnTo>
                <a:lnTo>
                  <a:pt x="72190" y="68790"/>
                </a:lnTo>
                <a:lnTo>
                  <a:pt x="72190" y="68750"/>
                </a:lnTo>
                <a:lnTo>
                  <a:pt x="72240" y="68750"/>
                </a:lnTo>
                <a:lnTo>
                  <a:pt x="72260" y="68750"/>
                </a:lnTo>
                <a:lnTo>
                  <a:pt x="72260" y="68710"/>
                </a:lnTo>
                <a:lnTo>
                  <a:pt x="72150" y="68640"/>
                </a:lnTo>
                <a:lnTo>
                  <a:pt x="72150" y="68680"/>
                </a:lnTo>
                <a:lnTo>
                  <a:pt x="72140" y="68630"/>
                </a:lnTo>
                <a:lnTo>
                  <a:pt x="72140" y="68570"/>
                </a:lnTo>
                <a:lnTo>
                  <a:pt x="72190" y="68450"/>
                </a:lnTo>
                <a:lnTo>
                  <a:pt x="72210" y="68420"/>
                </a:lnTo>
                <a:lnTo>
                  <a:pt x="72230" y="68400"/>
                </a:lnTo>
                <a:lnTo>
                  <a:pt x="72250" y="68390"/>
                </a:lnTo>
                <a:lnTo>
                  <a:pt x="72260" y="68340"/>
                </a:lnTo>
                <a:lnTo>
                  <a:pt x="72260" y="68290"/>
                </a:lnTo>
                <a:lnTo>
                  <a:pt x="72260" y="68230"/>
                </a:lnTo>
                <a:lnTo>
                  <a:pt x="72260" y="68190"/>
                </a:lnTo>
                <a:lnTo>
                  <a:pt x="72210" y="68110"/>
                </a:lnTo>
                <a:lnTo>
                  <a:pt x="72200" y="67980"/>
                </a:lnTo>
                <a:lnTo>
                  <a:pt x="72240" y="67860"/>
                </a:lnTo>
                <a:lnTo>
                  <a:pt x="72340" y="67820"/>
                </a:lnTo>
                <a:lnTo>
                  <a:pt x="72370" y="67850"/>
                </a:lnTo>
                <a:lnTo>
                  <a:pt x="72380" y="67880"/>
                </a:lnTo>
                <a:lnTo>
                  <a:pt x="72370" y="67930"/>
                </a:lnTo>
                <a:lnTo>
                  <a:pt x="72420" y="67910"/>
                </a:lnTo>
                <a:lnTo>
                  <a:pt x="72440" y="67890"/>
                </a:lnTo>
                <a:lnTo>
                  <a:pt x="72450" y="67980"/>
                </a:lnTo>
                <a:lnTo>
                  <a:pt x="72450" y="68110"/>
                </a:lnTo>
                <a:lnTo>
                  <a:pt x="72460" y="68220"/>
                </a:lnTo>
                <a:lnTo>
                  <a:pt x="72540" y="68270"/>
                </a:lnTo>
                <a:lnTo>
                  <a:pt x="72600" y="68310"/>
                </a:lnTo>
                <a:lnTo>
                  <a:pt x="72580" y="68430"/>
                </a:lnTo>
                <a:close/>
                <a:moveTo>
                  <a:pt x="73560" y="67640"/>
                </a:moveTo>
                <a:lnTo>
                  <a:pt x="73550" y="67710"/>
                </a:lnTo>
                <a:lnTo>
                  <a:pt x="73420" y="67760"/>
                </a:lnTo>
                <a:lnTo>
                  <a:pt x="73330" y="67830"/>
                </a:lnTo>
                <a:lnTo>
                  <a:pt x="73290" y="67860"/>
                </a:lnTo>
                <a:lnTo>
                  <a:pt x="73230" y="67870"/>
                </a:lnTo>
                <a:lnTo>
                  <a:pt x="73090" y="67860"/>
                </a:lnTo>
                <a:lnTo>
                  <a:pt x="72880" y="67780"/>
                </a:lnTo>
                <a:lnTo>
                  <a:pt x="72810" y="67780"/>
                </a:lnTo>
                <a:lnTo>
                  <a:pt x="72850" y="67890"/>
                </a:lnTo>
                <a:lnTo>
                  <a:pt x="72770" y="67830"/>
                </a:lnTo>
                <a:lnTo>
                  <a:pt x="72690" y="67740"/>
                </a:lnTo>
                <a:lnTo>
                  <a:pt x="72560" y="67560"/>
                </a:lnTo>
                <a:lnTo>
                  <a:pt x="72560" y="67530"/>
                </a:lnTo>
                <a:lnTo>
                  <a:pt x="72570" y="67510"/>
                </a:lnTo>
                <a:lnTo>
                  <a:pt x="72570" y="67480"/>
                </a:lnTo>
                <a:lnTo>
                  <a:pt x="72560" y="67450"/>
                </a:lnTo>
                <a:lnTo>
                  <a:pt x="72530" y="67430"/>
                </a:lnTo>
                <a:lnTo>
                  <a:pt x="72480" y="67430"/>
                </a:lnTo>
                <a:lnTo>
                  <a:pt x="72440" y="67420"/>
                </a:lnTo>
                <a:lnTo>
                  <a:pt x="72410" y="67370"/>
                </a:lnTo>
                <a:lnTo>
                  <a:pt x="72480" y="67380"/>
                </a:lnTo>
                <a:lnTo>
                  <a:pt x="72550" y="67370"/>
                </a:lnTo>
                <a:lnTo>
                  <a:pt x="72620" y="67350"/>
                </a:lnTo>
                <a:lnTo>
                  <a:pt x="72670" y="67290"/>
                </a:lnTo>
                <a:lnTo>
                  <a:pt x="72610" y="67270"/>
                </a:lnTo>
                <a:lnTo>
                  <a:pt x="72530" y="67220"/>
                </a:lnTo>
                <a:lnTo>
                  <a:pt x="72480" y="67170"/>
                </a:lnTo>
                <a:lnTo>
                  <a:pt x="72500" y="67090"/>
                </a:lnTo>
                <a:lnTo>
                  <a:pt x="72830" y="66560"/>
                </a:lnTo>
                <a:lnTo>
                  <a:pt x="72850" y="66510"/>
                </a:lnTo>
                <a:lnTo>
                  <a:pt x="72850" y="66460"/>
                </a:lnTo>
                <a:lnTo>
                  <a:pt x="72840" y="66410"/>
                </a:lnTo>
                <a:lnTo>
                  <a:pt x="72830" y="66360"/>
                </a:lnTo>
                <a:lnTo>
                  <a:pt x="72870" y="66310"/>
                </a:lnTo>
                <a:lnTo>
                  <a:pt x="72970" y="66230"/>
                </a:lnTo>
                <a:lnTo>
                  <a:pt x="73020" y="66250"/>
                </a:lnTo>
                <a:lnTo>
                  <a:pt x="73270" y="66800"/>
                </a:lnTo>
                <a:lnTo>
                  <a:pt x="73330" y="67090"/>
                </a:lnTo>
                <a:lnTo>
                  <a:pt x="73330" y="67150"/>
                </a:lnTo>
                <a:lnTo>
                  <a:pt x="73300" y="67210"/>
                </a:lnTo>
                <a:lnTo>
                  <a:pt x="73220" y="67280"/>
                </a:lnTo>
                <a:lnTo>
                  <a:pt x="73180" y="67330"/>
                </a:lnTo>
                <a:lnTo>
                  <a:pt x="73290" y="67350"/>
                </a:lnTo>
                <a:lnTo>
                  <a:pt x="73360" y="67370"/>
                </a:lnTo>
                <a:lnTo>
                  <a:pt x="73410" y="67420"/>
                </a:lnTo>
                <a:lnTo>
                  <a:pt x="73480" y="67490"/>
                </a:lnTo>
                <a:lnTo>
                  <a:pt x="73520" y="67550"/>
                </a:lnTo>
                <a:lnTo>
                  <a:pt x="73560" y="67640"/>
                </a:lnTo>
                <a:close/>
                <a:moveTo>
                  <a:pt x="71060" y="67200"/>
                </a:moveTo>
                <a:lnTo>
                  <a:pt x="70980" y="67240"/>
                </a:lnTo>
                <a:lnTo>
                  <a:pt x="70870" y="67220"/>
                </a:lnTo>
                <a:lnTo>
                  <a:pt x="70790" y="67160"/>
                </a:lnTo>
                <a:lnTo>
                  <a:pt x="70770" y="67080"/>
                </a:lnTo>
                <a:lnTo>
                  <a:pt x="70780" y="66990"/>
                </a:lnTo>
                <a:lnTo>
                  <a:pt x="70760" y="66890"/>
                </a:lnTo>
                <a:lnTo>
                  <a:pt x="70710" y="66840"/>
                </a:lnTo>
                <a:lnTo>
                  <a:pt x="70560" y="66800"/>
                </a:lnTo>
                <a:lnTo>
                  <a:pt x="70500" y="66740"/>
                </a:lnTo>
                <a:lnTo>
                  <a:pt x="70550" y="66740"/>
                </a:lnTo>
                <a:lnTo>
                  <a:pt x="70570" y="66740"/>
                </a:lnTo>
                <a:lnTo>
                  <a:pt x="70530" y="66710"/>
                </a:lnTo>
                <a:lnTo>
                  <a:pt x="70510" y="66680"/>
                </a:lnTo>
                <a:lnTo>
                  <a:pt x="70510" y="66650"/>
                </a:lnTo>
                <a:lnTo>
                  <a:pt x="70540" y="66620"/>
                </a:lnTo>
                <a:lnTo>
                  <a:pt x="70540" y="66590"/>
                </a:lnTo>
                <a:lnTo>
                  <a:pt x="70410" y="66590"/>
                </a:lnTo>
                <a:lnTo>
                  <a:pt x="70360" y="66500"/>
                </a:lnTo>
                <a:lnTo>
                  <a:pt x="70370" y="66370"/>
                </a:lnTo>
                <a:lnTo>
                  <a:pt x="70430" y="66250"/>
                </a:lnTo>
                <a:lnTo>
                  <a:pt x="70450" y="66300"/>
                </a:lnTo>
                <a:lnTo>
                  <a:pt x="70490" y="66320"/>
                </a:lnTo>
                <a:lnTo>
                  <a:pt x="70520" y="66300"/>
                </a:lnTo>
                <a:lnTo>
                  <a:pt x="70540" y="66230"/>
                </a:lnTo>
                <a:lnTo>
                  <a:pt x="70520" y="66210"/>
                </a:lnTo>
                <a:lnTo>
                  <a:pt x="70450" y="66120"/>
                </a:lnTo>
                <a:lnTo>
                  <a:pt x="70430" y="66070"/>
                </a:lnTo>
                <a:lnTo>
                  <a:pt x="70390" y="66070"/>
                </a:lnTo>
                <a:lnTo>
                  <a:pt x="70360" y="66130"/>
                </a:lnTo>
                <a:lnTo>
                  <a:pt x="70330" y="66140"/>
                </a:lnTo>
                <a:lnTo>
                  <a:pt x="70280" y="66120"/>
                </a:lnTo>
                <a:lnTo>
                  <a:pt x="70230" y="66100"/>
                </a:lnTo>
                <a:lnTo>
                  <a:pt x="70190" y="66130"/>
                </a:lnTo>
                <a:lnTo>
                  <a:pt x="70150" y="66180"/>
                </a:lnTo>
                <a:lnTo>
                  <a:pt x="70100" y="66220"/>
                </a:lnTo>
                <a:lnTo>
                  <a:pt x="70020" y="66220"/>
                </a:lnTo>
                <a:lnTo>
                  <a:pt x="69980" y="66160"/>
                </a:lnTo>
                <a:lnTo>
                  <a:pt x="69980" y="66080"/>
                </a:lnTo>
                <a:lnTo>
                  <a:pt x="69970" y="66020"/>
                </a:lnTo>
                <a:lnTo>
                  <a:pt x="69890" y="65990"/>
                </a:lnTo>
                <a:lnTo>
                  <a:pt x="69880" y="65960"/>
                </a:lnTo>
                <a:lnTo>
                  <a:pt x="69890" y="65820"/>
                </a:lnTo>
                <a:lnTo>
                  <a:pt x="69880" y="65770"/>
                </a:lnTo>
                <a:lnTo>
                  <a:pt x="69960" y="65730"/>
                </a:lnTo>
                <a:lnTo>
                  <a:pt x="70000" y="65630"/>
                </a:lnTo>
                <a:lnTo>
                  <a:pt x="70010" y="65520"/>
                </a:lnTo>
                <a:lnTo>
                  <a:pt x="69990" y="65430"/>
                </a:lnTo>
                <a:lnTo>
                  <a:pt x="70030" y="65410"/>
                </a:lnTo>
                <a:lnTo>
                  <a:pt x="70070" y="65410"/>
                </a:lnTo>
                <a:lnTo>
                  <a:pt x="70100" y="65430"/>
                </a:lnTo>
                <a:lnTo>
                  <a:pt x="70130" y="65470"/>
                </a:lnTo>
                <a:lnTo>
                  <a:pt x="70120" y="65380"/>
                </a:lnTo>
                <a:lnTo>
                  <a:pt x="70080" y="65310"/>
                </a:lnTo>
                <a:lnTo>
                  <a:pt x="70070" y="65240"/>
                </a:lnTo>
                <a:lnTo>
                  <a:pt x="70130" y="65170"/>
                </a:lnTo>
                <a:lnTo>
                  <a:pt x="70110" y="65160"/>
                </a:lnTo>
                <a:lnTo>
                  <a:pt x="70100" y="65140"/>
                </a:lnTo>
                <a:lnTo>
                  <a:pt x="70090" y="65120"/>
                </a:lnTo>
                <a:lnTo>
                  <a:pt x="70060" y="65090"/>
                </a:lnTo>
                <a:lnTo>
                  <a:pt x="70080" y="65010"/>
                </a:lnTo>
                <a:lnTo>
                  <a:pt x="70040" y="64910"/>
                </a:lnTo>
                <a:lnTo>
                  <a:pt x="70030" y="64830"/>
                </a:lnTo>
                <a:lnTo>
                  <a:pt x="70150" y="64800"/>
                </a:lnTo>
                <a:lnTo>
                  <a:pt x="70220" y="64790"/>
                </a:lnTo>
                <a:lnTo>
                  <a:pt x="70240" y="64750"/>
                </a:lnTo>
                <a:lnTo>
                  <a:pt x="70240" y="64630"/>
                </a:lnTo>
                <a:lnTo>
                  <a:pt x="70230" y="64590"/>
                </a:lnTo>
                <a:lnTo>
                  <a:pt x="70210" y="64560"/>
                </a:lnTo>
                <a:lnTo>
                  <a:pt x="70210" y="64540"/>
                </a:lnTo>
                <a:lnTo>
                  <a:pt x="70240" y="64490"/>
                </a:lnTo>
                <a:lnTo>
                  <a:pt x="70270" y="64480"/>
                </a:lnTo>
                <a:lnTo>
                  <a:pt x="70310" y="64480"/>
                </a:lnTo>
                <a:lnTo>
                  <a:pt x="70340" y="64490"/>
                </a:lnTo>
                <a:lnTo>
                  <a:pt x="70370" y="64550"/>
                </a:lnTo>
                <a:lnTo>
                  <a:pt x="70420" y="64570"/>
                </a:lnTo>
                <a:lnTo>
                  <a:pt x="70460" y="64560"/>
                </a:lnTo>
                <a:lnTo>
                  <a:pt x="70500" y="64540"/>
                </a:lnTo>
                <a:lnTo>
                  <a:pt x="70530" y="64480"/>
                </a:lnTo>
                <a:lnTo>
                  <a:pt x="70540" y="64270"/>
                </a:lnTo>
                <a:lnTo>
                  <a:pt x="70580" y="64140"/>
                </a:lnTo>
                <a:lnTo>
                  <a:pt x="70600" y="64080"/>
                </a:lnTo>
                <a:lnTo>
                  <a:pt x="70650" y="64050"/>
                </a:lnTo>
                <a:lnTo>
                  <a:pt x="70710" y="64040"/>
                </a:lnTo>
                <a:lnTo>
                  <a:pt x="70750" y="64070"/>
                </a:lnTo>
                <a:lnTo>
                  <a:pt x="70830" y="64200"/>
                </a:lnTo>
                <a:lnTo>
                  <a:pt x="70900" y="64380"/>
                </a:lnTo>
                <a:lnTo>
                  <a:pt x="70900" y="64570"/>
                </a:lnTo>
                <a:lnTo>
                  <a:pt x="70790" y="64940"/>
                </a:lnTo>
                <a:lnTo>
                  <a:pt x="70780" y="65080"/>
                </a:lnTo>
                <a:lnTo>
                  <a:pt x="70760" y="65130"/>
                </a:lnTo>
                <a:lnTo>
                  <a:pt x="70740" y="65120"/>
                </a:lnTo>
                <a:lnTo>
                  <a:pt x="70690" y="65110"/>
                </a:lnTo>
                <a:lnTo>
                  <a:pt x="70650" y="65130"/>
                </a:lnTo>
                <a:lnTo>
                  <a:pt x="70650" y="65200"/>
                </a:lnTo>
                <a:lnTo>
                  <a:pt x="70690" y="65250"/>
                </a:lnTo>
                <a:lnTo>
                  <a:pt x="70770" y="65310"/>
                </a:lnTo>
                <a:lnTo>
                  <a:pt x="70810" y="65390"/>
                </a:lnTo>
                <a:lnTo>
                  <a:pt x="70760" y="65470"/>
                </a:lnTo>
                <a:lnTo>
                  <a:pt x="70790" y="65510"/>
                </a:lnTo>
                <a:lnTo>
                  <a:pt x="70730" y="65540"/>
                </a:lnTo>
                <a:lnTo>
                  <a:pt x="70750" y="65600"/>
                </a:lnTo>
                <a:lnTo>
                  <a:pt x="70810" y="65630"/>
                </a:lnTo>
                <a:lnTo>
                  <a:pt x="70900" y="65620"/>
                </a:lnTo>
                <a:lnTo>
                  <a:pt x="70860" y="65770"/>
                </a:lnTo>
                <a:lnTo>
                  <a:pt x="70860" y="65860"/>
                </a:lnTo>
                <a:lnTo>
                  <a:pt x="70890" y="65940"/>
                </a:lnTo>
                <a:lnTo>
                  <a:pt x="70970" y="66040"/>
                </a:lnTo>
                <a:lnTo>
                  <a:pt x="71010" y="66110"/>
                </a:lnTo>
                <a:lnTo>
                  <a:pt x="71020" y="66180"/>
                </a:lnTo>
                <a:lnTo>
                  <a:pt x="71000" y="66250"/>
                </a:lnTo>
                <a:lnTo>
                  <a:pt x="70960" y="66330"/>
                </a:lnTo>
                <a:lnTo>
                  <a:pt x="70920" y="66410"/>
                </a:lnTo>
                <a:lnTo>
                  <a:pt x="70890" y="66440"/>
                </a:lnTo>
                <a:lnTo>
                  <a:pt x="70900" y="66480"/>
                </a:lnTo>
                <a:lnTo>
                  <a:pt x="70940" y="66700"/>
                </a:lnTo>
                <a:lnTo>
                  <a:pt x="70880" y="66780"/>
                </a:lnTo>
                <a:lnTo>
                  <a:pt x="70930" y="66870"/>
                </a:lnTo>
                <a:lnTo>
                  <a:pt x="71020" y="66960"/>
                </a:lnTo>
                <a:lnTo>
                  <a:pt x="71090" y="67040"/>
                </a:lnTo>
                <a:lnTo>
                  <a:pt x="71100" y="67130"/>
                </a:lnTo>
                <a:lnTo>
                  <a:pt x="71060" y="67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