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Calabarzon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Philippines • State Map | Fully Editable Vector Shape</a:t>
            </a:r>
          </a:p>
        </p:txBody>
      </p:sp>
      <p:sp>
        <p:nvSpPr>
          <p:cNvPr id="101" name="Calabarz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570" y="41890"/>
                </a:moveTo>
                <a:lnTo>
                  <a:pt x="45640" y="41990"/>
                </a:lnTo>
                <a:lnTo>
                  <a:pt x="45650" y="42140"/>
                </a:lnTo>
                <a:lnTo>
                  <a:pt x="45720" y="42190"/>
                </a:lnTo>
                <a:lnTo>
                  <a:pt x="45850" y="42410"/>
                </a:lnTo>
                <a:lnTo>
                  <a:pt x="45860" y="42430"/>
                </a:lnTo>
                <a:lnTo>
                  <a:pt x="45880" y="42490"/>
                </a:lnTo>
                <a:lnTo>
                  <a:pt x="45860" y="42640"/>
                </a:lnTo>
                <a:lnTo>
                  <a:pt x="45930" y="42620"/>
                </a:lnTo>
                <a:lnTo>
                  <a:pt x="45990" y="42570"/>
                </a:lnTo>
                <a:lnTo>
                  <a:pt x="46070" y="42520"/>
                </a:lnTo>
                <a:lnTo>
                  <a:pt x="46090" y="42540"/>
                </a:lnTo>
                <a:lnTo>
                  <a:pt x="46110" y="42530"/>
                </a:lnTo>
                <a:lnTo>
                  <a:pt x="46140" y="42500"/>
                </a:lnTo>
                <a:lnTo>
                  <a:pt x="46550" y="42480"/>
                </a:lnTo>
                <a:lnTo>
                  <a:pt x="46510" y="42120"/>
                </a:lnTo>
                <a:lnTo>
                  <a:pt x="46460" y="41720"/>
                </a:lnTo>
                <a:lnTo>
                  <a:pt x="46420" y="41590"/>
                </a:lnTo>
                <a:lnTo>
                  <a:pt x="46450" y="41550"/>
                </a:lnTo>
                <a:lnTo>
                  <a:pt x="46420" y="41500"/>
                </a:lnTo>
                <a:lnTo>
                  <a:pt x="46450" y="41450"/>
                </a:lnTo>
                <a:lnTo>
                  <a:pt x="46460" y="41340"/>
                </a:lnTo>
                <a:lnTo>
                  <a:pt x="46420" y="41260"/>
                </a:lnTo>
                <a:lnTo>
                  <a:pt x="46440" y="41190"/>
                </a:lnTo>
                <a:lnTo>
                  <a:pt x="46490" y="41150"/>
                </a:lnTo>
                <a:lnTo>
                  <a:pt x="46570" y="41170"/>
                </a:lnTo>
                <a:lnTo>
                  <a:pt x="46600" y="41050"/>
                </a:lnTo>
                <a:lnTo>
                  <a:pt x="46590" y="41000"/>
                </a:lnTo>
                <a:lnTo>
                  <a:pt x="46460" y="40960"/>
                </a:lnTo>
                <a:lnTo>
                  <a:pt x="46480" y="40820"/>
                </a:lnTo>
                <a:lnTo>
                  <a:pt x="46570" y="40650"/>
                </a:lnTo>
                <a:lnTo>
                  <a:pt x="46520" y="40610"/>
                </a:lnTo>
                <a:lnTo>
                  <a:pt x="46520" y="40540"/>
                </a:lnTo>
                <a:lnTo>
                  <a:pt x="46550" y="40520"/>
                </a:lnTo>
                <a:lnTo>
                  <a:pt x="46610" y="40430"/>
                </a:lnTo>
                <a:lnTo>
                  <a:pt x="46680" y="40340"/>
                </a:lnTo>
                <a:lnTo>
                  <a:pt x="46790" y="40200"/>
                </a:lnTo>
                <a:lnTo>
                  <a:pt x="46890" y="40050"/>
                </a:lnTo>
                <a:lnTo>
                  <a:pt x="47090" y="40010"/>
                </a:lnTo>
                <a:lnTo>
                  <a:pt x="47220" y="39930"/>
                </a:lnTo>
                <a:lnTo>
                  <a:pt x="47320" y="39800"/>
                </a:lnTo>
                <a:lnTo>
                  <a:pt x="47440" y="39700"/>
                </a:lnTo>
                <a:lnTo>
                  <a:pt x="47620" y="39700"/>
                </a:lnTo>
                <a:lnTo>
                  <a:pt x="47590" y="39100"/>
                </a:lnTo>
                <a:lnTo>
                  <a:pt x="47550" y="38910"/>
                </a:lnTo>
                <a:lnTo>
                  <a:pt x="47590" y="38920"/>
                </a:lnTo>
                <a:lnTo>
                  <a:pt x="47620" y="38930"/>
                </a:lnTo>
                <a:lnTo>
                  <a:pt x="47660" y="38930"/>
                </a:lnTo>
                <a:lnTo>
                  <a:pt x="47700" y="38930"/>
                </a:lnTo>
                <a:lnTo>
                  <a:pt x="47690" y="38780"/>
                </a:lnTo>
                <a:lnTo>
                  <a:pt x="47790" y="38650"/>
                </a:lnTo>
                <a:lnTo>
                  <a:pt x="47900" y="38520"/>
                </a:lnTo>
                <a:lnTo>
                  <a:pt x="47950" y="38380"/>
                </a:lnTo>
                <a:lnTo>
                  <a:pt x="47950" y="38330"/>
                </a:lnTo>
                <a:lnTo>
                  <a:pt x="47910" y="38200"/>
                </a:lnTo>
                <a:lnTo>
                  <a:pt x="47900" y="38210"/>
                </a:lnTo>
                <a:lnTo>
                  <a:pt x="47880" y="38220"/>
                </a:lnTo>
                <a:lnTo>
                  <a:pt x="47850" y="38220"/>
                </a:lnTo>
                <a:lnTo>
                  <a:pt x="47850" y="38200"/>
                </a:lnTo>
                <a:lnTo>
                  <a:pt x="47860" y="38160"/>
                </a:lnTo>
                <a:lnTo>
                  <a:pt x="47890" y="38150"/>
                </a:lnTo>
                <a:lnTo>
                  <a:pt x="47910" y="38140"/>
                </a:lnTo>
                <a:lnTo>
                  <a:pt x="47920" y="38140"/>
                </a:lnTo>
                <a:lnTo>
                  <a:pt x="47950" y="38040"/>
                </a:lnTo>
                <a:lnTo>
                  <a:pt x="47980" y="37970"/>
                </a:lnTo>
                <a:lnTo>
                  <a:pt x="48040" y="37930"/>
                </a:lnTo>
                <a:lnTo>
                  <a:pt x="48130" y="37940"/>
                </a:lnTo>
                <a:lnTo>
                  <a:pt x="48180" y="37940"/>
                </a:lnTo>
                <a:lnTo>
                  <a:pt x="48300" y="38000"/>
                </a:lnTo>
                <a:lnTo>
                  <a:pt x="48370" y="38080"/>
                </a:lnTo>
                <a:lnTo>
                  <a:pt x="48400" y="38180"/>
                </a:lnTo>
                <a:lnTo>
                  <a:pt x="48510" y="38740"/>
                </a:lnTo>
                <a:lnTo>
                  <a:pt x="48550" y="38800"/>
                </a:lnTo>
                <a:lnTo>
                  <a:pt x="48610" y="38860"/>
                </a:lnTo>
                <a:lnTo>
                  <a:pt x="48790" y="39150"/>
                </a:lnTo>
                <a:lnTo>
                  <a:pt x="48820" y="39240"/>
                </a:lnTo>
                <a:lnTo>
                  <a:pt x="48840" y="39390"/>
                </a:lnTo>
                <a:lnTo>
                  <a:pt x="48900" y="39540"/>
                </a:lnTo>
                <a:lnTo>
                  <a:pt x="48990" y="39670"/>
                </a:lnTo>
                <a:lnTo>
                  <a:pt x="49080" y="39800"/>
                </a:lnTo>
                <a:lnTo>
                  <a:pt x="49050" y="39810"/>
                </a:lnTo>
                <a:lnTo>
                  <a:pt x="49000" y="39860"/>
                </a:lnTo>
                <a:lnTo>
                  <a:pt x="48970" y="39870"/>
                </a:lnTo>
                <a:lnTo>
                  <a:pt x="49190" y="40140"/>
                </a:lnTo>
                <a:lnTo>
                  <a:pt x="49230" y="40190"/>
                </a:lnTo>
                <a:lnTo>
                  <a:pt x="49270" y="40240"/>
                </a:lnTo>
                <a:lnTo>
                  <a:pt x="49610" y="40510"/>
                </a:lnTo>
                <a:lnTo>
                  <a:pt x="49670" y="40580"/>
                </a:lnTo>
                <a:lnTo>
                  <a:pt x="49680" y="40640"/>
                </a:lnTo>
                <a:lnTo>
                  <a:pt x="49580" y="40670"/>
                </a:lnTo>
                <a:lnTo>
                  <a:pt x="49380" y="40670"/>
                </a:lnTo>
                <a:lnTo>
                  <a:pt x="49260" y="40700"/>
                </a:lnTo>
                <a:lnTo>
                  <a:pt x="49160" y="40740"/>
                </a:lnTo>
                <a:lnTo>
                  <a:pt x="49080" y="40810"/>
                </a:lnTo>
                <a:lnTo>
                  <a:pt x="49040" y="40900"/>
                </a:lnTo>
                <a:lnTo>
                  <a:pt x="49040" y="41140"/>
                </a:lnTo>
                <a:lnTo>
                  <a:pt x="49060" y="41240"/>
                </a:lnTo>
                <a:lnTo>
                  <a:pt x="49250" y="41900"/>
                </a:lnTo>
                <a:lnTo>
                  <a:pt x="49280" y="42100"/>
                </a:lnTo>
                <a:lnTo>
                  <a:pt x="49340" y="42320"/>
                </a:lnTo>
                <a:lnTo>
                  <a:pt x="49380" y="42410"/>
                </a:lnTo>
                <a:lnTo>
                  <a:pt x="49440" y="42500"/>
                </a:lnTo>
                <a:lnTo>
                  <a:pt x="49670" y="42710"/>
                </a:lnTo>
                <a:lnTo>
                  <a:pt x="49720" y="42810"/>
                </a:lnTo>
                <a:lnTo>
                  <a:pt x="49730" y="42890"/>
                </a:lnTo>
                <a:lnTo>
                  <a:pt x="49710" y="43080"/>
                </a:lnTo>
                <a:lnTo>
                  <a:pt x="49730" y="43120"/>
                </a:lnTo>
                <a:lnTo>
                  <a:pt x="49830" y="43210"/>
                </a:lnTo>
                <a:lnTo>
                  <a:pt x="49850" y="43260"/>
                </a:lnTo>
                <a:lnTo>
                  <a:pt x="49840" y="43350"/>
                </a:lnTo>
                <a:lnTo>
                  <a:pt x="49820" y="43430"/>
                </a:lnTo>
                <a:lnTo>
                  <a:pt x="49770" y="43500"/>
                </a:lnTo>
                <a:lnTo>
                  <a:pt x="49710" y="43550"/>
                </a:lnTo>
                <a:lnTo>
                  <a:pt x="49710" y="43590"/>
                </a:lnTo>
                <a:lnTo>
                  <a:pt x="49780" y="43650"/>
                </a:lnTo>
                <a:lnTo>
                  <a:pt x="49970" y="43930"/>
                </a:lnTo>
                <a:lnTo>
                  <a:pt x="50330" y="44190"/>
                </a:lnTo>
                <a:lnTo>
                  <a:pt x="50700" y="44570"/>
                </a:lnTo>
                <a:lnTo>
                  <a:pt x="50800" y="44650"/>
                </a:lnTo>
                <a:lnTo>
                  <a:pt x="51620" y="44970"/>
                </a:lnTo>
                <a:lnTo>
                  <a:pt x="52390" y="45140"/>
                </a:lnTo>
                <a:lnTo>
                  <a:pt x="52400" y="45000"/>
                </a:lnTo>
                <a:lnTo>
                  <a:pt x="52340" y="44890"/>
                </a:lnTo>
                <a:lnTo>
                  <a:pt x="52130" y="44690"/>
                </a:lnTo>
                <a:lnTo>
                  <a:pt x="52230" y="44660"/>
                </a:lnTo>
                <a:lnTo>
                  <a:pt x="52720" y="44790"/>
                </a:lnTo>
                <a:lnTo>
                  <a:pt x="52750" y="44780"/>
                </a:lnTo>
                <a:lnTo>
                  <a:pt x="52750" y="44710"/>
                </a:lnTo>
                <a:lnTo>
                  <a:pt x="52730" y="44610"/>
                </a:lnTo>
                <a:lnTo>
                  <a:pt x="52750" y="44590"/>
                </a:lnTo>
                <a:lnTo>
                  <a:pt x="52830" y="44570"/>
                </a:lnTo>
                <a:lnTo>
                  <a:pt x="52830" y="44540"/>
                </a:lnTo>
                <a:lnTo>
                  <a:pt x="52700" y="44500"/>
                </a:lnTo>
                <a:lnTo>
                  <a:pt x="52500" y="44250"/>
                </a:lnTo>
                <a:lnTo>
                  <a:pt x="52410" y="44190"/>
                </a:lnTo>
                <a:lnTo>
                  <a:pt x="52260" y="44140"/>
                </a:lnTo>
                <a:lnTo>
                  <a:pt x="52140" y="44020"/>
                </a:lnTo>
                <a:lnTo>
                  <a:pt x="52060" y="43860"/>
                </a:lnTo>
                <a:lnTo>
                  <a:pt x="52020" y="43700"/>
                </a:lnTo>
                <a:lnTo>
                  <a:pt x="52070" y="43740"/>
                </a:lnTo>
                <a:lnTo>
                  <a:pt x="52090" y="43770"/>
                </a:lnTo>
                <a:lnTo>
                  <a:pt x="52100" y="43820"/>
                </a:lnTo>
                <a:lnTo>
                  <a:pt x="52130" y="43820"/>
                </a:lnTo>
                <a:lnTo>
                  <a:pt x="52130" y="43690"/>
                </a:lnTo>
                <a:lnTo>
                  <a:pt x="52190" y="43610"/>
                </a:lnTo>
                <a:lnTo>
                  <a:pt x="52390" y="43510"/>
                </a:lnTo>
                <a:lnTo>
                  <a:pt x="52460" y="43540"/>
                </a:lnTo>
                <a:lnTo>
                  <a:pt x="52470" y="43450"/>
                </a:lnTo>
                <a:lnTo>
                  <a:pt x="52470" y="43320"/>
                </a:lnTo>
                <a:lnTo>
                  <a:pt x="52500" y="43240"/>
                </a:lnTo>
                <a:lnTo>
                  <a:pt x="52560" y="43260"/>
                </a:lnTo>
                <a:lnTo>
                  <a:pt x="52580" y="43370"/>
                </a:lnTo>
                <a:lnTo>
                  <a:pt x="52560" y="43500"/>
                </a:lnTo>
                <a:lnTo>
                  <a:pt x="52540" y="43590"/>
                </a:lnTo>
                <a:lnTo>
                  <a:pt x="52580" y="43640"/>
                </a:lnTo>
                <a:lnTo>
                  <a:pt x="52590" y="43700"/>
                </a:lnTo>
                <a:lnTo>
                  <a:pt x="52590" y="43770"/>
                </a:lnTo>
                <a:lnTo>
                  <a:pt x="52610" y="43850"/>
                </a:lnTo>
                <a:lnTo>
                  <a:pt x="52600" y="43870"/>
                </a:lnTo>
                <a:lnTo>
                  <a:pt x="52610" y="43900"/>
                </a:lnTo>
                <a:lnTo>
                  <a:pt x="52640" y="43930"/>
                </a:lnTo>
                <a:lnTo>
                  <a:pt x="52670" y="43930"/>
                </a:lnTo>
                <a:lnTo>
                  <a:pt x="52690" y="43910"/>
                </a:lnTo>
                <a:lnTo>
                  <a:pt x="52710" y="43880"/>
                </a:lnTo>
                <a:lnTo>
                  <a:pt x="52720" y="43850"/>
                </a:lnTo>
                <a:lnTo>
                  <a:pt x="52750" y="43910"/>
                </a:lnTo>
                <a:lnTo>
                  <a:pt x="52760" y="43980"/>
                </a:lnTo>
                <a:lnTo>
                  <a:pt x="52750" y="44120"/>
                </a:lnTo>
                <a:lnTo>
                  <a:pt x="52810" y="44100"/>
                </a:lnTo>
                <a:lnTo>
                  <a:pt x="52800" y="44180"/>
                </a:lnTo>
                <a:lnTo>
                  <a:pt x="52910" y="44200"/>
                </a:lnTo>
                <a:lnTo>
                  <a:pt x="53060" y="44140"/>
                </a:lnTo>
                <a:lnTo>
                  <a:pt x="53170" y="44070"/>
                </a:lnTo>
                <a:lnTo>
                  <a:pt x="53310" y="43930"/>
                </a:lnTo>
                <a:lnTo>
                  <a:pt x="53400" y="43860"/>
                </a:lnTo>
                <a:lnTo>
                  <a:pt x="53480" y="43810"/>
                </a:lnTo>
                <a:lnTo>
                  <a:pt x="53610" y="43780"/>
                </a:lnTo>
                <a:lnTo>
                  <a:pt x="53720" y="43790"/>
                </a:lnTo>
                <a:lnTo>
                  <a:pt x="55520" y="44660"/>
                </a:lnTo>
                <a:lnTo>
                  <a:pt x="55190" y="44740"/>
                </a:lnTo>
                <a:lnTo>
                  <a:pt x="54440" y="44830"/>
                </a:lnTo>
                <a:lnTo>
                  <a:pt x="54150" y="44980"/>
                </a:lnTo>
                <a:lnTo>
                  <a:pt x="54140" y="45000"/>
                </a:lnTo>
                <a:lnTo>
                  <a:pt x="54130" y="44970"/>
                </a:lnTo>
                <a:lnTo>
                  <a:pt x="54060" y="44890"/>
                </a:lnTo>
                <a:lnTo>
                  <a:pt x="54040" y="44860"/>
                </a:lnTo>
                <a:lnTo>
                  <a:pt x="54020" y="44840"/>
                </a:lnTo>
                <a:lnTo>
                  <a:pt x="53910" y="44990"/>
                </a:lnTo>
                <a:lnTo>
                  <a:pt x="53610" y="44970"/>
                </a:lnTo>
                <a:lnTo>
                  <a:pt x="53480" y="44930"/>
                </a:lnTo>
                <a:lnTo>
                  <a:pt x="53380" y="44840"/>
                </a:lnTo>
                <a:lnTo>
                  <a:pt x="53360" y="44910"/>
                </a:lnTo>
                <a:lnTo>
                  <a:pt x="53400" y="45000"/>
                </a:lnTo>
                <a:lnTo>
                  <a:pt x="53470" y="45070"/>
                </a:lnTo>
                <a:lnTo>
                  <a:pt x="53540" y="45100"/>
                </a:lnTo>
                <a:lnTo>
                  <a:pt x="53560" y="45150"/>
                </a:lnTo>
                <a:lnTo>
                  <a:pt x="53820" y="45520"/>
                </a:lnTo>
                <a:lnTo>
                  <a:pt x="53880" y="45620"/>
                </a:lnTo>
                <a:lnTo>
                  <a:pt x="53870" y="45690"/>
                </a:lnTo>
                <a:lnTo>
                  <a:pt x="53840" y="45770"/>
                </a:lnTo>
                <a:lnTo>
                  <a:pt x="53850" y="45890"/>
                </a:lnTo>
                <a:lnTo>
                  <a:pt x="53890" y="46090"/>
                </a:lnTo>
                <a:lnTo>
                  <a:pt x="53780" y="46060"/>
                </a:lnTo>
                <a:lnTo>
                  <a:pt x="53750" y="46160"/>
                </a:lnTo>
                <a:lnTo>
                  <a:pt x="53780" y="46410"/>
                </a:lnTo>
                <a:lnTo>
                  <a:pt x="53810" y="46550"/>
                </a:lnTo>
                <a:lnTo>
                  <a:pt x="53900" y="46670"/>
                </a:lnTo>
                <a:lnTo>
                  <a:pt x="54090" y="46860"/>
                </a:lnTo>
                <a:lnTo>
                  <a:pt x="54480" y="47100"/>
                </a:lnTo>
                <a:lnTo>
                  <a:pt x="54560" y="47180"/>
                </a:lnTo>
                <a:lnTo>
                  <a:pt x="54540" y="47270"/>
                </a:lnTo>
                <a:lnTo>
                  <a:pt x="54410" y="47210"/>
                </a:lnTo>
                <a:lnTo>
                  <a:pt x="54190" y="47030"/>
                </a:lnTo>
                <a:lnTo>
                  <a:pt x="54220" y="47120"/>
                </a:lnTo>
                <a:lnTo>
                  <a:pt x="54360" y="47340"/>
                </a:lnTo>
                <a:lnTo>
                  <a:pt x="54590" y="47620"/>
                </a:lnTo>
                <a:lnTo>
                  <a:pt x="54650" y="47720"/>
                </a:lnTo>
                <a:lnTo>
                  <a:pt x="54700" y="47830"/>
                </a:lnTo>
                <a:lnTo>
                  <a:pt x="54750" y="48050"/>
                </a:lnTo>
                <a:lnTo>
                  <a:pt x="54780" y="48260"/>
                </a:lnTo>
                <a:lnTo>
                  <a:pt x="54780" y="48480"/>
                </a:lnTo>
                <a:lnTo>
                  <a:pt x="54790" y="48550"/>
                </a:lnTo>
                <a:lnTo>
                  <a:pt x="54810" y="48590"/>
                </a:lnTo>
                <a:lnTo>
                  <a:pt x="54830" y="48620"/>
                </a:lnTo>
                <a:lnTo>
                  <a:pt x="54850" y="48660"/>
                </a:lnTo>
                <a:lnTo>
                  <a:pt x="54860" y="48770"/>
                </a:lnTo>
                <a:lnTo>
                  <a:pt x="54860" y="48840"/>
                </a:lnTo>
                <a:lnTo>
                  <a:pt x="54850" y="48880"/>
                </a:lnTo>
                <a:lnTo>
                  <a:pt x="54820" y="48900"/>
                </a:lnTo>
                <a:lnTo>
                  <a:pt x="54770" y="48920"/>
                </a:lnTo>
                <a:lnTo>
                  <a:pt x="54720" y="48940"/>
                </a:lnTo>
                <a:lnTo>
                  <a:pt x="54700" y="48980"/>
                </a:lnTo>
                <a:lnTo>
                  <a:pt x="54650" y="49030"/>
                </a:lnTo>
                <a:lnTo>
                  <a:pt x="54520" y="49110"/>
                </a:lnTo>
                <a:lnTo>
                  <a:pt x="54390" y="49160"/>
                </a:lnTo>
                <a:lnTo>
                  <a:pt x="54300" y="49180"/>
                </a:lnTo>
                <a:lnTo>
                  <a:pt x="54210" y="49130"/>
                </a:lnTo>
                <a:lnTo>
                  <a:pt x="53850" y="48820"/>
                </a:lnTo>
                <a:lnTo>
                  <a:pt x="53870" y="48710"/>
                </a:lnTo>
                <a:lnTo>
                  <a:pt x="53920" y="48520"/>
                </a:lnTo>
                <a:lnTo>
                  <a:pt x="53930" y="48430"/>
                </a:lnTo>
                <a:lnTo>
                  <a:pt x="53830" y="48110"/>
                </a:lnTo>
                <a:lnTo>
                  <a:pt x="53300" y="47410"/>
                </a:lnTo>
                <a:lnTo>
                  <a:pt x="53290" y="47370"/>
                </a:lnTo>
                <a:lnTo>
                  <a:pt x="53280" y="47300"/>
                </a:lnTo>
                <a:lnTo>
                  <a:pt x="53260" y="47260"/>
                </a:lnTo>
                <a:lnTo>
                  <a:pt x="53160" y="47160"/>
                </a:lnTo>
                <a:lnTo>
                  <a:pt x="53130" y="47110"/>
                </a:lnTo>
                <a:lnTo>
                  <a:pt x="52980" y="47050"/>
                </a:lnTo>
                <a:lnTo>
                  <a:pt x="52940" y="46980"/>
                </a:lnTo>
                <a:lnTo>
                  <a:pt x="52860" y="46880"/>
                </a:lnTo>
                <a:lnTo>
                  <a:pt x="52530" y="46880"/>
                </a:lnTo>
                <a:lnTo>
                  <a:pt x="52540" y="46800"/>
                </a:lnTo>
                <a:lnTo>
                  <a:pt x="52440" y="46770"/>
                </a:lnTo>
                <a:lnTo>
                  <a:pt x="52260" y="46760"/>
                </a:lnTo>
                <a:lnTo>
                  <a:pt x="52190" y="46710"/>
                </a:lnTo>
                <a:lnTo>
                  <a:pt x="52160" y="46660"/>
                </a:lnTo>
                <a:lnTo>
                  <a:pt x="52140" y="46570"/>
                </a:lnTo>
                <a:lnTo>
                  <a:pt x="52110" y="46520"/>
                </a:lnTo>
                <a:lnTo>
                  <a:pt x="52070" y="46470"/>
                </a:lnTo>
                <a:lnTo>
                  <a:pt x="51780" y="46000"/>
                </a:lnTo>
                <a:lnTo>
                  <a:pt x="51640" y="45840"/>
                </a:lnTo>
                <a:lnTo>
                  <a:pt x="51470" y="45710"/>
                </a:lnTo>
                <a:lnTo>
                  <a:pt x="51430" y="45810"/>
                </a:lnTo>
                <a:lnTo>
                  <a:pt x="51350" y="45790"/>
                </a:lnTo>
                <a:lnTo>
                  <a:pt x="51260" y="45710"/>
                </a:lnTo>
                <a:lnTo>
                  <a:pt x="51190" y="45670"/>
                </a:lnTo>
                <a:lnTo>
                  <a:pt x="51090" y="45680"/>
                </a:lnTo>
                <a:lnTo>
                  <a:pt x="51070" y="45670"/>
                </a:lnTo>
                <a:lnTo>
                  <a:pt x="50880" y="45490"/>
                </a:lnTo>
                <a:lnTo>
                  <a:pt x="50810" y="45450"/>
                </a:lnTo>
                <a:lnTo>
                  <a:pt x="50740" y="45430"/>
                </a:lnTo>
                <a:lnTo>
                  <a:pt x="50680" y="45420"/>
                </a:lnTo>
                <a:lnTo>
                  <a:pt x="50630" y="45400"/>
                </a:lnTo>
                <a:lnTo>
                  <a:pt x="50510" y="45300"/>
                </a:lnTo>
                <a:lnTo>
                  <a:pt x="50450" y="45260"/>
                </a:lnTo>
                <a:lnTo>
                  <a:pt x="50390" y="45230"/>
                </a:lnTo>
                <a:lnTo>
                  <a:pt x="50220" y="45180"/>
                </a:lnTo>
                <a:lnTo>
                  <a:pt x="50140" y="45100"/>
                </a:lnTo>
                <a:lnTo>
                  <a:pt x="50080" y="45000"/>
                </a:lnTo>
                <a:lnTo>
                  <a:pt x="50000" y="44910"/>
                </a:lnTo>
                <a:lnTo>
                  <a:pt x="49960" y="44910"/>
                </a:lnTo>
                <a:lnTo>
                  <a:pt x="49750" y="44840"/>
                </a:lnTo>
                <a:lnTo>
                  <a:pt x="49670" y="44800"/>
                </a:lnTo>
                <a:lnTo>
                  <a:pt x="49640" y="44870"/>
                </a:lnTo>
                <a:lnTo>
                  <a:pt x="49540" y="44930"/>
                </a:lnTo>
                <a:lnTo>
                  <a:pt x="49520" y="45010"/>
                </a:lnTo>
                <a:lnTo>
                  <a:pt x="49480" y="45040"/>
                </a:lnTo>
                <a:lnTo>
                  <a:pt x="49230" y="45100"/>
                </a:lnTo>
                <a:lnTo>
                  <a:pt x="49200" y="45130"/>
                </a:lnTo>
                <a:lnTo>
                  <a:pt x="49120" y="45220"/>
                </a:lnTo>
                <a:lnTo>
                  <a:pt x="49070" y="45220"/>
                </a:lnTo>
                <a:lnTo>
                  <a:pt x="48980" y="45190"/>
                </a:lnTo>
                <a:lnTo>
                  <a:pt x="48950" y="45200"/>
                </a:lnTo>
                <a:lnTo>
                  <a:pt x="48880" y="45250"/>
                </a:lnTo>
                <a:lnTo>
                  <a:pt x="48730" y="45300"/>
                </a:lnTo>
                <a:lnTo>
                  <a:pt x="48630" y="45370"/>
                </a:lnTo>
                <a:lnTo>
                  <a:pt x="48590" y="45390"/>
                </a:lnTo>
                <a:lnTo>
                  <a:pt x="48550" y="45400"/>
                </a:lnTo>
                <a:lnTo>
                  <a:pt x="48460" y="45410"/>
                </a:lnTo>
                <a:lnTo>
                  <a:pt x="48440" y="45410"/>
                </a:lnTo>
                <a:lnTo>
                  <a:pt x="48380" y="45450"/>
                </a:lnTo>
                <a:lnTo>
                  <a:pt x="48220" y="45630"/>
                </a:lnTo>
                <a:lnTo>
                  <a:pt x="48110" y="45750"/>
                </a:lnTo>
                <a:lnTo>
                  <a:pt x="48150" y="46140"/>
                </a:lnTo>
                <a:lnTo>
                  <a:pt x="48120" y="46280"/>
                </a:lnTo>
                <a:lnTo>
                  <a:pt x="48170" y="46280"/>
                </a:lnTo>
                <a:lnTo>
                  <a:pt x="48210" y="46290"/>
                </a:lnTo>
                <a:lnTo>
                  <a:pt x="48270" y="46310"/>
                </a:lnTo>
                <a:lnTo>
                  <a:pt x="48110" y="46480"/>
                </a:lnTo>
                <a:lnTo>
                  <a:pt x="48090" y="46520"/>
                </a:lnTo>
                <a:lnTo>
                  <a:pt x="47870" y="46470"/>
                </a:lnTo>
                <a:lnTo>
                  <a:pt x="47790" y="46460"/>
                </a:lnTo>
                <a:lnTo>
                  <a:pt x="47690" y="46520"/>
                </a:lnTo>
                <a:lnTo>
                  <a:pt x="47380" y="46750"/>
                </a:lnTo>
                <a:lnTo>
                  <a:pt x="47280" y="46860"/>
                </a:lnTo>
                <a:lnTo>
                  <a:pt x="47200" y="46840"/>
                </a:lnTo>
                <a:lnTo>
                  <a:pt x="47120" y="46790"/>
                </a:lnTo>
                <a:lnTo>
                  <a:pt x="47100" y="46770"/>
                </a:lnTo>
                <a:lnTo>
                  <a:pt x="46950" y="46710"/>
                </a:lnTo>
                <a:lnTo>
                  <a:pt x="46880" y="46690"/>
                </a:lnTo>
                <a:lnTo>
                  <a:pt x="46790" y="46690"/>
                </a:lnTo>
                <a:lnTo>
                  <a:pt x="46740" y="46680"/>
                </a:lnTo>
                <a:lnTo>
                  <a:pt x="46690" y="46640"/>
                </a:lnTo>
                <a:lnTo>
                  <a:pt x="46640" y="46620"/>
                </a:lnTo>
                <a:lnTo>
                  <a:pt x="46550" y="46610"/>
                </a:lnTo>
                <a:lnTo>
                  <a:pt x="46370" y="46650"/>
                </a:lnTo>
                <a:lnTo>
                  <a:pt x="46290" y="46690"/>
                </a:lnTo>
                <a:lnTo>
                  <a:pt x="46220" y="46730"/>
                </a:lnTo>
                <a:lnTo>
                  <a:pt x="46160" y="46710"/>
                </a:lnTo>
                <a:lnTo>
                  <a:pt x="46040" y="46690"/>
                </a:lnTo>
                <a:lnTo>
                  <a:pt x="45990" y="46650"/>
                </a:lnTo>
                <a:lnTo>
                  <a:pt x="45970" y="46600"/>
                </a:lnTo>
                <a:lnTo>
                  <a:pt x="45980" y="46580"/>
                </a:lnTo>
                <a:lnTo>
                  <a:pt x="46020" y="46540"/>
                </a:lnTo>
                <a:lnTo>
                  <a:pt x="46030" y="46480"/>
                </a:lnTo>
                <a:lnTo>
                  <a:pt x="46050" y="46350"/>
                </a:lnTo>
                <a:lnTo>
                  <a:pt x="46070" y="46250"/>
                </a:lnTo>
                <a:lnTo>
                  <a:pt x="46070" y="46160"/>
                </a:lnTo>
                <a:lnTo>
                  <a:pt x="46000" y="45960"/>
                </a:lnTo>
                <a:lnTo>
                  <a:pt x="45980" y="45940"/>
                </a:lnTo>
                <a:lnTo>
                  <a:pt x="45870" y="45870"/>
                </a:lnTo>
                <a:lnTo>
                  <a:pt x="45800" y="45840"/>
                </a:lnTo>
                <a:lnTo>
                  <a:pt x="45740" y="45820"/>
                </a:lnTo>
                <a:lnTo>
                  <a:pt x="45680" y="45840"/>
                </a:lnTo>
                <a:lnTo>
                  <a:pt x="45260" y="46320"/>
                </a:lnTo>
                <a:lnTo>
                  <a:pt x="45220" y="46350"/>
                </a:lnTo>
                <a:lnTo>
                  <a:pt x="45180" y="46320"/>
                </a:lnTo>
                <a:lnTo>
                  <a:pt x="45150" y="46260"/>
                </a:lnTo>
                <a:lnTo>
                  <a:pt x="45140" y="46190"/>
                </a:lnTo>
                <a:lnTo>
                  <a:pt x="45170" y="46160"/>
                </a:lnTo>
                <a:lnTo>
                  <a:pt x="45210" y="46130"/>
                </a:lnTo>
                <a:lnTo>
                  <a:pt x="45240" y="46070"/>
                </a:lnTo>
                <a:lnTo>
                  <a:pt x="45260" y="46010"/>
                </a:lnTo>
                <a:lnTo>
                  <a:pt x="45280" y="45980"/>
                </a:lnTo>
                <a:lnTo>
                  <a:pt x="45350" y="45970"/>
                </a:lnTo>
                <a:lnTo>
                  <a:pt x="45390" y="45940"/>
                </a:lnTo>
                <a:lnTo>
                  <a:pt x="45400" y="45900"/>
                </a:lnTo>
                <a:lnTo>
                  <a:pt x="45400" y="45820"/>
                </a:lnTo>
                <a:lnTo>
                  <a:pt x="45320" y="45730"/>
                </a:lnTo>
                <a:lnTo>
                  <a:pt x="45300" y="45710"/>
                </a:lnTo>
                <a:lnTo>
                  <a:pt x="45300" y="45640"/>
                </a:lnTo>
                <a:lnTo>
                  <a:pt x="45320" y="45530"/>
                </a:lnTo>
                <a:lnTo>
                  <a:pt x="45330" y="45460"/>
                </a:lnTo>
                <a:lnTo>
                  <a:pt x="45330" y="45370"/>
                </a:lnTo>
                <a:lnTo>
                  <a:pt x="45310" y="45280"/>
                </a:lnTo>
                <a:lnTo>
                  <a:pt x="45280" y="45200"/>
                </a:lnTo>
                <a:lnTo>
                  <a:pt x="45220" y="45140"/>
                </a:lnTo>
                <a:lnTo>
                  <a:pt x="45120" y="45110"/>
                </a:lnTo>
                <a:lnTo>
                  <a:pt x="44640" y="45050"/>
                </a:lnTo>
                <a:lnTo>
                  <a:pt x="44420" y="44990"/>
                </a:lnTo>
                <a:lnTo>
                  <a:pt x="44300" y="44990"/>
                </a:lnTo>
                <a:lnTo>
                  <a:pt x="44200" y="45030"/>
                </a:lnTo>
                <a:lnTo>
                  <a:pt x="44160" y="45100"/>
                </a:lnTo>
                <a:lnTo>
                  <a:pt x="44180" y="45200"/>
                </a:lnTo>
                <a:lnTo>
                  <a:pt x="44250" y="45310"/>
                </a:lnTo>
                <a:lnTo>
                  <a:pt x="44300" y="45430"/>
                </a:lnTo>
                <a:lnTo>
                  <a:pt x="44190" y="45450"/>
                </a:lnTo>
                <a:lnTo>
                  <a:pt x="43970" y="45400"/>
                </a:lnTo>
                <a:lnTo>
                  <a:pt x="43920" y="45480"/>
                </a:lnTo>
                <a:lnTo>
                  <a:pt x="43940" y="45580"/>
                </a:lnTo>
                <a:lnTo>
                  <a:pt x="43990" y="45700"/>
                </a:lnTo>
                <a:lnTo>
                  <a:pt x="44010" y="45800"/>
                </a:lnTo>
                <a:lnTo>
                  <a:pt x="43980" y="45870"/>
                </a:lnTo>
                <a:lnTo>
                  <a:pt x="43910" y="45820"/>
                </a:lnTo>
                <a:lnTo>
                  <a:pt x="43790" y="45670"/>
                </a:lnTo>
                <a:lnTo>
                  <a:pt x="43750" y="45470"/>
                </a:lnTo>
                <a:lnTo>
                  <a:pt x="43740" y="45010"/>
                </a:lnTo>
                <a:lnTo>
                  <a:pt x="43650" y="44800"/>
                </a:lnTo>
                <a:lnTo>
                  <a:pt x="43730" y="44780"/>
                </a:lnTo>
                <a:lnTo>
                  <a:pt x="43800" y="44730"/>
                </a:lnTo>
                <a:lnTo>
                  <a:pt x="43830" y="44670"/>
                </a:lnTo>
                <a:lnTo>
                  <a:pt x="43810" y="44650"/>
                </a:lnTo>
                <a:lnTo>
                  <a:pt x="43750" y="44610"/>
                </a:lnTo>
                <a:lnTo>
                  <a:pt x="43730" y="44530"/>
                </a:lnTo>
                <a:lnTo>
                  <a:pt x="43760" y="44200"/>
                </a:lnTo>
                <a:lnTo>
                  <a:pt x="43740" y="44050"/>
                </a:lnTo>
                <a:lnTo>
                  <a:pt x="43680" y="43940"/>
                </a:lnTo>
                <a:lnTo>
                  <a:pt x="43530" y="43890"/>
                </a:lnTo>
                <a:lnTo>
                  <a:pt x="43530" y="43850"/>
                </a:lnTo>
                <a:lnTo>
                  <a:pt x="43620" y="43810"/>
                </a:lnTo>
                <a:lnTo>
                  <a:pt x="43630" y="43760"/>
                </a:lnTo>
                <a:lnTo>
                  <a:pt x="43580" y="43710"/>
                </a:lnTo>
                <a:lnTo>
                  <a:pt x="43500" y="43660"/>
                </a:lnTo>
                <a:lnTo>
                  <a:pt x="43550" y="43660"/>
                </a:lnTo>
                <a:lnTo>
                  <a:pt x="43580" y="43650"/>
                </a:lnTo>
                <a:lnTo>
                  <a:pt x="43650" y="43620"/>
                </a:lnTo>
                <a:lnTo>
                  <a:pt x="43650" y="43590"/>
                </a:lnTo>
                <a:lnTo>
                  <a:pt x="43570" y="43520"/>
                </a:lnTo>
                <a:lnTo>
                  <a:pt x="43620" y="43420"/>
                </a:lnTo>
                <a:lnTo>
                  <a:pt x="43710" y="43320"/>
                </a:lnTo>
                <a:lnTo>
                  <a:pt x="43750" y="43230"/>
                </a:lnTo>
                <a:lnTo>
                  <a:pt x="43790" y="43140"/>
                </a:lnTo>
                <a:lnTo>
                  <a:pt x="43870" y="43100"/>
                </a:lnTo>
                <a:lnTo>
                  <a:pt x="44090" y="43060"/>
                </a:lnTo>
                <a:lnTo>
                  <a:pt x="44160" y="43030"/>
                </a:lnTo>
                <a:lnTo>
                  <a:pt x="44250" y="42980"/>
                </a:lnTo>
                <a:lnTo>
                  <a:pt x="44310" y="42920"/>
                </a:lnTo>
                <a:lnTo>
                  <a:pt x="44340" y="42850"/>
                </a:lnTo>
                <a:lnTo>
                  <a:pt x="44370" y="42820"/>
                </a:lnTo>
                <a:lnTo>
                  <a:pt x="44500" y="42760"/>
                </a:lnTo>
                <a:lnTo>
                  <a:pt x="44540" y="42740"/>
                </a:lnTo>
                <a:lnTo>
                  <a:pt x="44660" y="42550"/>
                </a:lnTo>
                <a:lnTo>
                  <a:pt x="45130" y="42090"/>
                </a:lnTo>
                <a:lnTo>
                  <a:pt x="45170" y="42070"/>
                </a:lnTo>
                <a:lnTo>
                  <a:pt x="45230" y="42070"/>
                </a:lnTo>
                <a:lnTo>
                  <a:pt x="45350" y="42070"/>
                </a:lnTo>
                <a:lnTo>
                  <a:pt x="45390" y="42060"/>
                </a:lnTo>
                <a:lnTo>
                  <a:pt x="45480" y="41960"/>
                </a:lnTo>
                <a:lnTo>
                  <a:pt x="45570" y="41890"/>
                </a:lnTo>
                <a:close/>
                <a:moveTo>
                  <a:pt x="51990" y="44590"/>
                </a:moveTo>
                <a:lnTo>
                  <a:pt x="51880" y="44520"/>
                </a:lnTo>
                <a:lnTo>
                  <a:pt x="51680" y="44350"/>
                </a:lnTo>
                <a:lnTo>
                  <a:pt x="51320" y="44120"/>
                </a:lnTo>
                <a:lnTo>
                  <a:pt x="51110" y="43920"/>
                </a:lnTo>
                <a:lnTo>
                  <a:pt x="51050" y="43890"/>
                </a:lnTo>
                <a:lnTo>
                  <a:pt x="50960" y="43840"/>
                </a:lnTo>
                <a:lnTo>
                  <a:pt x="50860" y="43710"/>
                </a:lnTo>
                <a:lnTo>
                  <a:pt x="50770" y="43570"/>
                </a:lnTo>
                <a:lnTo>
                  <a:pt x="50740" y="43470"/>
                </a:lnTo>
                <a:lnTo>
                  <a:pt x="50750" y="43400"/>
                </a:lnTo>
                <a:lnTo>
                  <a:pt x="50790" y="43360"/>
                </a:lnTo>
                <a:lnTo>
                  <a:pt x="50850" y="43340"/>
                </a:lnTo>
                <a:lnTo>
                  <a:pt x="50920" y="43360"/>
                </a:lnTo>
                <a:lnTo>
                  <a:pt x="50950" y="43380"/>
                </a:lnTo>
                <a:lnTo>
                  <a:pt x="50970" y="43400"/>
                </a:lnTo>
                <a:lnTo>
                  <a:pt x="51020" y="43460"/>
                </a:lnTo>
                <a:lnTo>
                  <a:pt x="51710" y="44060"/>
                </a:lnTo>
                <a:lnTo>
                  <a:pt x="51950" y="44230"/>
                </a:lnTo>
                <a:lnTo>
                  <a:pt x="52070" y="44330"/>
                </a:lnTo>
                <a:lnTo>
                  <a:pt x="52130" y="44460"/>
                </a:lnTo>
                <a:lnTo>
                  <a:pt x="52090" y="44590"/>
                </a:lnTo>
                <a:lnTo>
                  <a:pt x="51990" y="44590"/>
                </a:lnTo>
                <a:close/>
                <a:moveTo>
                  <a:pt x="52440" y="40530"/>
                </a:moveTo>
                <a:lnTo>
                  <a:pt x="52020" y="40210"/>
                </a:lnTo>
                <a:lnTo>
                  <a:pt x="51870" y="40190"/>
                </a:lnTo>
                <a:lnTo>
                  <a:pt x="51800" y="40160"/>
                </a:lnTo>
                <a:lnTo>
                  <a:pt x="51760" y="40120"/>
                </a:lnTo>
                <a:lnTo>
                  <a:pt x="51740" y="40050"/>
                </a:lnTo>
                <a:lnTo>
                  <a:pt x="51710" y="39990"/>
                </a:lnTo>
                <a:lnTo>
                  <a:pt x="51710" y="39960"/>
                </a:lnTo>
                <a:lnTo>
                  <a:pt x="51800" y="39980"/>
                </a:lnTo>
                <a:lnTo>
                  <a:pt x="51810" y="39960"/>
                </a:lnTo>
                <a:lnTo>
                  <a:pt x="51870" y="39910"/>
                </a:lnTo>
                <a:lnTo>
                  <a:pt x="51890" y="39980"/>
                </a:lnTo>
                <a:lnTo>
                  <a:pt x="51930" y="40010"/>
                </a:lnTo>
                <a:lnTo>
                  <a:pt x="51990" y="40010"/>
                </a:lnTo>
                <a:lnTo>
                  <a:pt x="52060" y="39980"/>
                </a:lnTo>
                <a:lnTo>
                  <a:pt x="52240" y="39980"/>
                </a:lnTo>
                <a:lnTo>
                  <a:pt x="52200" y="40020"/>
                </a:lnTo>
                <a:lnTo>
                  <a:pt x="52180" y="40060"/>
                </a:lnTo>
                <a:lnTo>
                  <a:pt x="52180" y="40120"/>
                </a:lnTo>
                <a:lnTo>
                  <a:pt x="52200" y="40180"/>
                </a:lnTo>
                <a:lnTo>
                  <a:pt x="52250" y="40220"/>
                </a:lnTo>
                <a:lnTo>
                  <a:pt x="52310" y="40230"/>
                </a:lnTo>
                <a:lnTo>
                  <a:pt x="52410" y="40210"/>
                </a:lnTo>
                <a:lnTo>
                  <a:pt x="52480" y="40260"/>
                </a:lnTo>
                <a:lnTo>
                  <a:pt x="52520" y="40380"/>
                </a:lnTo>
                <a:lnTo>
                  <a:pt x="52520" y="40500"/>
                </a:lnTo>
                <a:lnTo>
                  <a:pt x="52440" y="40550"/>
                </a:lnTo>
                <a:lnTo>
                  <a:pt x="52440" y="40530"/>
                </a:lnTo>
                <a:close/>
                <a:moveTo>
                  <a:pt x="51310" y="39160"/>
                </a:moveTo>
                <a:lnTo>
                  <a:pt x="51250" y="39120"/>
                </a:lnTo>
                <a:lnTo>
                  <a:pt x="51170" y="39140"/>
                </a:lnTo>
                <a:lnTo>
                  <a:pt x="51120" y="39200"/>
                </a:lnTo>
                <a:lnTo>
                  <a:pt x="51110" y="39260"/>
                </a:lnTo>
                <a:lnTo>
                  <a:pt x="51130" y="39290"/>
                </a:lnTo>
                <a:lnTo>
                  <a:pt x="51170" y="39260"/>
                </a:lnTo>
                <a:lnTo>
                  <a:pt x="51220" y="39400"/>
                </a:lnTo>
                <a:lnTo>
                  <a:pt x="51210" y="39460"/>
                </a:lnTo>
                <a:lnTo>
                  <a:pt x="51160" y="39500"/>
                </a:lnTo>
                <a:lnTo>
                  <a:pt x="50990" y="39610"/>
                </a:lnTo>
                <a:lnTo>
                  <a:pt x="50970" y="39630"/>
                </a:lnTo>
                <a:lnTo>
                  <a:pt x="50980" y="39660"/>
                </a:lnTo>
                <a:lnTo>
                  <a:pt x="50990" y="39860"/>
                </a:lnTo>
                <a:lnTo>
                  <a:pt x="51000" y="39910"/>
                </a:lnTo>
                <a:lnTo>
                  <a:pt x="51030" y="39980"/>
                </a:lnTo>
                <a:lnTo>
                  <a:pt x="51130" y="39970"/>
                </a:lnTo>
                <a:lnTo>
                  <a:pt x="51190" y="40060"/>
                </a:lnTo>
                <a:lnTo>
                  <a:pt x="51230" y="40200"/>
                </a:lnTo>
                <a:lnTo>
                  <a:pt x="51280" y="40550"/>
                </a:lnTo>
                <a:lnTo>
                  <a:pt x="51270" y="40630"/>
                </a:lnTo>
                <a:lnTo>
                  <a:pt x="51170" y="40900"/>
                </a:lnTo>
                <a:lnTo>
                  <a:pt x="51060" y="40990"/>
                </a:lnTo>
                <a:lnTo>
                  <a:pt x="50940" y="41060"/>
                </a:lnTo>
                <a:lnTo>
                  <a:pt x="50830" y="41090"/>
                </a:lnTo>
                <a:lnTo>
                  <a:pt x="50700" y="41040"/>
                </a:lnTo>
                <a:lnTo>
                  <a:pt x="50660" y="40910"/>
                </a:lnTo>
                <a:lnTo>
                  <a:pt x="50660" y="40770"/>
                </a:lnTo>
                <a:lnTo>
                  <a:pt x="50700" y="40630"/>
                </a:lnTo>
                <a:lnTo>
                  <a:pt x="50800" y="40610"/>
                </a:lnTo>
                <a:lnTo>
                  <a:pt x="50790" y="40390"/>
                </a:lnTo>
                <a:lnTo>
                  <a:pt x="50710" y="40140"/>
                </a:lnTo>
                <a:lnTo>
                  <a:pt x="50600" y="40020"/>
                </a:lnTo>
                <a:lnTo>
                  <a:pt x="50520" y="40000"/>
                </a:lnTo>
                <a:lnTo>
                  <a:pt x="50500" y="39930"/>
                </a:lnTo>
                <a:lnTo>
                  <a:pt x="50510" y="39740"/>
                </a:lnTo>
                <a:lnTo>
                  <a:pt x="50490" y="39680"/>
                </a:lnTo>
                <a:lnTo>
                  <a:pt x="50370" y="39500"/>
                </a:lnTo>
                <a:lnTo>
                  <a:pt x="50330" y="39450"/>
                </a:lnTo>
                <a:lnTo>
                  <a:pt x="50240" y="39420"/>
                </a:lnTo>
                <a:lnTo>
                  <a:pt x="50190" y="39420"/>
                </a:lnTo>
                <a:lnTo>
                  <a:pt x="50170" y="39390"/>
                </a:lnTo>
                <a:lnTo>
                  <a:pt x="50220" y="39020"/>
                </a:lnTo>
                <a:lnTo>
                  <a:pt x="50250" y="38890"/>
                </a:lnTo>
                <a:lnTo>
                  <a:pt x="50310" y="38840"/>
                </a:lnTo>
                <a:lnTo>
                  <a:pt x="50470" y="38940"/>
                </a:lnTo>
                <a:lnTo>
                  <a:pt x="50580" y="38950"/>
                </a:lnTo>
                <a:lnTo>
                  <a:pt x="50620" y="38860"/>
                </a:lnTo>
                <a:lnTo>
                  <a:pt x="50660" y="38810"/>
                </a:lnTo>
                <a:lnTo>
                  <a:pt x="50760" y="38800"/>
                </a:lnTo>
                <a:lnTo>
                  <a:pt x="50980" y="38830"/>
                </a:lnTo>
                <a:lnTo>
                  <a:pt x="51060" y="38880"/>
                </a:lnTo>
                <a:lnTo>
                  <a:pt x="51110" y="38850"/>
                </a:lnTo>
                <a:lnTo>
                  <a:pt x="51170" y="38880"/>
                </a:lnTo>
                <a:lnTo>
                  <a:pt x="51210" y="38940"/>
                </a:lnTo>
                <a:lnTo>
                  <a:pt x="51170" y="39030"/>
                </a:lnTo>
                <a:lnTo>
                  <a:pt x="51300" y="39040"/>
                </a:lnTo>
                <a:lnTo>
                  <a:pt x="51400" y="39090"/>
                </a:lnTo>
                <a:lnTo>
                  <a:pt x="51460" y="39180"/>
                </a:lnTo>
                <a:lnTo>
                  <a:pt x="51430" y="39300"/>
                </a:lnTo>
                <a:lnTo>
                  <a:pt x="51310" y="39160"/>
                </a:lnTo>
                <a:close/>
                <a:moveTo>
                  <a:pt x="53040" y="40870"/>
                </a:moveTo>
                <a:lnTo>
                  <a:pt x="52860" y="40850"/>
                </a:lnTo>
                <a:lnTo>
                  <a:pt x="52840" y="40760"/>
                </a:lnTo>
                <a:lnTo>
                  <a:pt x="52980" y="40680"/>
                </a:lnTo>
                <a:lnTo>
                  <a:pt x="53100" y="40640"/>
                </a:lnTo>
                <a:lnTo>
                  <a:pt x="53190" y="40590"/>
                </a:lnTo>
                <a:lnTo>
                  <a:pt x="53270" y="40570"/>
                </a:lnTo>
                <a:lnTo>
                  <a:pt x="53350" y="40610"/>
                </a:lnTo>
                <a:lnTo>
                  <a:pt x="53390" y="40640"/>
                </a:lnTo>
                <a:lnTo>
                  <a:pt x="53400" y="40730"/>
                </a:lnTo>
                <a:lnTo>
                  <a:pt x="53280" y="40830"/>
                </a:lnTo>
                <a:lnTo>
                  <a:pt x="53160" y="40860"/>
                </a:lnTo>
                <a:lnTo>
                  <a:pt x="53040" y="40870"/>
                </a:lnTo>
                <a:close/>
                <a:moveTo>
                  <a:pt x="46060" y="47010"/>
                </a:moveTo>
                <a:lnTo>
                  <a:pt x="46100" y="47030"/>
                </a:lnTo>
                <a:lnTo>
                  <a:pt x="46140" y="47020"/>
                </a:lnTo>
                <a:lnTo>
                  <a:pt x="46200" y="46990"/>
                </a:lnTo>
                <a:lnTo>
                  <a:pt x="46240" y="47000"/>
                </a:lnTo>
                <a:lnTo>
                  <a:pt x="46270" y="47040"/>
                </a:lnTo>
                <a:lnTo>
                  <a:pt x="46290" y="47180"/>
                </a:lnTo>
                <a:lnTo>
                  <a:pt x="46260" y="47220"/>
                </a:lnTo>
                <a:lnTo>
                  <a:pt x="46170" y="47190"/>
                </a:lnTo>
                <a:lnTo>
                  <a:pt x="46020" y="47050"/>
                </a:lnTo>
                <a:lnTo>
                  <a:pt x="46020" y="47010"/>
                </a:lnTo>
                <a:lnTo>
                  <a:pt x="46060" y="47010"/>
                </a:lnTo>
                <a:close/>
                <a:moveTo>
                  <a:pt x="45370" y="46670"/>
                </a:moveTo>
                <a:lnTo>
                  <a:pt x="45300" y="46680"/>
                </a:lnTo>
                <a:lnTo>
                  <a:pt x="45120" y="46640"/>
                </a:lnTo>
                <a:lnTo>
                  <a:pt x="44930" y="46530"/>
                </a:lnTo>
                <a:lnTo>
                  <a:pt x="44910" y="46500"/>
                </a:lnTo>
                <a:lnTo>
                  <a:pt x="44860" y="46370"/>
                </a:lnTo>
                <a:lnTo>
                  <a:pt x="44850" y="46350"/>
                </a:lnTo>
                <a:lnTo>
                  <a:pt x="44860" y="46340"/>
                </a:lnTo>
                <a:lnTo>
                  <a:pt x="44920" y="46410"/>
                </a:lnTo>
                <a:lnTo>
                  <a:pt x="44960" y="46440"/>
                </a:lnTo>
                <a:lnTo>
                  <a:pt x="45150" y="46510"/>
                </a:lnTo>
                <a:lnTo>
                  <a:pt x="45300" y="46510"/>
                </a:lnTo>
                <a:lnTo>
                  <a:pt x="45390" y="46520"/>
                </a:lnTo>
                <a:lnTo>
                  <a:pt x="45440" y="46550"/>
                </a:lnTo>
                <a:lnTo>
                  <a:pt x="45440" y="46630"/>
                </a:lnTo>
                <a:lnTo>
                  <a:pt x="45370" y="46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