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Cagayan Valley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Cagayan Valle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60" y="30670"/>
                </a:moveTo>
                <a:lnTo>
                  <a:pt x="51350" y="30690"/>
                </a:lnTo>
                <a:lnTo>
                  <a:pt x="50460" y="31950"/>
                </a:lnTo>
                <a:lnTo>
                  <a:pt x="50120" y="32310"/>
                </a:lnTo>
                <a:lnTo>
                  <a:pt x="48180" y="33950"/>
                </a:lnTo>
                <a:lnTo>
                  <a:pt x="47220" y="34770"/>
                </a:lnTo>
                <a:lnTo>
                  <a:pt x="47130" y="34530"/>
                </a:lnTo>
                <a:lnTo>
                  <a:pt x="46900" y="34090"/>
                </a:lnTo>
                <a:lnTo>
                  <a:pt x="46830" y="33850"/>
                </a:lnTo>
                <a:lnTo>
                  <a:pt x="46810" y="33440"/>
                </a:lnTo>
                <a:lnTo>
                  <a:pt x="46780" y="33250"/>
                </a:lnTo>
                <a:lnTo>
                  <a:pt x="46680" y="33070"/>
                </a:lnTo>
                <a:lnTo>
                  <a:pt x="46520" y="32960"/>
                </a:lnTo>
                <a:lnTo>
                  <a:pt x="46290" y="32870"/>
                </a:lnTo>
                <a:lnTo>
                  <a:pt x="45860" y="32770"/>
                </a:lnTo>
                <a:lnTo>
                  <a:pt x="45680" y="32760"/>
                </a:lnTo>
                <a:lnTo>
                  <a:pt x="45490" y="32780"/>
                </a:lnTo>
                <a:lnTo>
                  <a:pt x="45300" y="32850"/>
                </a:lnTo>
                <a:lnTo>
                  <a:pt x="45180" y="32960"/>
                </a:lnTo>
                <a:lnTo>
                  <a:pt x="45110" y="32720"/>
                </a:lnTo>
                <a:lnTo>
                  <a:pt x="45050" y="32610"/>
                </a:lnTo>
                <a:lnTo>
                  <a:pt x="44960" y="32550"/>
                </a:lnTo>
                <a:lnTo>
                  <a:pt x="44480" y="32410"/>
                </a:lnTo>
                <a:lnTo>
                  <a:pt x="44470" y="32240"/>
                </a:lnTo>
                <a:lnTo>
                  <a:pt x="44510" y="32060"/>
                </a:lnTo>
                <a:lnTo>
                  <a:pt x="44590" y="31900"/>
                </a:lnTo>
                <a:lnTo>
                  <a:pt x="44710" y="31780"/>
                </a:lnTo>
                <a:lnTo>
                  <a:pt x="44790" y="31740"/>
                </a:lnTo>
                <a:lnTo>
                  <a:pt x="44930" y="31760"/>
                </a:lnTo>
                <a:lnTo>
                  <a:pt x="45020" y="31710"/>
                </a:lnTo>
                <a:lnTo>
                  <a:pt x="45110" y="31570"/>
                </a:lnTo>
                <a:lnTo>
                  <a:pt x="45200" y="31350"/>
                </a:lnTo>
                <a:lnTo>
                  <a:pt x="45270" y="31120"/>
                </a:lnTo>
                <a:lnTo>
                  <a:pt x="45280" y="30950"/>
                </a:lnTo>
                <a:lnTo>
                  <a:pt x="45260" y="30760"/>
                </a:lnTo>
                <a:lnTo>
                  <a:pt x="45260" y="30190"/>
                </a:lnTo>
                <a:lnTo>
                  <a:pt x="47050" y="29880"/>
                </a:lnTo>
                <a:lnTo>
                  <a:pt x="47290" y="29810"/>
                </a:lnTo>
                <a:lnTo>
                  <a:pt x="47350" y="29760"/>
                </a:lnTo>
                <a:lnTo>
                  <a:pt x="47410" y="29640"/>
                </a:lnTo>
                <a:lnTo>
                  <a:pt x="47420" y="29640"/>
                </a:lnTo>
                <a:lnTo>
                  <a:pt x="47480" y="29590"/>
                </a:lnTo>
                <a:lnTo>
                  <a:pt x="47500" y="29570"/>
                </a:lnTo>
                <a:lnTo>
                  <a:pt x="47520" y="29540"/>
                </a:lnTo>
                <a:lnTo>
                  <a:pt x="47540" y="29460"/>
                </a:lnTo>
                <a:lnTo>
                  <a:pt x="47590" y="29380"/>
                </a:lnTo>
                <a:lnTo>
                  <a:pt x="47600" y="29330"/>
                </a:lnTo>
                <a:lnTo>
                  <a:pt x="47590" y="29290"/>
                </a:lnTo>
                <a:lnTo>
                  <a:pt x="47580" y="29260"/>
                </a:lnTo>
                <a:lnTo>
                  <a:pt x="47610" y="29200"/>
                </a:lnTo>
                <a:lnTo>
                  <a:pt x="47620" y="29170"/>
                </a:lnTo>
                <a:lnTo>
                  <a:pt x="47610" y="29160"/>
                </a:lnTo>
                <a:lnTo>
                  <a:pt x="47640" y="29140"/>
                </a:lnTo>
                <a:lnTo>
                  <a:pt x="47660" y="29140"/>
                </a:lnTo>
                <a:lnTo>
                  <a:pt x="47670" y="29150"/>
                </a:lnTo>
                <a:lnTo>
                  <a:pt x="47680" y="29150"/>
                </a:lnTo>
                <a:lnTo>
                  <a:pt x="47740" y="29150"/>
                </a:lnTo>
                <a:lnTo>
                  <a:pt x="47780" y="29130"/>
                </a:lnTo>
                <a:lnTo>
                  <a:pt x="47790" y="29080"/>
                </a:lnTo>
                <a:lnTo>
                  <a:pt x="47940" y="29050"/>
                </a:lnTo>
                <a:lnTo>
                  <a:pt x="47980" y="29030"/>
                </a:lnTo>
                <a:lnTo>
                  <a:pt x="48020" y="28990"/>
                </a:lnTo>
                <a:lnTo>
                  <a:pt x="48040" y="28940"/>
                </a:lnTo>
                <a:lnTo>
                  <a:pt x="48060" y="28900"/>
                </a:lnTo>
                <a:lnTo>
                  <a:pt x="48070" y="28880"/>
                </a:lnTo>
                <a:lnTo>
                  <a:pt x="48130" y="28870"/>
                </a:lnTo>
                <a:lnTo>
                  <a:pt x="48280" y="28890"/>
                </a:lnTo>
                <a:lnTo>
                  <a:pt x="48350" y="28880"/>
                </a:lnTo>
                <a:lnTo>
                  <a:pt x="48480" y="28860"/>
                </a:lnTo>
                <a:lnTo>
                  <a:pt x="48540" y="28840"/>
                </a:lnTo>
                <a:lnTo>
                  <a:pt x="48600" y="28800"/>
                </a:lnTo>
                <a:lnTo>
                  <a:pt x="48650" y="28740"/>
                </a:lnTo>
                <a:lnTo>
                  <a:pt x="48730" y="28540"/>
                </a:lnTo>
                <a:lnTo>
                  <a:pt x="48780" y="28490"/>
                </a:lnTo>
                <a:lnTo>
                  <a:pt x="48820" y="28470"/>
                </a:lnTo>
                <a:lnTo>
                  <a:pt x="48850" y="28430"/>
                </a:lnTo>
                <a:lnTo>
                  <a:pt x="48880" y="27870"/>
                </a:lnTo>
                <a:lnTo>
                  <a:pt x="48870" y="27760"/>
                </a:lnTo>
                <a:lnTo>
                  <a:pt x="48810" y="27550"/>
                </a:lnTo>
                <a:lnTo>
                  <a:pt x="48810" y="27450"/>
                </a:lnTo>
                <a:lnTo>
                  <a:pt x="48840" y="27220"/>
                </a:lnTo>
                <a:lnTo>
                  <a:pt x="48840" y="26530"/>
                </a:lnTo>
                <a:lnTo>
                  <a:pt x="48850" y="26410"/>
                </a:lnTo>
                <a:lnTo>
                  <a:pt x="48970" y="26100"/>
                </a:lnTo>
                <a:lnTo>
                  <a:pt x="49020" y="25700"/>
                </a:lnTo>
                <a:lnTo>
                  <a:pt x="49070" y="25580"/>
                </a:lnTo>
                <a:lnTo>
                  <a:pt x="49310" y="25330"/>
                </a:lnTo>
                <a:lnTo>
                  <a:pt x="49380" y="25190"/>
                </a:lnTo>
                <a:lnTo>
                  <a:pt x="49280" y="25030"/>
                </a:lnTo>
                <a:lnTo>
                  <a:pt x="49200" y="24960"/>
                </a:lnTo>
                <a:lnTo>
                  <a:pt x="49120" y="24910"/>
                </a:lnTo>
                <a:lnTo>
                  <a:pt x="49030" y="24870"/>
                </a:lnTo>
                <a:lnTo>
                  <a:pt x="48940" y="24830"/>
                </a:lnTo>
                <a:lnTo>
                  <a:pt x="48820" y="24770"/>
                </a:lnTo>
                <a:lnTo>
                  <a:pt x="48730" y="24680"/>
                </a:lnTo>
                <a:lnTo>
                  <a:pt x="48560" y="24460"/>
                </a:lnTo>
                <a:lnTo>
                  <a:pt x="48190" y="24050"/>
                </a:lnTo>
                <a:lnTo>
                  <a:pt x="48080" y="23900"/>
                </a:lnTo>
                <a:lnTo>
                  <a:pt x="48040" y="23810"/>
                </a:lnTo>
                <a:lnTo>
                  <a:pt x="47980" y="23590"/>
                </a:lnTo>
                <a:lnTo>
                  <a:pt x="47930" y="23510"/>
                </a:lnTo>
                <a:lnTo>
                  <a:pt x="47860" y="23430"/>
                </a:lnTo>
                <a:lnTo>
                  <a:pt x="47790" y="23420"/>
                </a:lnTo>
                <a:lnTo>
                  <a:pt x="47720" y="23420"/>
                </a:lnTo>
                <a:lnTo>
                  <a:pt x="47620" y="23400"/>
                </a:lnTo>
                <a:lnTo>
                  <a:pt x="47490" y="23310"/>
                </a:lnTo>
                <a:lnTo>
                  <a:pt x="47490" y="23200"/>
                </a:lnTo>
                <a:lnTo>
                  <a:pt x="47560" y="23090"/>
                </a:lnTo>
                <a:lnTo>
                  <a:pt x="47670" y="22980"/>
                </a:lnTo>
                <a:lnTo>
                  <a:pt x="47710" y="22900"/>
                </a:lnTo>
                <a:lnTo>
                  <a:pt x="47800" y="22640"/>
                </a:lnTo>
                <a:lnTo>
                  <a:pt x="48260" y="21760"/>
                </a:lnTo>
                <a:lnTo>
                  <a:pt x="48340" y="21520"/>
                </a:lnTo>
                <a:lnTo>
                  <a:pt x="48380" y="21260"/>
                </a:lnTo>
                <a:lnTo>
                  <a:pt x="48390" y="21010"/>
                </a:lnTo>
                <a:lnTo>
                  <a:pt x="48350" y="20790"/>
                </a:lnTo>
                <a:lnTo>
                  <a:pt x="48230" y="20610"/>
                </a:lnTo>
                <a:lnTo>
                  <a:pt x="47280" y="19990"/>
                </a:lnTo>
                <a:lnTo>
                  <a:pt x="47010" y="19860"/>
                </a:lnTo>
                <a:lnTo>
                  <a:pt x="46460" y="19680"/>
                </a:lnTo>
                <a:lnTo>
                  <a:pt x="46320" y="19580"/>
                </a:lnTo>
                <a:lnTo>
                  <a:pt x="46290" y="19490"/>
                </a:lnTo>
                <a:lnTo>
                  <a:pt x="46270" y="19400"/>
                </a:lnTo>
                <a:lnTo>
                  <a:pt x="46250" y="19320"/>
                </a:lnTo>
                <a:lnTo>
                  <a:pt x="46180" y="19290"/>
                </a:lnTo>
                <a:lnTo>
                  <a:pt x="46100" y="19310"/>
                </a:lnTo>
                <a:lnTo>
                  <a:pt x="46050" y="19380"/>
                </a:lnTo>
                <a:lnTo>
                  <a:pt x="46010" y="19450"/>
                </a:lnTo>
                <a:lnTo>
                  <a:pt x="45960" y="19510"/>
                </a:lnTo>
                <a:lnTo>
                  <a:pt x="45860" y="19590"/>
                </a:lnTo>
                <a:lnTo>
                  <a:pt x="45780" y="19670"/>
                </a:lnTo>
                <a:lnTo>
                  <a:pt x="45690" y="19740"/>
                </a:lnTo>
                <a:lnTo>
                  <a:pt x="45550" y="19790"/>
                </a:lnTo>
                <a:lnTo>
                  <a:pt x="45640" y="19180"/>
                </a:lnTo>
                <a:lnTo>
                  <a:pt x="45690" y="18980"/>
                </a:lnTo>
                <a:lnTo>
                  <a:pt x="45760" y="18890"/>
                </a:lnTo>
                <a:lnTo>
                  <a:pt x="45880" y="18830"/>
                </a:lnTo>
                <a:lnTo>
                  <a:pt x="45960" y="18800"/>
                </a:lnTo>
                <a:lnTo>
                  <a:pt x="46010" y="18800"/>
                </a:lnTo>
                <a:lnTo>
                  <a:pt x="46120" y="18810"/>
                </a:lnTo>
                <a:lnTo>
                  <a:pt x="46180" y="18800"/>
                </a:lnTo>
                <a:lnTo>
                  <a:pt x="46230" y="18770"/>
                </a:lnTo>
                <a:lnTo>
                  <a:pt x="46290" y="18720"/>
                </a:lnTo>
                <a:lnTo>
                  <a:pt x="46360" y="18680"/>
                </a:lnTo>
                <a:lnTo>
                  <a:pt x="46420" y="18710"/>
                </a:lnTo>
                <a:lnTo>
                  <a:pt x="46460" y="18730"/>
                </a:lnTo>
                <a:lnTo>
                  <a:pt x="46520" y="18750"/>
                </a:lnTo>
                <a:lnTo>
                  <a:pt x="46640" y="18760"/>
                </a:lnTo>
                <a:lnTo>
                  <a:pt x="46700" y="18780"/>
                </a:lnTo>
                <a:lnTo>
                  <a:pt x="46740" y="18820"/>
                </a:lnTo>
                <a:lnTo>
                  <a:pt x="46760" y="18880"/>
                </a:lnTo>
                <a:lnTo>
                  <a:pt x="46800" y="18920"/>
                </a:lnTo>
                <a:lnTo>
                  <a:pt x="47070" y="19050"/>
                </a:lnTo>
                <a:lnTo>
                  <a:pt x="47210" y="19180"/>
                </a:lnTo>
                <a:lnTo>
                  <a:pt x="47740" y="19450"/>
                </a:lnTo>
                <a:lnTo>
                  <a:pt x="47810" y="19520"/>
                </a:lnTo>
                <a:lnTo>
                  <a:pt x="47890" y="19570"/>
                </a:lnTo>
                <a:lnTo>
                  <a:pt x="48060" y="19620"/>
                </a:lnTo>
                <a:lnTo>
                  <a:pt x="48460" y="19890"/>
                </a:lnTo>
                <a:lnTo>
                  <a:pt x="48500" y="19910"/>
                </a:lnTo>
                <a:lnTo>
                  <a:pt x="48570" y="19910"/>
                </a:lnTo>
                <a:lnTo>
                  <a:pt x="48610" y="19930"/>
                </a:lnTo>
                <a:lnTo>
                  <a:pt x="48640" y="19970"/>
                </a:lnTo>
                <a:lnTo>
                  <a:pt x="48670" y="20020"/>
                </a:lnTo>
                <a:lnTo>
                  <a:pt x="48710" y="20060"/>
                </a:lnTo>
                <a:lnTo>
                  <a:pt x="48960" y="20140"/>
                </a:lnTo>
                <a:lnTo>
                  <a:pt x="49070" y="20290"/>
                </a:lnTo>
                <a:lnTo>
                  <a:pt x="49160" y="20440"/>
                </a:lnTo>
                <a:lnTo>
                  <a:pt x="49270" y="20540"/>
                </a:lnTo>
                <a:lnTo>
                  <a:pt x="49270" y="20510"/>
                </a:lnTo>
                <a:lnTo>
                  <a:pt x="49190" y="20430"/>
                </a:lnTo>
                <a:lnTo>
                  <a:pt x="49190" y="20310"/>
                </a:lnTo>
                <a:lnTo>
                  <a:pt x="49240" y="20230"/>
                </a:lnTo>
                <a:lnTo>
                  <a:pt x="49320" y="20250"/>
                </a:lnTo>
                <a:lnTo>
                  <a:pt x="49390" y="20310"/>
                </a:lnTo>
                <a:lnTo>
                  <a:pt x="50360" y="20690"/>
                </a:lnTo>
                <a:lnTo>
                  <a:pt x="50590" y="20740"/>
                </a:lnTo>
                <a:lnTo>
                  <a:pt x="50700" y="20740"/>
                </a:lnTo>
                <a:lnTo>
                  <a:pt x="51010" y="20700"/>
                </a:lnTo>
                <a:lnTo>
                  <a:pt x="51080" y="20670"/>
                </a:lnTo>
                <a:lnTo>
                  <a:pt x="51360" y="20510"/>
                </a:lnTo>
                <a:lnTo>
                  <a:pt x="51570" y="20170"/>
                </a:lnTo>
                <a:lnTo>
                  <a:pt x="51640" y="20120"/>
                </a:lnTo>
                <a:lnTo>
                  <a:pt x="51740" y="20100"/>
                </a:lnTo>
                <a:lnTo>
                  <a:pt x="51790" y="20040"/>
                </a:lnTo>
                <a:lnTo>
                  <a:pt x="51800" y="19850"/>
                </a:lnTo>
                <a:lnTo>
                  <a:pt x="51930" y="19450"/>
                </a:lnTo>
                <a:lnTo>
                  <a:pt x="51970" y="19380"/>
                </a:lnTo>
                <a:lnTo>
                  <a:pt x="52210" y="19360"/>
                </a:lnTo>
                <a:lnTo>
                  <a:pt x="52330" y="19360"/>
                </a:lnTo>
                <a:lnTo>
                  <a:pt x="52410" y="19400"/>
                </a:lnTo>
                <a:lnTo>
                  <a:pt x="52450" y="19490"/>
                </a:lnTo>
                <a:lnTo>
                  <a:pt x="52470" y="19720"/>
                </a:lnTo>
                <a:lnTo>
                  <a:pt x="52500" y="19810"/>
                </a:lnTo>
                <a:lnTo>
                  <a:pt x="52540" y="19870"/>
                </a:lnTo>
                <a:lnTo>
                  <a:pt x="52690" y="20000"/>
                </a:lnTo>
                <a:lnTo>
                  <a:pt x="52740" y="20030"/>
                </a:lnTo>
                <a:lnTo>
                  <a:pt x="52850" y="20180"/>
                </a:lnTo>
                <a:lnTo>
                  <a:pt x="52890" y="20410"/>
                </a:lnTo>
                <a:lnTo>
                  <a:pt x="52860" y="20660"/>
                </a:lnTo>
                <a:lnTo>
                  <a:pt x="52790" y="20900"/>
                </a:lnTo>
                <a:lnTo>
                  <a:pt x="52690" y="21080"/>
                </a:lnTo>
                <a:lnTo>
                  <a:pt x="52550" y="21260"/>
                </a:lnTo>
                <a:lnTo>
                  <a:pt x="52470" y="21340"/>
                </a:lnTo>
                <a:lnTo>
                  <a:pt x="52290" y="21470"/>
                </a:lnTo>
                <a:lnTo>
                  <a:pt x="52110" y="21630"/>
                </a:lnTo>
                <a:lnTo>
                  <a:pt x="52080" y="21670"/>
                </a:lnTo>
                <a:lnTo>
                  <a:pt x="52060" y="21750"/>
                </a:lnTo>
                <a:lnTo>
                  <a:pt x="52050" y="21820"/>
                </a:lnTo>
                <a:lnTo>
                  <a:pt x="52070" y="21870"/>
                </a:lnTo>
                <a:lnTo>
                  <a:pt x="52090" y="21910"/>
                </a:lnTo>
                <a:lnTo>
                  <a:pt x="52100" y="21960"/>
                </a:lnTo>
                <a:lnTo>
                  <a:pt x="52100" y="22150"/>
                </a:lnTo>
                <a:lnTo>
                  <a:pt x="52130" y="22330"/>
                </a:lnTo>
                <a:lnTo>
                  <a:pt x="52130" y="22400"/>
                </a:lnTo>
                <a:lnTo>
                  <a:pt x="51900" y="23450"/>
                </a:lnTo>
                <a:lnTo>
                  <a:pt x="51900" y="23510"/>
                </a:lnTo>
                <a:lnTo>
                  <a:pt x="51910" y="23640"/>
                </a:lnTo>
                <a:lnTo>
                  <a:pt x="51910" y="23680"/>
                </a:lnTo>
                <a:lnTo>
                  <a:pt x="51880" y="23750"/>
                </a:lnTo>
                <a:lnTo>
                  <a:pt x="51870" y="23790"/>
                </a:lnTo>
                <a:lnTo>
                  <a:pt x="51900" y="23830"/>
                </a:lnTo>
                <a:lnTo>
                  <a:pt x="51970" y="23920"/>
                </a:lnTo>
                <a:lnTo>
                  <a:pt x="51980" y="23960"/>
                </a:lnTo>
                <a:lnTo>
                  <a:pt x="51990" y="24460"/>
                </a:lnTo>
                <a:lnTo>
                  <a:pt x="52020" y="24600"/>
                </a:lnTo>
                <a:lnTo>
                  <a:pt x="52140" y="24900"/>
                </a:lnTo>
                <a:lnTo>
                  <a:pt x="52180" y="25020"/>
                </a:lnTo>
                <a:lnTo>
                  <a:pt x="52200" y="25160"/>
                </a:lnTo>
                <a:lnTo>
                  <a:pt x="52250" y="25270"/>
                </a:lnTo>
                <a:lnTo>
                  <a:pt x="52350" y="25400"/>
                </a:lnTo>
                <a:lnTo>
                  <a:pt x="52430" y="25540"/>
                </a:lnTo>
                <a:lnTo>
                  <a:pt x="52430" y="25680"/>
                </a:lnTo>
                <a:lnTo>
                  <a:pt x="52450" y="25740"/>
                </a:lnTo>
                <a:lnTo>
                  <a:pt x="52470" y="25830"/>
                </a:lnTo>
                <a:lnTo>
                  <a:pt x="52490" y="25910"/>
                </a:lnTo>
                <a:lnTo>
                  <a:pt x="52550" y="25950"/>
                </a:lnTo>
                <a:lnTo>
                  <a:pt x="52570" y="25940"/>
                </a:lnTo>
                <a:lnTo>
                  <a:pt x="52600" y="25920"/>
                </a:lnTo>
                <a:lnTo>
                  <a:pt x="52640" y="25910"/>
                </a:lnTo>
                <a:lnTo>
                  <a:pt x="52680" y="25910"/>
                </a:lnTo>
                <a:lnTo>
                  <a:pt x="52780" y="26000"/>
                </a:lnTo>
                <a:lnTo>
                  <a:pt x="52830" y="26030"/>
                </a:lnTo>
                <a:lnTo>
                  <a:pt x="52890" y="26020"/>
                </a:lnTo>
                <a:lnTo>
                  <a:pt x="53040" y="25960"/>
                </a:lnTo>
                <a:lnTo>
                  <a:pt x="53100" y="25950"/>
                </a:lnTo>
                <a:lnTo>
                  <a:pt x="53190" y="25990"/>
                </a:lnTo>
                <a:lnTo>
                  <a:pt x="53240" y="26160"/>
                </a:lnTo>
                <a:lnTo>
                  <a:pt x="53300" y="26220"/>
                </a:lnTo>
                <a:lnTo>
                  <a:pt x="53280" y="26090"/>
                </a:lnTo>
                <a:lnTo>
                  <a:pt x="53370" y="26140"/>
                </a:lnTo>
                <a:lnTo>
                  <a:pt x="53480" y="26290"/>
                </a:lnTo>
                <a:lnTo>
                  <a:pt x="53520" y="26440"/>
                </a:lnTo>
                <a:lnTo>
                  <a:pt x="53420" y="26370"/>
                </a:lnTo>
                <a:lnTo>
                  <a:pt x="53370" y="26340"/>
                </a:lnTo>
                <a:lnTo>
                  <a:pt x="53340" y="26390"/>
                </a:lnTo>
                <a:lnTo>
                  <a:pt x="53350" y="26470"/>
                </a:lnTo>
                <a:lnTo>
                  <a:pt x="53400" y="26630"/>
                </a:lnTo>
                <a:lnTo>
                  <a:pt x="53410" y="26700"/>
                </a:lnTo>
                <a:lnTo>
                  <a:pt x="53400" y="26780"/>
                </a:lnTo>
                <a:lnTo>
                  <a:pt x="53350" y="26950"/>
                </a:lnTo>
                <a:lnTo>
                  <a:pt x="53340" y="27030"/>
                </a:lnTo>
                <a:lnTo>
                  <a:pt x="53380" y="27120"/>
                </a:lnTo>
                <a:lnTo>
                  <a:pt x="53510" y="27220"/>
                </a:lnTo>
                <a:lnTo>
                  <a:pt x="53560" y="27290"/>
                </a:lnTo>
                <a:lnTo>
                  <a:pt x="53580" y="27270"/>
                </a:lnTo>
                <a:lnTo>
                  <a:pt x="53620" y="27240"/>
                </a:lnTo>
                <a:lnTo>
                  <a:pt x="53640" y="27220"/>
                </a:lnTo>
                <a:lnTo>
                  <a:pt x="53720" y="27240"/>
                </a:lnTo>
                <a:lnTo>
                  <a:pt x="53770" y="27190"/>
                </a:lnTo>
                <a:lnTo>
                  <a:pt x="53830" y="27150"/>
                </a:lnTo>
                <a:lnTo>
                  <a:pt x="53930" y="27220"/>
                </a:lnTo>
                <a:lnTo>
                  <a:pt x="53980" y="27320"/>
                </a:lnTo>
                <a:lnTo>
                  <a:pt x="53980" y="27430"/>
                </a:lnTo>
                <a:lnTo>
                  <a:pt x="53940" y="27530"/>
                </a:lnTo>
                <a:lnTo>
                  <a:pt x="53870" y="27620"/>
                </a:lnTo>
                <a:lnTo>
                  <a:pt x="53850" y="27670"/>
                </a:lnTo>
                <a:lnTo>
                  <a:pt x="53830" y="27740"/>
                </a:lnTo>
                <a:lnTo>
                  <a:pt x="53810" y="27800"/>
                </a:lnTo>
                <a:lnTo>
                  <a:pt x="53760" y="27830"/>
                </a:lnTo>
                <a:lnTo>
                  <a:pt x="53740" y="27860"/>
                </a:lnTo>
                <a:lnTo>
                  <a:pt x="53680" y="27990"/>
                </a:lnTo>
                <a:lnTo>
                  <a:pt x="53610" y="28430"/>
                </a:lnTo>
                <a:lnTo>
                  <a:pt x="53640" y="28520"/>
                </a:lnTo>
                <a:lnTo>
                  <a:pt x="53550" y="28690"/>
                </a:lnTo>
                <a:lnTo>
                  <a:pt x="53410" y="29090"/>
                </a:lnTo>
                <a:lnTo>
                  <a:pt x="53150" y="29540"/>
                </a:lnTo>
                <a:lnTo>
                  <a:pt x="53100" y="29700"/>
                </a:lnTo>
                <a:lnTo>
                  <a:pt x="53000" y="29940"/>
                </a:lnTo>
                <a:lnTo>
                  <a:pt x="52960" y="30000"/>
                </a:lnTo>
                <a:lnTo>
                  <a:pt x="52890" y="30080"/>
                </a:lnTo>
                <a:lnTo>
                  <a:pt x="52750" y="30370"/>
                </a:lnTo>
                <a:lnTo>
                  <a:pt x="52680" y="30470"/>
                </a:lnTo>
                <a:lnTo>
                  <a:pt x="52500" y="30620"/>
                </a:lnTo>
                <a:lnTo>
                  <a:pt x="52460" y="30670"/>
                </a:lnTo>
                <a:close/>
                <a:moveTo>
                  <a:pt x="48020" y="17180"/>
                </a:moveTo>
                <a:lnTo>
                  <a:pt x="48090" y="17190"/>
                </a:lnTo>
                <a:lnTo>
                  <a:pt x="48160" y="17250"/>
                </a:lnTo>
                <a:lnTo>
                  <a:pt x="48200" y="17290"/>
                </a:lnTo>
                <a:lnTo>
                  <a:pt x="48240" y="17320"/>
                </a:lnTo>
                <a:lnTo>
                  <a:pt x="48290" y="17330"/>
                </a:lnTo>
                <a:lnTo>
                  <a:pt x="48350" y="17330"/>
                </a:lnTo>
                <a:lnTo>
                  <a:pt x="48220" y="17420"/>
                </a:lnTo>
                <a:lnTo>
                  <a:pt x="48100" y="17480"/>
                </a:lnTo>
                <a:lnTo>
                  <a:pt x="47970" y="17510"/>
                </a:lnTo>
                <a:lnTo>
                  <a:pt x="47490" y="17550"/>
                </a:lnTo>
                <a:lnTo>
                  <a:pt x="47370" y="17530"/>
                </a:lnTo>
                <a:lnTo>
                  <a:pt x="47280" y="17440"/>
                </a:lnTo>
                <a:lnTo>
                  <a:pt x="47260" y="17360"/>
                </a:lnTo>
                <a:lnTo>
                  <a:pt x="47290" y="17340"/>
                </a:lnTo>
                <a:lnTo>
                  <a:pt x="47390" y="17330"/>
                </a:lnTo>
                <a:lnTo>
                  <a:pt x="47680" y="17230"/>
                </a:lnTo>
                <a:lnTo>
                  <a:pt x="47870" y="17210"/>
                </a:lnTo>
                <a:lnTo>
                  <a:pt x="48020" y="17180"/>
                </a:lnTo>
                <a:close/>
                <a:moveTo>
                  <a:pt x="51060" y="16800"/>
                </a:moveTo>
                <a:lnTo>
                  <a:pt x="51100" y="16880"/>
                </a:lnTo>
                <a:lnTo>
                  <a:pt x="51090" y="16950"/>
                </a:lnTo>
                <a:lnTo>
                  <a:pt x="50950" y="17010"/>
                </a:lnTo>
                <a:lnTo>
                  <a:pt x="50840" y="17170"/>
                </a:lnTo>
                <a:lnTo>
                  <a:pt x="50770" y="17250"/>
                </a:lnTo>
                <a:lnTo>
                  <a:pt x="50580" y="17410"/>
                </a:lnTo>
                <a:lnTo>
                  <a:pt x="50510" y="17510"/>
                </a:lnTo>
                <a:lnTo>
                  <a:pt x="50480" y="17620"/>
                </a:lnTo>
                <a:lnTo>
                  <a:pt x="50430" y="17670"/>
                </a:lnTo>
                <a:lnTo>
                  <a:pt x="50330" y="17660"/>
                </a:lnTo>
                <a:lnTo>
                  <a:pt x="50260" y="17600"/>
                </a:lnTo>
                <a:lnTo>
                  <a:pt x="50290" y="17520"/>
                </a:lnTo>
                <a:lnTo>
                  <a:pt x="50290" y="17410"/>
                </a:lnTo>
                <a:lnTo>
                  <a:pt x="50400" y="17320"/>
                </a:lnTo>
                <a:lnTo>
                  <a:pt x="50470" y="17220"/>
                </a:lnTo>
                <a:lnTo>
                  <a:pt x="50360" y="17090"/>
                </a:lnTo>
                <a:lnTo>
                  <a:pt x="50420" y="17030"/>
                </a:lnTo>
                <a:lnTo>
                  <a:pt x="50460" y="16940"/>
                </a:lnTo>
                <a:lnTo>
                  <a:pt x="50470" y="16860"/>
                </a:lnTo>
                <a:lnTo>
                  <a:pt x="50460" y="16820"/>
                </a:lnTo>
                <a:lnTo>
                  <a:pt x="50500" y="16800"/>
                </a:lnTo>
                <a:lnTo>
                  <a:pt x="50570" y="16680"/>
                </a:lnTo>
                <a:lnTo>
                  <a:pt x="50620" y="16630"/>
                </a:lnTo>
                <a:lnTo>
                  <a:pt x="50650" y="16630"/>
                </a:lnTo>
                <a:lnTo>
                  <a:pt x="50690" y="16660"/>
                </a:lnTo>
                <a:lnTo>
                  <a:pt x="50720" y="16670"/>
                </a:lnTo>
                <a:lnTo>
                  <a:pt x="50740" y="16650"/>
                </a:lnTo>
                <a:lnTo>
                  <a:pt x="50750" y="16640"/>
                </a:lnTo>
                <a:lnTo>
                  <a:pt x="50830" y="16600"/>
                </a:lnTo>
                <a:lnTo>
                  <a:pt x="50860" y="16590"/>
                </a:lnTo>
                <a:lnTo>
                  <a:pt x="50910" y="16610"/>
                </a:lnTo>
                <a:lnTo>
                  <a:pt x="50930" y="16650"/>
                </a:lnTo>
                <a:lnTo>
                  <a:pt x="50960" y="16710"/>
                </a:lnTo>
                <a:lnTo>
                  <a:pt x="50990" y="16750"/>
                </a:lnTo>
                <a:lnTo>
                  <a:pt x="51060" y="16800"/>
                </a:lnTo>
                <a:close/>
                <a:moveTo>
                  <a:pt x="46960" y="15690"/>
                </a:moveTo>
                <a:lnTo>
                  <a:pt x="47000" y="15720"/>
                </a:lnTo>
                <a:lnTo>
                  <a:pt x="47020" y="15760"/>
                </a:lnTo>
                <a:lnTo>
                  <a:pt x="47060" y="15990"/>
                </a:lnTo>
                <a:lnTo>
                  <a:pt x="47140" y="16200"/>
                </a:lnTo>
                <a:lnTo>
                  <a:pt x="47170" y="16400"/>
                </a:lnTo>
                <a:lnTo>
                  <a:pt x="47100" y="16560"/>
                </a:lnTo>
                <a:lnTo>
                  <a:pt x="46910" y="16370"/>
                </a:lnTo>
                <a:lnTo>
                  <a:pt x="46840" y="16290"/>
                </a:lnTo>
                <a:lnTo>
                  <a:pt x="46800" y="16160"/>
                </a:lnTo>
                <a:lnTo>
                  <a:pt x="46820" y="16030"/>
                </a:lnTo>
                <a:lnTo>
                  <a:pt x="46900" y="15790"/>
                </a:lnTo>
                <a:lnTo>
                  <a:pt x="46920" y="15660"/>
                </a:lnTo>
                <a:lnTo>
                  <a:pt x="46960" y="15690"/>
                </a:lnTo>
                <a:close/>
                <a:moveTo>
                  <a:pt x="48670" y="14920"/>
                </a:moveTo>
                <a:lnTo>
                  <a:pt x="48680" y="14940"/>
                </a:lnTo>
                <a:lnTo>
                  <a:pt x="48680" y="14960"/>
                </a:lnTo>
                <a:lnTo>
                  <a:pt x="48700" y="14980"/>
                </a:lnTo>
                <a:lnTo>
                  <a:pt x="48710" y="15010"/>
                </a:lnTo>
                <a:lnTo>
                  <a:pt x="48720" y="15050"/>
                </a:lnTo>
                <a:lnTo>
                  <a:pt x="48700" y="15080"/>
                </a:lnTo>
                <a:lnTo>
                  <a:pt x="48650" y="15080"/>
                </a:lnTo>
                <a:lnTo>
                  <a:pt x="48600" y="15070"/>
                </a:lnTo>
                <a:lnTo>
                  <a:pt x="48570" y="15080"/>
                </a:lnTo>
                <a:lnTo>
                  <a:pt x="48530" y="15100"/>
                </a:lnTo>
                <a:lnTo>
                  <a:pt x="48520" y="15140"/>
                </a:lnTo>
                <a:lnTo>
                  <a:pt x="48500" y="15170"/>
                </a:lnTo>
                <a:lnTo>
                  <a:pt x="48460" y="15190"/>
                </a:lnTo>
                <a:lnTo>
                  <a:pt x="48310" y="15130"/>
                </a:lnTo>
                <a:lnTo>
                  <a:pt x="48280" y="15100"/>
                </a:lnTo>
                <a:lnTo>
                  <a:pt x="48070" y="14980"/>
                </a:lnTo>
                <a:lnTo>
                  <a:pt x="48040" y="14970"/>
                </a:lnTo>
                <a:lnTo>
                  <a:pt x="48000" y="14970"/>
                </a:lnTo>
                <a:lnTo>
                  <a:pt x="47960" y="14970"/>
                </a:lnTo>
                <a:lnTo>
                  <a:pt x="47920" y="14940"/>
                </a:lnTo>
                <a:lnTo>
                  <a:pt x="47890" y="14890"/>
                </a:lnTo>
                <a:lnTo>
                  <a:pt x="47830" y="14760"/>
                </a:lnTo>
                <a:lnTo>
                  <a:pt x="47660" y="14560"/>
                </a:lnTo>
                <a:lnTo>
                  <a:pt x="47670" y="14530"/>
                </a:lnTo>
                <a:lnTo>
                  <a:pt x="47760" y="14510"/>
                </a:lnTo>
                <a:lnTo>
                  <a:pt x="47820" y="14480"/>
                </a:lnTo>
                <a:lnTo>
                  <a:pt x="47910" y="14370"/>
                </a:lnTo>
                <a:lnTo>
                  <a:pt x="48210" y="14480"/>
                </a:lnTo>
                <a:lnTo>
                  <a:pt x="48310" y="14490"/>
                </a:lnTo>
                <a:lnTo>
                  <a:pt x="48410" y="14470"/>
                </a:lnTo>
                <a:lnTo>
                  <a:pt x="48490" y="14430"/>
                </a:lnTo>
                <a:lnTo>
                  <a:pt x="48550" y="14430"/>
                </a:lnTo>
                <a:lnTo>
                  <a:pt x="48610" y="14490"/>
                </a:lnTo>
                <a:lnTo>
                  <a:pt x="48610" y="14760"/>
                </a:lnTo>
                <a:lnTo>
                  <a:pt x="48600" y="14780"/>
                </a:lnTo>
                <a:lnTo>
                  <a:pt x="48600" y="14800"/>
                </a:lnTo>
                <a:lnTo>
                  <a:pt x="48610" y="14840"/>
                </a:lnTo>
                <a:lnTo>
                  <a:pt x="48670" y="14920"/>
                </a:lnTo>
                <a:close/>
                <a:moveTo>
                  <a:pt x="51050" y="13390"/>
                </a:moveTo>
                <a:lnTo>
                  <a:pt x="51100" y="13420"/>
                </a:lnTo>
                <a:lnTo>
                  <a:pt x="51130" y="13450"/>
                </a:lnTo>
                <a:lnTo>
                  <a:pt x="51130" y="13480"/>
                </a:lnTo>
                <a:lnTo>
                  <a:pt x="51100" y="13550"/>
                </a:lnTo>
                <a:lnTo>
                  <a:pt x="51080" y="13750"/>
                </a:lnTo>
                <a:lnTo>
                  <a:pt x="51030" y="13830"/>
                </a:lnTo>
                <a:lnTo>
                  <a:pt x="50940" y="13870"/>
                </a:lnTo>
                <a:lnTo>
                  <a:pt x="50860" y="13840"/>
                </a:lnTo>
                <a:lnTo>
                  <a:pt x="50740" y="13710"/>
                </a:lnTo>
                <a:lnTo>
                  <a:pt x="50640" y="13650"/>
                </a:lnTo>
                <a:lnTo>
                  <a:pt x="50600" y="13610"/>
                </a:lnTo>
                <a:lnTo>
                  <a:pt x="50590" y="13560"/>
                </a:lnTo>
                <a:lnTo>
                  <a:pt x="50590" y="13500"/>
                </a:lnTo>
                <a:lnTo>
                  <a:pt x="50610" y="13480"/>
                </a:lnTo>
                <a:lnTo>
                  <a:pt x="50640" y="13490"/>
                </a:lnTo>
                <a:lnTo>
                  <a:pt x="50750" y="13460"/>
                </a:lnTo>
                <a:lnTo>
                  <a:pt x="50830" y="13480"/>
                </a:lnTo>
                <a:lnTo>
                  <a:pt x="50880" y="13480"/>
                </a:lnTo>
                <a:lnTo>
                  <a:pt x="50920" y="13460"/>
                </a:lnTo>
                <a:lnTo>
                  <a:pt x="50980" y="13390"/>
                </a:lnTo>
                <a:lnTo>
                  <a:pt x="51020" y="13380"/>
                </a:lnTo>
                <a:lnTo>
                  <a:pt x="51050" y="13390"/>
                </a:lnTo>
                <a:close/>
                <a:moveTo>
                  <a:pt x="50300" y="9000"/>
                </a:moveTo>
                <a:lnTo>
                  <a:pt x="50390" y="8990"/>
                </a:lnTo>
                <a:lnTo>
                  <a:pt x="50500" y="9070"/>
                </a:lnTo>
                <a:lnTo>
                  <a:pt x="50570" y="9180"/>
                </a:lnTo>
                <a:lnTo>
                  <a:pt x="50570" y="9270"/>
                </a:lnTo>
                <a:lnTo>
                  <a:pt x="50450" y="9400"/>
                </a:lnTo>
                <a:lnTo>
                  <a:pt x="50400" y="9410"/>
                </a:lnTo>
                <a:lnTo>
                  <a:pt x="50350" y="9410"/>
                </a:lnTo>
                <a:lnTo>
                  <a:pt x="50280" y="9140"/>
                </a:lnTo>
                <a:lnTo>
                  <a:pt x="50280" y="9070"/>
                </a:lnTo>
                <a:lnTo>
                  <a:pt x="50280" y="9030"/>
                </a:lnTo>
                <a:lnTo>
                  <a:pt x="50300" y="9000"/>
                </a:lnTo>
                <a:close/>
                <a:moveTo>
                  <a:pt x="51200" y="8180"/>
                </a:moveTo>
                <a:lnTo>
                  <a:pt x="51250" y="8190"/>
                </a:lnTo>
                <a:lnTo>
                  <a:pt x="51290" y="8220"/>
                </a:lnTo>
                <a:lnTo>
                  <a:pt x="51320" y="8270"/>
                </a:lnTo>
                <a:lnTo>
                  <a:pt x="51320" y="8320"/>
                </a:lnTo>
                <a:lnTo>
                  <a:pt x="51290" y="8370"/>
                </a:lnTo>
                <a:lnTo>
                  <a:pt x="51100" y="8500"/>
                </a:lnTo>
                <a:lnTo>
                  <a:pt x="50980" y="8610"/>
                </a:lnTo>
                <a:lnTo>
                  <a:pt x="50950" y="8650"/>
                </a:lnTo>
                <a:lnTo>
                  <a:pt x="50960" y="8720"/>
                </a:lnTo>
                <a:lnTo>
                  <a:pt x="50990" y="8770"/>
                </a:lnTo>
                <a:lnTo>
                  <a:pt x="51010" y="8810"/>
                </a:lnTo>
                <a:lnTo>
                  <a:pt x="50990" y="8870"/>
                </a:lnTo>
                <a:lnTo>
                  <a:pt x="50920" y="8940"/>
                </a:lnTo>
                <a:lnTo>
                  <a:pt x="50820" y="8980"/>
                </a:lnTo>
                <a:lnTo>
                  <a:pt x="50730" y="8950"/>
                </a:lnTo>
                <a:lnTo>
                  <a:pt x="50700" y="8820"/>
                </a:lnTo>
                <a:lnTo>
                  <a:pt x="50730" y="8730"/>
                </a:lnTo>
                <a:lnTo>
                  <a:pt x="50950" y="8390"/>
                </a:lnTo>
                <a:lnTo>
                  <a:pt x="50960" y="8340"/>
                </a:lnTo>
                <a:lnTo>
                  <a:pt x="51040" y="8270"/>
                </a:lnTo>
                <a:lnTo>
                  <a:pt x="51130" y="8210"/>
                </a:lnTo>
                <a:lnTo>
                  <a:pt x="51200" y="8180"/>
                </a:lnTo>
                <a:close/>
                <a:moveTo>
                  <a:pt x="50490" y="6570"/>
                </a:moveTo>
                <a:lnTo>
                  <a:pt x="50440" y="6720"/>
                </a:lnTo>
                <a:lnTo>
                  <a:pt x="50350" y="6860"/>
                </a:lnTo>
                <a:lnTo>
                  <a:pt x="50230" y="6980"/>
                </a:lnTo>
                <a:lnTo>
                  <a:pt x="50090" y="7020"/>
                </a:lnTo>
                <a:lnTo>
                  <a:pt x="50000" y="6950"/>
                </a:lnTo>
                <a:lnTo>
                  <a:pt x="50030" y="6800"/>
                </a:lnTo>
                <a:lnTo>
                  <a:pt x="50100" y="6630"/>
                </a:lnTo>
                <a:lnTo>
                  <a:pt x="50200" y="6470"/>
                </a:lnTo>
                <a:lnTo>
                  <a:pt x="50280" y="6280"/>
                </a:lnTo>
                <a:lnTo>
                  <a:pt x="50320" y="6220"/>
                </a:lnTo>
                <a:lnTo>
                  <a:pt x="50370" y="6180"/>
                </a:lnTo>
                <a:lnTo>
                  <a:pt x="50430" y="6180"/>
                </a:lnTo>
                <a:lnTo>
                  <a:pt x="50470" y="6240"/>
                </a:lnTo>
                <a:lnTo>
                  <a:pt x="50500" y="6320"/>
                </a:lnTo>
                <a:lnTo>
                  <a:pt x="50510" y="6400"/>
                </a:lnTo>
                <a:lnTo>
                  <a:pt x="50500" y="6490"/>
                </a:lnTo>
                <a:lnTo>
                  <a:pt x="50490" y="6570"/>
                </a:lnTo>
                <a:close/>
                <a:moveTo>
                  <a:pt x="50810" y="4870"/>
                </a:moveTo>
                <a:lnTo>
                  <a:pt x="50770" y="4880"/>
                </a:lnTo>
                <a:lnTo>
                  <a:pt x="50800" y="4830"/>
                </a:lnTo>
                <a:lnTo>
                  <a:pt x="50810" y="4870"/>
                </a:lnTo>
                <a:close/>
                <a:moveTo>
                  <a:pt x="50860" y="4580"/>
                </a:moveTo>
                <a:lnTo>
                  <a:pt x="50880" y="4550"/>
                </a:lnTo>
                <a:lnTo>
                  <a:pt x="50900" y="4570"/>
                </a:lnTo>
                <a:lnTo>
                  <a:pt x="50870" y="4630"/>
                </a:lnTo>
                <a:lnTo>
                  <a:pt x="50860" y="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