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Bicol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Philippines • State Map | Fully Editable Vector Shape</a:t>
            </a:r>
          </a:p>
        </p:txBody>
      </p:sp>
      <p:sp>
        <p:nvSpPr>
          <p:cNvPr id="101" name="Bico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140" y="45000"/>
                </a:moveTo>
                <a:lnTo>
                  <a:pt x="54150" y="44980"/>
                </a:lnTo>
                <a:lnTo>
                  <a:pt x="54440" y="44830"/>
                </a:lnTo>
                <a:lnTo>
                  <a:pt x="55190" y="44740"/>
                </a:lnTo>
                <a:lnTo>
                  <a:pt x="55520" y="44660"/>
                </a:lnTo>
                <a:lnTo>
                  <a:pt x="53720" y="43790"/>
                </a:lnTo>
                <a:lnTo>
                  <a:pt x="53610" y="43780"/>
                </a:lnTo>
                <a:lnTo>
                  <a:pt x="53480" y="43810"/>
                </a:lnTo>
                <a:lnTo>
                  <a:pt x="53400" y="43860"/>
                </a:lnTo>
                <a:lnTo>
                  <a:pt x="53310" y="43930"/>
                </a:lnTo>
                <a:lnTo>
                  <a:pt x="53170" y="44070"/>
                </a:lnTo>
                <a:lnTo>
                  <a:pt x="53060" y="44140"/>
                </a:lnTo>
                <a:lnTo>
                  <a:pt x="52910" y="44200"/>
                </a:lnTo>
                <a:lnTo>
                  <a:pt x="52800" y="44180"/>
                </a:lnTo>
                <a:lnTo>
                  <a:pt x="52810" y="44100"/>
                </a:lnTo>
                <a:lnTo>
                  <a:pt x="52850" y="44070"/>
                </a:lnTo>
                <a:lnTo>
                  <a:pt x="52940" y="44000"/>
                </a:lnTo>
                <a:lnTo>
                  <a:pt x="53000" y="43900"/>
                </a:lnTo>
                <a:lnTo>
                  <a:pt x="53010" y="43780"/>
                </a:lnTo>
                <a:lnTo>
                  <a:pt x="52990" y="43740"/>
                </a:lnTo>
                <a:lnTo>
                  <a:pt x="52920" y="43630"/>
                </a:lnTo>
                <a:lnTo>
                  <a:pt x="52900" y="43590"/>
                </a:lnTo>
                <a:lnTo>
                  <a:pt x="52920" y="43520"/>
                </a:lnTo>
                <a:lnTo>
                  <a:pt x="52960" y="43480"/>
                </a:lnTo>
                <a:lnTo>
                  <a:pt x="52990" y="43480"/>
                </a:lnTo>
                <a:lnTo>
                  <a:pt x="53010" y="43550"/>
                </a:lnTo>
                <a:lnTo>
                  <a:pt x="53050" y="43550"/>
                </a:lnTo>
                <a:lnTo>
                  <a:pt x="53060" y="43500"/>
                </a:lnTo>
                <a:lnTo>
                  <a:pt x="53050" y="43450"/>
                </a:lnTo>
                <a:lnTo>
                  <a:pt x="53040" y="43420"/>
                </a:lnTo>
                <a:lnTo>
                  <a:pt x="53010" y="43400"/>
                </a:lnTo>
                <a:lnTo>
                  <a:pt x="53110" y="43400"/>
                </a:lnTo>
                <a:lnTo>
                  <a:pt x="53170" y="43360"/>
                </a:lnTo>
                <a:lnTo>
                  <a:pt x="53170" y="43300"/>
                </a:lnTo>
                <a:lnTo>
                  <a:pt x="53100" y="43230"/>
                </a:lnTo>
                <a:lnTo>
                  <a:pt x="53110" y="43180"/>
                </a:lnTo>
                <a:lnTo>
                  <a:pt x="53190" y="43010"/>
                </a:lnTo>
                <a:lnTo>
                  <a:pt x="53230" y="42940"/>
                </a:lnTo>
                <a:lnTo>
                  <a:pt x="53260" y="43020"/>
                </a:lnTo>
                <a:lnTo>
                  <a:pt x="53310" y="42990"/>
                </a:lnTo>
                <a:lnTo>
                  <a:pt x="53360" y="42920"/>
                </a:lnTo>
                <a:lnTo>
                  <a:pt x="53380" y="42830"/>
                </a:lnTo>
                <a:lnTo>
                  <a:pt x="53460" y="42870"/>
                </a:lnTo>
                <a:lnTo>
                  <a:pt x="53530" y="42830"/>
                </a:lnTo>
                <a:lnTo>
                  <a:pt x="53600" y="42770"/>
                </a:lnTo>
                <a:lnTo>
                  <a:pt x="53670" y="42710"/>
                </a:lnTo>
                <a:lnTo>
                  <a:pt x="53740" y="42710"/>
                </a:lnTo>
                <a:lnTo>
                  <a:pt x="53800" y="42740"/>
                </a:lnTo>
                <a:lnTo>
                  <a:pt x="53930" y="42830"/>
                </a:lnTo>
                <a:lnTo>
                  <a:pt x="53910" y="42800"/>
                </a:lnTo>
                <a:lnTo>
                  <a:pt x="53850" y="42710"/>
                </a:lnTo>
                <a:lnTo>
                  <a:pt x="53980" y="42700"/>
                </a:lnTo>
                <a:lnTo>
                  <a:pt x="54230" y="42810"/>
                </a:lnTo>
                <a:lnTo>
                  <a:pt x="54370" y="42830"/>
                </a:lnTo>
                <a:lnTo>
                  <a:pt x="54360" y="42910"/>
                </a:lnTo>
                <a:lnTo>
                  <a:pt x="54390" y="42960"/>
                </a:lnTo>
                <a:lnTo>
                  <a:pt x="54440" y="42970"/>
                </a:lnTo>
                <a:lnTo>
                  <a:pt x="54480" y="42910"/>
                </a:lnTo>
                <a:lnTo>
                  <a:pt x="54500" y="42990"/>
                </a:lnTo>
                <a:lnTo>
                  <a:pt x="54550" y="43050"/>
                </a:lnTo>
                <a:lnTo>
                  <a:pt x="54600" y="43050"/>
                </a:lnTo>
                <a:lnTo>
                  <a:pt x="54630" y="42980"/>
                </a:lnTo>
                <a:lnTo>
                  <a:pt x="54780" y="43000"/>
                </a:lnTo>
                <a:lnTo>
                  <a:pt x="54850" y="43020"/>
                </a:lnTo>
                <a:lnTo>
                  <a:pt x="54760" y="42880"/>
                </a:lnTo>
                <a:lnTo>
                  <a:pt x="54750" y="42750"/>
                </a:lnTo>
                <a:lnTo>
                  <a:pt x="54790" y="42690"/>
                </a:lnTo>
                <a:lnTo>
                  <a:pt x="54890" y="42760"/>
                </a:lnTo>
                <a:lnTo>
                  <a:pt x="54920" y="42710"/>
                </a:lnTo>
                <a:lnTo>
                  <a:pt x="54960" y="42810"/>
                </a:lnTo>
                <a:lnTo>
                  <a:pt x="55010" y="42880"/>
                </a:lnTo>
                <a:lnTo>
                  <a:pt x="55090" y="42890"/>
                </a:lnTo>
                <a:lnTo>
                  <a:pt x="55180" y="42790"/>
                </a:lnTo>
                <a:lnTo>
                  <a:pt x="55210" y="42830"/>
                </a:lnTo>
                <a:lnTo>
                  <a:pt x="55230" y="42850"/>
                </a:lnTo>
                <a:lnTo>
                  <a:pt x="55270" y="42860"/>
                </a:lnTo>
                <a:lnTo>
                  <a:pt x="55350" y="42870"/>
                </a:lnTo>
                <a:lnTo>
                  <a:pt x="55360" y="42890"/>
                </a:lnTo>
                <a:lnTo>
                  <a:pt x="55350" y="42910"/>
                </a:lnTo>
                <a:lnTo>
                  <a:pt x="55360" y="42940"/>
                </a:lnTo>
                <a:lnTo>
                  <a:pt x="55450" y="43040"/>
                </a:lnTo>
                <a:lnTo>
                  <a:pt x="55490" y="43050"/>
                </a:lnTo>
                <a:lnTo>
                  <a:pt x="55570" y="43060"/>
                </a:lnTo>
                <a:lnTo>
                  <a:pt x="55720" y="43090"/>
                </a:lnTo>
                <a:lnTo>
                  <a:pt x="55830" y="43160"/>
                </a:lnTo>
                <a:lnTo>
                  <a:pt x="55990" y="43360"/>
                </a:lnTo>
                <a:lnTo>
                  <a:pt x="56000" y="43390"/>
                </a:lnTo>
                <a:lnTo>
                  <a:pt x="55990" y="43430"/>
                </a:lnTo>
                <a:lnTo>
                  <a:pt x="55990" y="43460"/>
                </a:lnTo>
                <a:lnTo>
                  <a:pt x="56010" y="43470"/>
                </a:lnTo>
                <a:lnTo>
                  <a:pt x="56080" y="43480"/>
                </a:lnTo>
                <a:lnTo>
                  <a:pt x="56110" y="43490"/>
                </a:lnTo>
                <a:lnTo>
                  <a:pt x="56140" y="43510"/>
                </a:lnTo>
                <a:lnTo>
                  <a:pt x="56260" y="43700"/>
                </a:lnTo>
                <a:lnTo>
                  <a:pt x="56320" y="43750"/>
                </a:lnTo>
                <a:lnTo>
                  <a:pt x="56520" y="43970"/>
                </a:lnTo>
                <a:lnTo>
                  <a:pt x="56570" y="44040"/>
                </a:lnTo>
                <a:lnTo>
                  <a:pt x="56620" y="44010"/>
                </a:lnTo>
                <a:lnTo>
                  <a:pt x="56680" y="44030"/>
                </a:lnTo>
                <a:lnTo>
                  <a:pt x="56730" y="44090"/>
                </a:lnTo>
                <a:lnTo>
                  <a:pt x="56760" y="44160"/>
                </a:lnTo>
                <a:lnTo>
                  <a:pt x="56740" y="44240"/>
                </a:lnTo>
                <a:lnTo>
                  <a:pt x="56700" y="44310"/>
                </a:lnTo>
                <a:lnTo>
                  <a:pt x="56670" y="44390"/>
                </a:lnTo>
                <a:lnTo>
                  <a:pt x="56680" y="44500"/>
                </a:lnTo>
                <a:lnTo>
                  <a:pt x="56790" y="44610"/>
                </a:lnTo>
                <a:lnTo>
                  <a:pt x="56930" y="44690"/>
                </a:lnTo>
                <a:lnTo>
                  <a:pt x="56940" y="44690"/>
                </a:lnTo>
                <a:lnTo>
                  <a:pt x="56960" y="44770"/>
                </a:lnTo>
                <a:lnTo>
                  <a:pt x="56940" y="45020"/>
                </a:lnTo>
                <a:lnTo>
                  <a:pt x="56980" y="45170"/>
                </a:lnTo>
                <a:lnTo>
                  <a:pt x="56980" y="45220"/>
                </a:lnTo>
                <a:lnTo>
                  <a:pt x="56950" y="45270"/>
                </a:lnTo>
                <a:lnTo>
                  <a:pt x="56910" y="45280"/>
                </a:lnTo>
                <a:lnTo>
                  <a:pt x="56870" y="45290"/>
                </a:lnTo>
                <a:lnTo>
                  <a:pt x="56830" y="45330"/>
                </a:lnTo>
                <a:lnTo>
                  <a:pt x="56810" y="45390"/>
                </a:lnTo>
                <a:lnTo>
                  <a:pt x="56770" y="45610"/>
                </a:lnTo>
                <a:lnTo>
                  <a:pt x="56760" y="45670"/>
                </a:lnTo>
                <a:lnTo>
                  <a:pt x="56770" y="45870"/>
                </a:lnTo>
                <a:lnTo>
                  <a:pt x="56860" y="45970"/>
                </a:lnTo>
                <a:lnTo>
                  <a:pt x="56980" y="46050"/>
                </a:lnTo>
                <a:lnTo>
                  <a:pt x="57090" y="46160"/>
                </a:lnTo>
                <a:lnTo>
                  <a:pt x="57130" y="46160"/>
                </a:lnTo>
                <a:lnTo>
                  <a:pt x="57240" y="46100"/>
                </a:lnTo>
                <a:lnTo>
                  <a:pt x="57370" y="46100"/>
                </a:lnTo>
                <a:lnTo>
                  <a:pt x="57660" y="46120"/>
                </a:lnTo>
                <a:lnTo>
                  <a:pt x="57710" y="46110"/>
                </a:lnTo>
                <a:lnTo>
                  <a:pt x="57880" y="46040"/>
                </a:lnTo>
                <a:lnTo>
                  <a:pt x="57940" y="46010"/>
                </a:lnTo>
                <a:lnTo>
                  <a:pt x="58120" y="45790"/>
                </a:lnTo>
                <a:lnTo>
                  <a:pt x="58160" y="45730"/>
                </a:lnTo>
                <a:lnTo>
                  <a:pt x="58170" y="45690"/>
                </a:lnTo>
                <a:lnTo>
                  <a:pt x="58190" y="45650"/>
                </a:lnTo>
                <a:lnTo>
                  <a:pt x="58200" y="45620"/>
                </a:lnTo>
                <a:lnTo>
                  <a:pt x="58160" y="45550"/>
                </a:lnTo>
                <a:lnTo>
                  <a:pt x="58100" y="45350"/>
                </a:lnTo>
                <a:lnTo>
                  <a:pt x="58010" y="45220"/>
                </a:lnTo>
                <a:lnTo>
                  <a:pt x="58010" y="45140"/>
                </a:lnTo>
                <a:lnTo>
                  <a:pt x="58190" y="45010"/>
                </a:lnTo>
                <a:lnTo>
                  <a:pt x="58210" y="44990"/>
                </a:lnTo>
                <a:lnTo>
                  <a:pt x="58250" y="44960"/>
                </a:lnTo>
                <a:lnTo>
                  <a:pt x="58280" y="44890"/>
                </a:lnTo>
                <a:lnTo>
                  <a:pt x="58300" y="44800"/>
                </a:lnTo>
                <a:lnTo>
                  <a:pt x="58310" y="44730"/>
                </a:lnTo>
                <a:lnTo>
                  <a:pt x="58250" y="44780"/>
                </a:lnTo>
                <a:lnTo>
                  <a:pt x="58180" y="44950"/>
                </a:lnTo>
                <a:lnTo>
                  <a:pt x="58140" y="44990"/>
                </a:lnTo>
                <a:lnTo>
                  <a:pt x="58060" y="44990"/>
                </a:lnTo>
                <a:lnTo>
                  <a:pt x="58010" y="44980"/>
                </a:lnTo>
                <a:lnTo>
                  <a:pt x="57760" y="44830"/>
                </a:lnTo>
                <a:lnTo>
                  <a:pt x="57700" y="44760"/>
                </a:lnTo>
                <a:lnTo>
                  <a:pt x="57680" y="44670"/>
                </a:lnTo>
                <a:lnTo>
                  <a:pt x="57730" y="44620"/>
                </a:lnTo>
                <a:lnTo>
                  <a:pt x="57820" y="44590"/>
                </a:lnTo>
                <a:lnTo>
                  <a:pt x="57870" y="44550"/>
                </a:lnTo>
                <a:lnTo>
                  <a:pt x="57790" y="44500"/>
                </a:lnTo>
                <a:lnTo>
                  <a:pt x="57900" y="44460"/>
                </a:lnTo>
                <a:lnTo>
                  <a:pt x="57910" y="44390"/>
                </a:lnTo>
                <a:lnTo>
                  <a:pt x="57860" y="44250"/>
                </a:lnTo>
                <a:lnTo>
                  <a:pt x="57910" y="44220"/>
                </a:lnTo>
                <a:lnTo>
                  <a:pt x="58020" y="44260"/>
                </a:lnTo>
                <a:lnTo>
                  <a:pt x="58190" y="44350"/>
                </a:lnTo>
                <a:lnTo>
                  <a:pt x="58190" y="44310"/>
                </a:lnTo>
                <a:lnTo>
                  <a:pt x="58170" y="44290"/>
                </a:lnTo>
                <a:lnTo>
                  <a:pt x="58120" y="44230"/>
                </a:lnTo>
                <a:lnTo>
                  <a:pt x="58270" y="44240"/>
                </a:lnTo>
                <a:lnTo>
                  <a:pt x="58310" y="44230"/>
                </a:lnTo>
                <a:lnTo>
                  <a:pt x="58300" y="44190"/>
                </a:lnTo>
                <a:lnTo>
                  <a:pt x="58260" y="44100"/>
                </a:lnTo>
                <a:lnTo>
                  <a:pt x="58290" y="44080"/>
                </a:lnTo>
                <a:lnTo>
                  <a:pt x="58360" y="44110"/>
                </a:lnTo>
                <a:lnTo>
                  <a:pt x="58400" y="44190"/>
                </a:lnTo>
                <a:lnTo>
                  <a:pt x="58450" y="44390"/>
                </a:lnTo>
                <a:lnTo>
                  <a:pt x="58360" y="44410"/>
                </a:lnTo>
                <a:lnTo>
                  <a:pt x="58340" y="44470"/>
                </a:lnTo>
                <a:lnTo>
                  <a:pt x="58360" y="44540"/>
                </a:lnTo>
                <a:lnTo>
                  <a:pt x="58400" y="44550"/>
                </a:lnTo>
                <a:lnTo>
                  <a:pt x="58490" y="44460"/>
                </a:lnTo>
                <a:lnTo>
                  <a:pt x="58540" y="44430"/>
                </a:lnTo>
                <a:lnTo>
                  <a:pt x="58600" y="44420"/>
                </a:lnTo>
                <a:lnTo>
                  <a:pt x="58570" y="44460"/>
                </a:lnTo>
                <a:lnTo>
                  <a:pt x="58520" y="44570"/>
                </a:lnTo>
                <a:lnTo>
                  <a:pt x="58580" y="44550"/>
                </a:lnTo>
                <a:lnTo>
                  <a:pt x="58600" y="44540"/>
                </a:lnTo>
                <a:lnTo>
                  <a:pt x="58630" y="44570"/>
                </a:lnTo>
                <a:lnTo>
                  <a:pt x="58610" y="44670"/>
                </a:lnTo>
                <a:lnTo>
                  <a:pt x="58710" y="44820"/>
                </a:lnTo>
                <a:lnTo>
                  <a:pt x="58670" y="44910"/>
                </a:lnTo>
                <a:lnTo>
                  <a:pt x="58710" y="44960"/>
                </a:lnTo>
                <a:lnTo>
                  <a:pt x="58730" y="45020"/>
                </a:lnTo>
                <a:lnTo>
                  <a:pt x="58740" y="45080"/>
                </a:lnTo>
                <a:lnTo>
                  <a:pt x="58740" y="45140"/>
                </a:lnTo>
                <a:lnTo>
                  <a:pt x="58780" y="45140"/>
                </a:lnTo>
                <a:lnTo>
                  <a:pt x="58810" y="45070"/>
                </a:lnTo>
                <a:lnTo>
                  <a:pt x="58850" y="45020"/>
                </a:lnTo>
                <a:lnTo>
                  <a:pt x="58890" y="44950"/>
                </a:lnTo>
                <a:lnTo>
                  <a:pt x="58890" y="44840"/>
                </a:lnTo>
                <a:lnTo>
                  <a:pt x="59000" y="44870"/>
                </a:lnTo>
                <a:lnTo>
                  <a:pt x="59070" y="44900"/>
                </a:lnTo>
                <a:lnTo>
                  <a:pt x="59110" y="44960"/>
                </a:lnTo>
                <a:lnTo>
                  <a:pt x="59150" y="45070"/>
                </a:lnTo>
                <a:lnTo>
                  <a:pt x="59400" y="45040"/>
                </a:lnTo>
                <a:lnTo>
                  <a:pt x="59790" y="45200"/>
                </a:lnTo>
                <a:lnTo>
                  <a:pt x="60160" y="45260"/>
                </a:lnTo>
                <a:lnTo>
                  <a:pt x="60320" y="44990"/>
                </a:lnTo>
                <a:lnTo>
                  <a:pt x="60440" y="45200"/>
                </a:lnTo>
                <a:lnTo>
                  <a:pt x="60610" y="45380"/>
                </a:lnTo>
                <a:lnTo>
                  <a:pt x="60820" y="45520"/>
                </a:lnTo>
                <a:lnTo>
                  <a:pt x="61200" y="45690"/>
                </a:lnTo>
                <a:lnTo>
                  <a:pt x="61220" y="45710"/>
                </a:lnTo>
                <a:lnTo>
                  <a:pt x="61220" y="45730"/>
                </a:lnTo>
                <a:lnTo>
                  <a:pt x="61240" y="45740"/>
                </a:lnTo>
                <a:lnTo>
                  <a:pt x="61310" y="45760"/>
                </a:lnTo>
                <a:lnTo>
                  <a:pt x="61440" y="45770"/>
                </a:lnTo>
                <a:lnTo>
                  <a:pt x="61500" y="45790"/>
                </a:lnTo>
                <a:lnTo>
                  <a:pt x="61530" y="45820"/>
                </a:lnTo>
                <a:lnTo>
                  <a:pt x="61610" y="45980"/>
                </a:lnTo>
                <a:lnTo>
                  <a:pt x="61700" y="46060"/>
                </a:lnTo>
                <a:lnTo>
                  <a:pt x="61720" y="46120"/>
                </a:lnTo>
                <a:lnTo>
                  <a:pt x="61680" y="46200"/>
                </a:lnTo>
                <a:lnTo>
                  <a:pt x="61590" y="46130"/>
                </a:lnTo>
                <a:lnTo>
                  <a:pt x="61560" y="46090"/>
                </a:lnTo>
                <a:lnTo>
                  <a:pt x="61530" y="46050"/>
                </a:lnTo>
                <a:lnTo>
                  <a:pt x="61500" y="46050"/>
                </a:lnTo>
                <a:lnTo>
                  <a:pt x="61490" y="46070"/>
                </a:lnTo>
                <a:lnTo>
                  <a:pt x="61460" y="46120"/>
                </a:lnTo>
                <a:lnTo>
                  <a:pt x="61390" y="46090"/>
                </a:lnTo>
                <a:lnTo>
                  <a:pt x="61290" y="46060"/>
                </a:lnTo>
                <a:lnTo>
                  <a:pt x="61110" y="46050"/>
                </a:lnTo>
                <a:lnTo>
                  <a:pt x="61070" y="46100"/>
                </a:lnTo>
                <a:lnTo>
                  <a:pt x="60990" y="46200"/>
                </a:lnTo>
                <a:lnTo>
                  <a:pt x="60890" y="46300"/>
                </a:lnTo>
                <a:lnTo>
                  <a:pt x="60780" y="46350"/>
                </a:lnTo>
                <a:lnTo>
                  <a:pt x="60680" y="46330"/>
                </a:lnTo>
                <a:lnTo>
                  <a:pt x="60490" y="46230"/>
                </a:lnTo>
                <a:lnTo>
                  <a:pt x="60200" y="46180"/>
                </a:lnTo>
                <a:lnTo>
                  <a:pt x="60080" y="46180"/>
                </a:lnTo>
                <a:lnTo>
                  <a:pt x="60030" y="46220"/>
                </a:lnTo>
                <a:lnTo>
                  <a:pt x="59980" y="46260"/>
                </a:lnTo>
                <a:lnTo>
                  <a:pt x="59870" y="46220"/>
                </a:lnTo>
                <a:lnTo>
                  <a:pt x="59740" y="46160"/>
                </a:lnTo>
                <a:lnTo>
                  <a:pt x="59660" y="46120"/>
                </a:lnTo>
                <a:lnTo>
                  <a:pt x="59570" y="46160"/>
                </a:lnTo>
                <a:lnTo>
                  <a:pt x="59510" y="46230"/>
                </a:lnTo>
                <a:lnTo>
                  <a:pt x="59340" y="46690"/>
                </a:lnTo>
                <a:lnTo>
                  <a:pt x="59330" y="46800"/>
                </a:lnTo>
                <a:lnTo>
                  <a:pt x="59380" y="46810"/>
                </a:lnTo>
                <a:lnTo>
                  <a:pt x="59400" y="46830"/>
                </a:lnTo>
                <a:lnTo>
                  <a:pt x="59380" y="46860"/>
                </a:lnTo>
                <a:lnTo>
                  <a:pt x="59370" y="46890"/>
                </a:lnTo>
                <a:lnTo>
                  <a:pt x="59370" y="46920"/>
                </a:lnTo>
                <a:lnTo>
                  <a:pt x="59370" y="46980"/>
                </a:lnTo>
                <a:lnTo>
                  <a:pt x="59380" y="47040"/>
                </a:lnTo>
                <a:lnTo>
                  <a:pt x="59420" y="47050"/>
                </a:lnTo>
                <a:lnTo>
                  <a:pt x="59460" y="47040"/>
                </a:lnTo>
                <a:lnTo>
                  <a:pt x="59510" y="46990"/>
                </a:lnTo>
                <a:lnTo>
                  <a:pt x="59690" y="47220"/>
                </a:lnTo>
                <a:lnTo>
                  <a:pt x="59710" y="47260"/>
                </a:lnTo>
                <a:lnTo>
                  <a:pt x="59750" y="47300"/>
                </a:lnTo>
                <a:lnTo>
                  <a:pt x="60080" y="47470"/>
                </a:lnTo>
                <a:lnTo>
                  <a:pt x="60150" y="47550"/>
                </a:lnTo>
                <a:lnTo>
                  <a:pt x="60290" y="47790"/>
                </a:lnTo>
                <a:lnTo>
                  <a:pt x="60310" y="47810"/>
                </a:lnTo>
                <a:lnTo>
                  <a:pt x="60380" y="47850"/>
                </a:lnTo>
                <a:lnTo>
                  <a:pt x="60400" y="47880"/>
                </a:lnTo>
                <a:lnTo>
                  <a:pt x="60400" y="47940"/>
                </a:lnTo>
                <a:lnTo>
                  <a:pt x="60400" y="47990"/>
                </a:lnTo>
                <a:lnTo>
                  <a:pt x="60430" y="48140"/>
                </a:lnTo>
                <a:lnTo>
                  <a:pt x="60490" y="48270"/>
                </a:lnTo>
                <a:lnTo>
                  <a:pt x="60580" y="48360"/>
                </a:lnTo>
                <a:lnTo>
                  <a:pt x="60670" y="48390"/>
                </a:lnTo>
                <a:lnTo>
                  <a:pt x="60770" y="48440"/>
                </a:lnTo>
                <a:lnTo>
                  <a:pt x="60830" y="48560"/>
                </a:lnTo>
                <a:lnTo>
                  <a:pt x="60910" y="48800"/>
                </a:lnTo>
                <a:lnTo>
                  <a:pt x="60930" y="48710"/>
                </a:lnTo>
                <a:lnTo>
                  <a:pt x="60990" y="48730"/>
                </a:lnTo>
                <a:lnTo>
                  <a:pt x="61050" y="48810"/>
                </a:lnTo>
                <a:lnTo>
                  <a:pt x="61090" y="48880"/>
                </a:lnTo>
                <a:lnTo>
                  <a:pt x="60740" y="48860"/>
                </a:lnTo>
                <a:lnTo>
                  <a:pt x="60620" y="48910"/>
                </a:lnTo>
                <a:lnTo>
                  <a:pt x="60580" y="49050"/>
                </a:lnTo>
                <a:lnTo>
                  <a:pt x="60560" y="49140"/>
                </a:lnTo>
                <a:lnTo>
                  <a:pt x="60540" y="49220"/>
                </a:lnTo>
                <a:lnTo>
                  <a:pt x="60530" y="49290"/>
                </a:lnTo>
                <a:lnTo>
                  <a:pt x="60540" y="49370"/>
                </a:lnTo>
                <a:lnTo>
                  <a:pt x="60640" y="49530"/>
                </a:lnTo>
                <a:lnTo>
                  <a:pt x="60620" y="49600"/>
                </a:lnTo>
                <a:lnTo>
                  <a:pt x="60510" y="49630"/>
                </a:lnTo>
                <a:lnTo>
                  <a:pt x="60510" y="49680"/>
                </a:lnTo>
                <a:lnTo>
                  <a:pt x="60530" y="49710"/>
                </a:lnTo>
                <a:lnTo>
                  <a:pt x="60530" y="49740"/>
                </a:lnTo>
                <a:lnTo>
                  <a:pt x="60510" y="49790"/>
                </a:lnTo>
                <a:lnTo>
                  <a:pt x="60620" y="49850"/>
                </a:lnTo>
                <a:lnTo>
                  <a:pt x="60660" y="49860"/>
                </a:lnTo>
                <a:lnTo>
                  <a:pt x="60730" y="49860"/>
                </a:lnTo>
                <a:lnTo>
                  <a:pt x="60780" y="49840"/>
                </a:lnTo>
                <a:lnTo>
                  <a:pt x="60860" y="49770"/>
                </a:lnTo>
                <a:lnTo>
                  <a:pt x="60890" y="49750"/>
                </a:lnTo>
                <a:lnTo>
                  <a:pt x="61090" y="49490"/>
                </a:lnTo>
                <a:lnTo>
                  <a:pt x="61120" y="49440"/>
                </a:lnTo>
                <a:lnTo>
                  <a:pt x="61140" y="49390"/>
                </a:lnTo>
                <a:lnTo>
                  <a:pt x="61180" y="49350"/>
                </a:lnTo>
                <a:lnTo>
                  <a:pt x="61240" y="49340"/>
                </a:lnTo>
                <a:lnTo>
                  <a:pt x="61300" y="49350"/>
                </a:lnTo>
                <a:lnTo>
                  <a:pt x="61360" y="49430"/>
                </a:lnTo>
                <a:lnTo>
                  <a:pt x="61410" y="49450"/>
                </a:lnTo>
                <a:lnTo>
                  <a:pt x="61460" y="49450"/>
                </a:lnTo>
                <a:lnTo>
                  <a:pt x="61500" y="49470"/>
                </a:lnTo>
                <a:lnTo>
                  <a:pt x="61520" y="49490"/>
                </a:lnTo>
                <a:lnTo>
                  <a:pt x="61530" y="49490"/>
                </a:lnTo>
                <a:lnTo>
                  <a:pt x="61530" y="49540"/>
                </a:lnTo>
                <a:lnTo>
                  <a:pt x="61570" y="49550"/>
                </a:lnTo>
                <a:lnTo>
                  <a:pt x="61760" y="49600"/>
                </a:lnTo>
                <a:lnTo>
                  <a:pt x="61830" y="49640"/>
                </a:lnTo>
                <a:lnTo>
                  <a:pt x="61910" y="49700"/>
                </a:lnTo>
                <a:lnTo>
                  <a:pt x="61980" y="49770"/>
                </a:lnTo>
                <a:lnTo>
                  <a:pt x="62010" y="49840"/>
                </a:lnTo>
                <a:lnTo>
                  <a:pt x="62250" y="50050"/>
                </a:lnTo>
                <a:lnTo>
                  <a:pt x="62310" y="50090"/>
                </a:lnTo>
                <a:lnTo>
                  <a:pt x="62360" y="50040"/>
                </a:lnTo>
                <a:lnTo>
                  <a:pt x="62470" y="49810"/>
                </a:lnTo>
                <a:lnTo>
                  <a:pt x="62490" y="49730"/>
                </a:lnTo>
                <a:lnTo>
                  <a:pt x="62550" y="49710"/>
                </a:lnTo>
                <a:lnTo>
                  <a:pt x="62670" y="49740"/>
                </a:lnTo>
                <a:lnTo>
                  <a:pt x="62800" y="49790"/>
                </a:lnTo>
                <a:lnTo>
                  <a:pt x="62860" y="49830"/>
                </a:lnTo>
                <a:lnTo>
                  <a:pt x="62880" y="49920"/>
                </a:lnTo>
                <a:lnTo>
                  <a:pt x="62860" y="50030"/>
                </a:lnTo>
                <a:lnTo>
                  <a:pt x="62820" y="50090"/>
                </a:lnTo>
                <a:lnTo>
                  <a:pt x="62750" y="50050"/>
                </a:lnTo>
                <a:lnTo>
                  <a:pt x="62690" y="50130"/>
                </a:lnTo>
                <a:lnTo>
                  <a:pt x="62650" y="50200"/>
                </a:lnTo>
                <a:lnTo>
                  <a:pt x="62600" y="50350"/>
                </a:lnTo>
                <a:lnTo>
                  <a:pt x="62510" y="50550"/>
                </a:lnTo>
                <a:lnTo>
                  <a:pt x="62490" y="50600"/>
                </a:lnTo>
                <a:lnTo>
                  <a:pt x="62510" y="50690"/>
                </a:lnTo>
                <a:lnTo>
                  <a:pt x="62580" y="50810"/>
                </a:lnTo>
                <a:lnTo>
                  <a:pt x="62630" y="51160"/>
                </a:lnTo>
                <a:lnTo>
                  <a:pt x="62640" y="51260"/>
                </a:lnTo>
                <a:lnTo>
                  <a:pt x="62560" y="51920"/>
                </a:lnTo>
                <a:lnTo>
                  <a:pt x="62530" y="52000"/>
                </a:lnTo>
                <a:lnTo>
                  <a:pt x="62380" y="52100"/>
                </a:lnTo>
                <a:lnTo>
                  <a:pt x="62340" y="52180"/>
                </a:lnTo>
                <a:lnTo>
                  <a:pt x="62360" y="52270"/>
                </a:lnTo>
                <a:lnTo>
                  <a:pt x="62380" y="52330"/>
                </a:lnTo>
                <a:lnTo>
                  <a:pt x="62380" y="52370"/>
                </a:lnTo>
                <a:lnTo>
                  <a:pt x="62310" y="52430"/>
                </a:lnTo>
                <a:lnTo>
                  <a:pt x="62330" y="52460"/>
                </a:lnTo>
                <a:lnTo>
                  <a:pt x="62380" y="52580"/>
                </a:lnTo>
                <a:lnTo>
                  <a:pt x="62310" y="52600"/>
                </a:lnTo>
                <a:lnTo>
                  <a:pt x="62230" y="52660"/>
                </a:lnTo>
                <a:lnTo>
                  <a:pt x="62160" y="52680"/>
                </a:lnTo>
                <a:lnTo>
                  <a:pt x="62090" y="52690"/>
                </a:lnTo>
                <a:lnTo>
                  <a:pt x="61920" y="52680"/>
                </a:lnTo>
                <a:lnTo>
                  <a:pt x="61780" y="52630"/>
                </a:lnTo>
                <a:lnTo>
                  <a:pt x="61650" y="52510"/>
                </a:lnTo>
                <a:lnTo>
                  <a:pt x="61500" y="52280"/>
                </a:lnTo>
                <a:lnTo>
                  <a:pt x="61510" y="52220"/>
                </a:lnTo>
                <a:lnTo>
                  <a:pt x="61490" y="52210"/>
                </a:lnTo>
                <a:lnTo>
                  <a:pt x="61460" y="52220"/>
                </a:lnTo>
                <a:lnTo>
                  <a:pt x="61410" y="52240"/>
                </a:lnTo>
                <a:lnTo>
                  <a:pt x="61330" y="52140"/>
                </a:lnTo>
                <a:lnTo>
                  <a:pt x="61220" y="52090"/>
                </a:lnTo>
                <a:lnTo>
                  <a:pt x="61170" y="52010"/>
                </a:lnTo>
                <a:lnTo>
                  <a:pt x="61130" y="51900"/>
                </a:lnTo>
                <a:lnTo>
                  <a:pt x="61020" y="51700"/>
                </a:lnTo>
                <a:lnTo>
                  <a:pt x="61030" y="51590"/>
                </a:lnTo>
                <a:lnTo>
                  <a:pt x="61050" y="51480"/>
                </a:lnTo>
                <a:lnTo>
                  <a:pt x="61060" y="51370"/>
                </a:lnTo>
                <a:lnTo>
                  <a:pt x="61020" y="51230"/>
                </a:lnTo>
                <a:lnTo>
                  <a:pt x="60960" y="51180"/>
                </a:lnTo>
                <a:lnTo>
                  <a:pt x="60870" y="51140"/>
                </a:lnTo>
                <a:lnTo>
                  <a:pt x="60760" y="51070"/>
                </a:lnTo>
                <a:lnTo>
                  <a:pt x="60900" y="51070"/>
                </a:lnTo>
                <a:lnTo>
                  <a:pt x="61000" y="51020"/>
                </a:lnTo>
                <a:lnTo>
                  <a:pt x="61080" y="50950"/>
                </a:lnTo>
                <a:lnTo>
                  <a:pt x="61130" y="50840"/>
                </a:lnTo>
                <a:lnTo>
                  <a:pt x="61190" y="50870"/>
                </a:lnTo>
                <a:lnTo>
                  <a:pt x="61280" y="50960"/>
                </a:lnTo>
                <a:lnTo>
                  <a:pt x="61320" y="50990"/>
                </a:lnTo>
                <a:lnTo>
                  <a:pt x="61370" y="51010"/>
                </a:lnTo>
                <a:lnTo>
                  <a:pt x="61400" y="51010"/>
                </a:lnTo>
                <a:lnTo>
                  <a:pt x="61430" y="51000"/>
                </a:lnTo>
                <a:lnTo>
                  <a:pt x="61480" y="50990"/>
                </a:lnTo>
                <a:lnTo>
                  <a:pt x="61550" y="50980"/>
                </a:lnTo>
                <a:lnTo>
                  <a:pt x="61570" y="50930"/>
                </a:lnTo>
                <a:lnTo>
                  <a:pt x="61570" y="50880"/>
                </a:lnTo>
                <a:lnTo>
                  <a:pt x="61590" y="50830"/>
                </a:lnTo>
                <a:lnTo>
                  <a:pt x="61650" y="50800"/>
                </a:lnTo>
                <a:lnTo>
                  <a:pt x="61700" y="50810"/>
                </a:lnTo>
                <a:lnTo>
                  <a:pt x="61760" y="50830"/>
                </a:lnTo>
                <a:lnTo>
                  <a:pt x="61790" y="50840"/>
                </a:lnTo>
                <a:lnTo>
                  <a:pt x="61880" y="50800"/>
                </a:lnTo>
                <a:lnTo>
                  <a:pt x="61960" y="50730"/>
                </a:lnTo>
                <a:lnTo>
                  <a:pt x="62030" y="50630"/>
                </a:lnTo>
                <a:lnTo>
                  <a:pt x="62050" y="50520"/>
                </a:lnTo>
                <a:lnTo>
                  <a:pt x="62000" y="50390"/>
                </a:lnTo>
                <a:lnTo>
                  <a:pt x="61890" y="50350"/>
                </a:lnTo>
                <a:lnTo>
                  <a:pt x="61650" y="50390"/>
                </a:lnTo>
                <a:lnTo>
                  <a:pt x="61550" y="50380"/>
                </a:lnTo>
                <a:lnTo>
                  <a:pt x="61390" y="50300"/>
                </a:lnTo>
                <a:lnTo>
                  <a:pt x="61300" y="50280"/>
                </a:lnTo>
                <a:lnTo>
                  <a:pt x="61230" y="50330"/>
                </a:lnTo>
                <a:lnTo>
                  <a:pt x="61190" y="50430"/>
                </a:lnTo>
                <a:lnTo>
                  <a:pt x="61160" y="50540"/>
                </a:lnTo>
                <a:lnTo>
                  <a:pt x="61130" y="50620"/>
                </a:lnTo>
                <a:lnTo>
                  <a:pt x="61010" y="50760"/>
                </a:lnTo>
                <a:lnTo>
                  <a:pt x="60920" y="50820"/>
                </a:lnTo>
                <a:lnTo>
                  <a:pt x="60790" y="50850"/>
                </a:lnTo>
                <a:lnTo>
                  <a:pt x="60740" y="50880"/>
                </a:lnTo>
                <a:lnTo>
                  <a:pt x="60710" y="50880"/>
                </a:lnTo>
                <a:lnTo>
                  <a:pt x="60680" y="50870"/>
                </a:lnTo>
                <a:lnTo>
                  <a:pt x="60630" y="50820"/>
                </a:lnTo>
                <a:lnTo>
                  <a:pt x="60600" y="50810"/>
                </a:lnTo>
                <a:lnTo>
                  <a:pt x="60570" y="50830"/>
                </a:lnTo>
                <a:lnTo>
                  <a:pt x="60510" y="50920"/>
                </a:lnTo>
                <a:lnTo>
                  <a:pt x="60470" y="50960"/>
                </a:lnTo>
                <a:lnTo>
                  <a:pt x="60450" y="50960"/>
                </a:lnTo>
                <a:lnTo>
                  <a:pt x="60420" y="50990"/>
                </a:lnTo>
                <a:lnTo>
                  <a:pt x="60400" y="50990"/>
                </a:lnTo>
                <a:lnTo>
                  <a:pt x="60370" y="50920"/>
                </a:lnTo>
                <a:lnTo>
                  <a:pt x="60320" y="50840"/>
                </a:lnTo>
                <a:lnTo>
                  <a:pt x="60380" y="50820"/>
                </a:lnTo>
                <a:lnTo>
                  <a:pt x="60430" y="50780"/>
                </a:lnTo>
                <a:lnTo>
                  <a:pt x="60430" y="50750"/>
                </a:lnTo>
                <a:lnTo>
                  <a:pt x="60380" y="50730"/>
                </a:lnTo>
                <a:lnTo>
                  <a:pt x="60240" y="50740"/>
                </a:lnTo>
                <a:lnTo>
                  <a:pt x="60210" y="50750"/>
                </a:lnTo>
                <a:lnTo>
                  <a:pt x="60230" y="50790"/>
                </a:lnTo>
                <a:lnTo>
                  <a:pt x="60250" y="50830"/>
                </a:lnTo>
                <a:lnTo>
                  <a:pt x="60250" y="50880"/>
                </a:lnTo>
                <a:lnTo>
                  <a:pt x="60140" y="50780"/>
                </a:lnTo>
                <a:lnTo>
                  <a:pt x="60190" y="50660"/>
                </a:lnTo>
                <a:lnTo>
                  <a:pt x="60280" y="50540"/>
                </a:lnTo>
                <a:lnTo>
                  <a:pt x="60250" y="50520"/>
                </a:lnTo>
                <a:lnTo>
                  <a:pt x="60210" y="50540"/>
                </a:lnTo>
                <a:lnTo>
                  <a:pt x="60160" y="50540"/>
                </a:lnTo>
                <a:lnTo>
                  <a:pt x="60090" y="50560"/>
                </a:lnTo>
                <a:lnTo>
                  <a:pt x="60060" y="50600"/>
                </a:lnTo>
                <a:lnTo>
                  <a:pt x="60050" y="50650"/>
                </a:lnTo>
                <a:lnTo>
                  <a:pt x="60030" y="50690"/>
                </a:lnTo>
                <a:lnTo>
                  <a:pt x="59990" y="50740"/>
                </a:lnTo>
                <a:lnTo>
                  <a:pt x="59990" y="50770"/>
                </a:lnTo>
                <a:lnTo>
                  <a:pt x="59970" y="50770"/>
                </a:lnTo>
                <a:lnTo>
                  <a:pt x="59900" y="50770"/>
                </a:lnTo>
                <a:lnTo>
                  <a:pt x="59810" y="50750"/>
                </a:lnTo>
                <a:lnTo>
                  <a:pt x="59750" y="50730"/>
                </a:lnTo>
                <a:lnTo>
                  <a:pt x="59710" y="50710"/>
                </a:lnTo>
                <a:lnTo>
                  <a:pt x="59570" y="50540"/>
                </a:lnTo>
                <a:lnTo>
                  <a:pt x="59500" y="50480"/>
                </a:lnTo>
                <a:lnTo>
                  <a:pt x="59400" y="50430"/>
                </a:lnTo>
                <a:lnTo>
                  <a:pt x="59340" y="50410"/>
                </a:lnTo>
                <a:lnTo>
                  <a:pt x="59300" y="50400"/>
                </a:lnTo>
                <a:lnTo>
                  <a:pt x="59260" y="50380"/>
                </a:lnTo>
                <a:lnTo>
                  <a:pt x="59200" y="50330"/>
                </a:lnTo>
                <a:lnTo>
                  <a:pt x="59170" y="50280"/>
                </a:lnTo>
                <a:lnTo>
                  <a:pt x="59120" y="50220"/>
                </a:lnTo>
                <a:lnTo>
                  <a:pt x="59020" y="50160"/>
                </a:lnTo>
                <a:lnTo>
                  <a:pt x="58920" y="49980"/>
                </a:lnTo>
                <a:lnTo>
                  <a:pt x="58870" y="49940"/>
                </a:lnTo>
                <a:lnTo>
                  <a:pt x="58750" y="49920"/>
                </a:lnTo>
                <a:lnTo>
                  <a:pt x="58660" y="49900"/>
                </a:lnTo>
                <a:lnTo>
                  <a:pt x="58570" y="49900"/>
                </a:lnTo>
                <a:lnTo>
                  <a:pt x="58450" y="49940"/>
                </a:lnTo>
                <a:lnTo>
                  <a:pt x="58280" y="50040"/>
                </a:lnTo>
                <a:lnTo>
                  <a:pt x="58170" y="50070"/>
                </a:lnTo>
                <a:lnTo>
                  <a:pt x="58120" y="50030"/>
                </a:lnTo>
                <a:lnTo>
                  <a:pt x="58090" y="49940"/>
                </a:lnTo>
                <a:lnTo>
                  <a:pt x="58050" y="49840"/>
                </a:lnTo>
                <a:lnTo>
                  <a:pt x="58030" y="49750"/>
                </a:lnTo>
                <a:lnTo>
                  <a:pt x="58080" y="49680"/>
                </a:lnTo>
                <a:lnTo>
                  <a:pt x="58000" y="49480"/>
                </a:lnTo>
                <a:lnTo>
                  <a:pt x="58140" y="49050"/>
                </a:lnTo>
                <a:lnTo>
                  <a:pt x="58120" y="48840"/>
                </a:lnTo>
                <a:lnTo>
                  <a:pt x="58070" y="48790"/>
                </a:lnTo>
                <a:lnTo>
                  <a:pt x="58030" y="48740"/>
                </a:lnTo>
                <a:lnTo>
                  <a:pt x="57830" y="48600"/>
                </a:lnTo>
                <a:lnTo>
                  <a:pt x="57750" y="48500"/>
                </a:lnTo>
                <a:lnTo>
                  <a:pt x="57730" y="48450"/>
                </a:lnTo>
                <a:lnTo>
                  <a:pt x="57700" y="48370"/>
                </a:lnTo>
                <a:lnTo>
                  <a:pt x="57680" y="48320"/>
                </a:lnTo>
                <a:lnTo>
                  <a:pt x="57530" y="48160"/>
                </a:lnTo>
                <a:lnTo>
                  <a:pt x="57560" y="48010"/>
                </a:lnTo>
                <a:lnTo>
                  <a:pt x="57510" y="47830"/>
                </a:lnTo>
                <a:lnTo>
                  <a:pt x="57410" y="47670"/>
                </a:lnTo>
                <a:lnTo>
                  <a:pt x="57290" y="47600"/>
                </a:lnTo>
                <a:lnTo>
                  <a:pt x="57140" y="47560"/>
                </a:lnTo>
                <a:lnTo>
                  <a:pt x="56860" y="47380"/>
                </a:lnTo>
                <a:lnTo>
                  <a:pt x="56700" y="47340"/>
                </a:lnTo>
                <a:lnTo>
                  <a:pt x="56610" y="47320"/>
                </a:lnTo>
                <a:lnTo>
                  <a:pt x="56490" y="47270"/>
                </a:lnTo>
                <a:lnTo>
                  <a:pt x="56410" y="47260"/>
                </a:lnTo>
                <a:lnTo>
                  <a:pt x="56360" y="47240"/>
                </a:lnTo>
                <a:lnTo>
                  <a:pt x="56230" y="47110"/>
                </a:lnTo>
                <a:lnTo>
                  <a:pt x="55890" y="46870"/>
                </a:lnTo>
                <a:lnTo>
                  <a:pt x="55820" y="46840"/>
                </a:lnTo>
                <a:lnTo>
                  <a:pt x="55750" y="46800"/>
                </a:lnTo>
                <a:lnTo>
                  <a:pt x="55590" y="46610"/>
                </a:lnTo>
                <a:lnTo>
                  <a:pt x="55510" y="46540"/>
                </a:lnTo>
                <a:lnTo>
                  <a:pt x="55770" y="46310"/>
                </a:lnTo>
                <a:lnTo>
                  <a:pt x="55510" y="46020"/>
                </a:lnTo>
                <a:lnTo>
                  <a:pt x="55380" y="45910"/>
                </a:lnTo>
                <a:lnTo>
                  <a:pt x="55210" y="45820"/>
                </a:lnTo>
                <a:lnTo>
                  <a:pt x="55210" y="45860"/>
                </a:lnTo>
                <a:lnTo>
                  <a:pt x="55180" y="45820"/>
                </a:lnTo>
                <a:lnTo>
                  <a:pt x="55210" y="45790"/>
                </a:lnTo>
                <a:lnTo>
                  <a:pt x="55280" y="45780"/>
                </a:lnTo>
                <a:lnTo>
                  <a:pt x="55260" y="45730"/>
                </a:lnTo>
                <a:lnTo>
                  <a:pt x="55180" y="45670"/>
                </a:lnTo>
                <a:lnTo>
                  <a:pt x="55110" y="45630"/>
                </a:lnTo>
                <a:lnTo>
                  <a:pt x="54900" y="45590"/>
                </a:lnTo>
                <a:lnTo>
                  <a:pt x="54850" y="45560"/>
                </a:lnTo>
                <a:lnTo>
                  <a:pt x="54780" y="45620"/>
                </a:lnTo>
                <a:lnTo>
                  <a:pt x="54720" y="45620"/>
                </a:lnTo>
                <a:lnTo>
                  <a:pt x="54650" y="45590"/>
                </a:lnTo>
                <a:lnTo>
                  <a:pt x="54590" y="45520"/>
                </a:lnTo>
                <a:lnTo>
                  <a:pt x="54600" y="45490"/>
                </a:lnTo>
                <a:lnTo>
                  <a:pt x="54640" y="45470"/>
                </a:lnTo>
                <a:lnTo>
                  <a:pt x="54670" y="45430"/>
                </a:lnTo>
                <a:lnTo>
                  <a:pt x="54650" y="45390"/>
                </a:lnTo>
                <a:lnTo>
                  <a:pt x="54480" y="45220"/>
                </a:lnTo>
                <a:lnTo>
                  <a:pt x="54420" y="45180"/>
                </a:lnTo>
                <a:lnTo>
                  <a:pt x="54350" y="45160"/>
                </a:lnTo>
                <a:lnTo>
                  <a:pt x="54280" y="45140"/>
                </a:lnTo>
                <a:lnTo>
                  <a:pt x="54260" y="45110"/>
                </a:lnTo>
                <a:lnTo>
                  <a:pt x="54240" y="45030"/>
                </a:lnTo>
                <a:lnTo>
                  <a:pt x="54210" y="44990"/>
                </a:lnTo>
                <a:lnTo>
                  <a:pt x="54150" y="45020"/>
                </a:lnTo>
                <a:lnTo>
                  <a:pt x="54140" y="45000"/>
                </a:lnTo>
                <a:close/>
                <a:moveTo>
                  <a:pt x="59810" y="45110"/>
                </a:moveTo>
                <a:lnTo>
                  <a:pt x="59790" y="45100"/>
                </a:lnTo>
                <a:lnTo>
                  <a:pt x="59780" y="45090"/>
                </a:lnTo>
                <a:lnTo>
                  <a:pt x="59760" y="45090"/>
                </a:lnTo>
                <a:lnTo>
                  <a:pt x="59740" y="45090"/>
                </a:lnTo>
                <a:lnTo>
                  <a:pt x="59730" y="45050"/>
                </a:lnTo>
                <a:lnTo>
                  <a:pt x="59720" y="44990"/>
                </a:lnTo>
                <a:lnTo>
                  <a:pt x="59700" y="44950"/>
                </a:lnTo>
                <a:lnTo>
                  <a:pt x="59700" y="44920"/>
                </a:lnTo>
                <a:lnTo>
                  <a:pt x="59740" y="44850"/>
                </a:lnTo>
                <a:lnTo>
                  <a:pt x="59750" y="44840"/>
                </a:lnTo>
                <a:lnTo>
                  <a:pt x="59760" y="44870"/>
                </a:lnTo>
                <a:lnTo>
                  <a:pt x="59770" y="44890"/>
                </a:lnTo>
                <a:lnTo>
                  <a:pt x="59790" y="44890"/>
                </a:lnTo>
                <a:lnTo>
                  <a:pt x="59810" y="44900"/>
                </a:lnTo>
                <a:lnTo>
                  <a:pt x="59830" y="44920"/>
                </a:lnTo>
                <a:lnTo>
                  <a:pt x="59830" y="44910"/>
                </a:lnTo>
                <a:lnTo>
                  <a:pt x="59830" y="44870"/>
                </a:lnTo>
                <a:lnTo>
                  <a:pt x="59860" y="44850"/>
                </a:lnTo>
                <a:lnTo>
                  <a:pt x="59890" y="44850"/>
                </a:lnTo>
                <a:lnTo>
                  <a:pt x="59920" y="44830"/>
                </a:lnTo>
                <a:lnTo>
                  <a:pt x="59940" y="44830"/>
                </a:lnTo>
                <a:lnTo>
                  <a:pt x="59970" y="44850"/>
                </a:lnTo>
                <a:lnTo>
                  <a:pt x="59980" y="44860"/>
                </a:lnTo>
                <a:lnTo>
                  <a:pt x="59990" y="44890"/>
                </a:lnTo>
                <a:lnTo>
                  <a:pt x="60010" y="44890"/>
                </a:lnTo>
                <a:lnTo>
                  <a:pt x="60000" y="44850"/>
                </a:lnTo>
                <a:lnTo>
                  <a:pt x="60000" y="44830"/>
                </a:lnTo>
                <a:lnTo>
                  <a:pt x="59960" y="44780"/>
                </a:lnTo>
                <a:lnTo>
                  <a:pt x="59950" y="44790"/>
                </a:lnTo>
                <a:lnTo>
                  <a:pt x="59930" y="44790"/>
                </a:lnTo>
                <a:lnTo>
                  <a:pt x="59920" y="44760"/>
                </a:lnTo>
                <a:lnTo>
                  <a:pt x="59930" y="44730"/>
                </a:lnTo>
                <a:lnTo>
                  <a:pt x="59950" y="44730"/>
                </a:lnTo>
                <a:lnTo>
                  <a:pt x="60000" y="44760"/>
                </a:lnTo>
                <a:lnTo>
                  <a:pt x="60040" y="44800"/>
                </a:lnTo>
                <a:lnTo>
                  <a:pt x="60070" y="44820"/>
                </a:lnTo>
                <a:lnTo>
                  <a:pt x="60090" y="44830"/>
                </a:lnTo>
                <a:lnTo>
                  <a:pt x="60120" y="44890"/>
                </a:lnTo>
                <a:lnTo>
                  <a:pt x="60090" y="44960"/>
                </a:lnTo>
                <a:lnTo>
                  <a:pt x="59830" y="45130"/>
                </a:lnTo>
                <a:lnTo>
                  <a:pt x="59810" y="45110"/>
                </a:lnTo>
                <a:close/>
                <a:moveTo>
                  <a:pt x="62390" y="49080"/>
                </a:moveTo>
                <a:lnTo>
                  <a:pt x="62240" y="49020"/>
                </a:lnTo>
                <a:lnTo>
                  <a:pt x="62220" y="48980"/>
                </a:lnTo>
                <a:lnTo>
                  <a:pt x="62320" y="48950"/>
                </a:lnTo>
                <a:lnTo>
                  <a:pt x="62480" y="48890"/>
                </a:lnTo>
                <a:lnTo>
                  <a:pt x="62530" y="48860"/>
                </a:lnTo>
                <a:lnTo>
                  <a:pt x="62610" y="48850"/>
                </a:lnTo>
                <a:lnTo>
                  <a:pt x="62830" y="48910"/>
                </a:lnTo>
                <a:lnTo>
                  <a:pt x="62930" y="48970"/>
                </a:lnTo>
                <a:lnTo>
                  <a:pt x="62990" y="49060"/>
                </a:lnTo>
                <a:lnTo>
                  <a:pt x="62990" y="49160"/>
                </a:lnTo>
                <a:lnTo>
                  <a:pt x="62920" y="49190"/>
                </a:lnTo>
                <a:lnTo>
                  <a:pt x="62740" y="49150"/>
                </a:lnTo>
                <a:lnTo>
                  <a:pt x="62660" y="49120"/>
                </a:lnTo>
                <a:lnTo>
                  <a:pt x="62600" y="49100"/>
                </a:lnTo>
                <a:lnTo>
                  <a:pt x="62480" y="49100"/>
                </a:lnTo>
                <a:lnTo>
                  <a:pt x="62390" y="49080"/>
                </a:lnTo>
                <a:close/>
                <a:moveTo>
                  <a:pt x="62200" y="48790"/>
                </a:moveTo>
                <a:lnTo>
                  <a:pt x="62170" y="48840"/>
                </a:lnTo>
                <a:lnTo>
                  <a:pt x="62120" y="48890"/>
                </a:lnTo>
                <a:lnTo>
                  <a:pt x="62080" y="48900"/>
                </a:lnTo>
                <a:lnTo>
                  <a:pt x="62000" y="48920"/>
                </a:lnTo>
                <a:lnTo>
                  <a:pt x="61960" y="48910"/>
                </a:lnTo>
                <a:lnTo>
                  <a:pt x="61860" y="48880"/>
                </a:lnTo>
                <a:lnTo>
                  <a:pt x="61740" y="48840"/>
                </a:lnTo>
                <a:lnTo>
                  <a:pt x="61640" y="48840"/>
                </a:lnTo>
                <a:lnTo>
                  <a:pt x="61540" y="48800"/>
                </a:lnTo>
                <a:lnTo>
                  <a:pt x="61450" y="48720"/>
                </a:lnTo>
                <a:lnTo>
                  <a:pt x="61410" y="48650"/>
                </a:lnTo>
                <a:lnTo>
                  <a:pt x="61410" y="48600"/>
                </a:lnTo>
                <a:lnTo>
                  <a:pt x="61400" y="48570"/>
                </a:lnTo>
                <a:lnTo>
                  <a:pt x="61400" y="48550"/>
                </a:lnTo>
                <a:lnTo>
                  <a:pt x="61410" y="48550"/>
                </a:lnTo>
                <a:lnTo>
                  <a:pt x="61410" y="48540"/>
                </a:lnTo>
                <a:lnTo>
                  <a:pt x="61670" y="48560"/>
                </a:lnTo>
                <a:lnTo>
                  <a:pt x="61800" y="48620"/>
                </a:lnTo>
                <a:lnTo>
                  <a:pt x="61840" y="48610"/>
                </a:lnTo>
                <a:lnTo>
                  <a:pt x="61880" y="48590"/>
                </a:lnTo>
                <a:lnTo>
                  <a:pt x="61950" y="48600"/>
                </a:lnTo>
                <a:lnTo>
                  <a:pt x="61960" y="48600"/>
                </a:lnTo>
                <a:lnTo>
                  <a:pt x="61960" y="48610"/>
                </a:lnTo>
                <a:lnTo>
                  <a:pt x="62010" y="48650"/>
                </a:lnTo>
                <a:lnTo>
                  <a:pt x="62040" y="48670"/>
                </a:lnTo>
                <a:lnTo>
                  <a:pt x="62070" y="48660"/>
                </a:lnTo>
                <a:lnTo>
                  <a:pt x="62070" y="48630"/>
                </a:lnTo>
                <a:lnTo>
                  <a:pt x="62080" y="48610"/>
                </a:lnTo>
                <a:lnTo>
                  <a:pt x="62120" y="48610"/>
                </a:lnTo>
                <a:lnTo>
                  <a:pt x="62170" y="48620"/>
                </a:lnTo>
                <a:lnTo>
                  <a:pt x="62240" y="48640"/>
                </a:lnTo>
                <a:lnTo>
                  <a:pt x="62320" y="48670"/>
                </a:lnTo>
                <a:lnTo>
                  <a:pt x="62330" y="48690"/>
                </a:lnTo>
                <a:lnTo>
                  <a:pt x="62330" y="48710"/>
                </a:lnTo>
                <a:lnTo>
                  <a:pt x="62260" y="48740"/>
                </a:lnTo>
                <a:lnTo>
                  <a:pt x="62230" y="48760"/>
                </a:lnTo>
                <a:lnTo>
                  <a:pt x="62200" y="48790"/>
                </a:lnTo>
                <a:close/>
                <a:moveTo>
                  <a:pt x="61340" y="48830"/>
                </a:moveTo>
                <a:lnTo>
                  <a:pt x="61250" y="48880"/>
                </a:lnTo>
                <a:lnTo>
                  <a:pt x="61190" y="48880"/>
                </a:lnTo>
                <a:lnTo>
                  <a:pt x="61140" y="48790"/>
                </a:lnTo>
                <a:lnTo>
                  <a:pt x="61110" y="48760"/>
                </a:lnTo>
                <a:lnTo>
                  <a:pt x="61040" y="48650"/>
                </a:lnTo>
                <a:lnTo>
                  <a:pt x="61030" y="48590"/>
                </a:lnTo>
                <a:lnTo>
                  <a:pt x="61060" y="48490"/>
                </a:lnTo>
                <a:lnTo>
                  <a:pt x="61070" y="48390"/>
                </a:lnTo>
                <a:lnTo>
                  <a:pt x="61050" y="48320"/>
                </a:lnTo>
                <a:lnTo>
                  <a:pt x="60990" y="48240"/>
                </a:lnTo>
                <a:lnTo>
                  <a:pt x="61010" y="48220"/>
                </a:lnTo>
                <a:lnTo>
                  <a:pt x="61060" y="48190"/>
                </a:lnTo>
                <a:lnTo>
                  <a:pt x="61110" y="48190"/>
                </a:lnTo>
                <a:lnTo>
                  <a:pt x="61330" y="48270"/>
                </a:lnTo>
                <a:lnTo>
                  <a:pt x="61360" y="48290"/>
                </a:lnTo>
                <a:lnTo>
                  <a:pt x="61400" y="48310"/>
                </a:lnTo>
                <a:lnTo>
                  <a:pt x="61450" y="48320"/>
                </a:lnTo>
                <a:lnTo>
                  <a:pt x="61450" y="48380"/>
                </a:lnTo>
                <a:lnTo>
                  <a:pt x="61310" y="48530"/>
                </a:lnTo>
                <a:lnTo>
                  <a:pt x="61280" y="48630"/>
                </a:lnTo>
                <a:lnTo>
                  <a:pt x="61310" y="48720"/>
                </a:lnTo>
                <a:lnTo>
                  <a:pt x="61350" y="48780"/>
                </a:lnTo>
                <a:lnTo>
                  <a:pt x="61340" y="48830"/>
                </a:lnTo>
                <a:close/>
                <a:moveTo>
                  <a:pt x="60730" y="47940"/>
                </a:moveTo>
                <a:lnTo>
                  <a:pt x="60820" y="47980"/>
                </a:lnTo>
                <a:lnTo>
                  <a:pt x="60910" y="48050"/>
                </a:lnTo>
                <a:lnTo>
                  <a:pt x="60940" y="48090"/>
                </a:lnTo>
                <a:lnTo>
                  <a:pt x="60970" y="48090"/>
                </a:lnTo>
                <a:lnTo>
                  <a:pt x="61030" y="48090"/>
                </a:lnTo>
                <a:lnTo>
                  <a:pt x="61040" y="48120"/>
                </a:lnTo>
                <a:lnTo>
                  <a:pt x="60980" y="48180"/>
                </a:lnTo>
                <a:lnTo>
                  <a:pt x="60920" y="48200"/>
                </a:lnTo>
                <a:lnTo>
                  <a:pt x="60800" y="48130"/>
                </a:lnTo>
                <a:lnTo>
                  <a:pt x="60660" y="47980"/>
                </a:lnTo>
                <a:lnTo>
                  <a:pt x="60640" y="47920"/>
                </a:lnTo>
                <a:lnTo>
                  <a:pt x="60730" y="47940"/>
                </a:lnTo>
                <a:close/>
                <a:moveTo>
                  <a:pt x="62230" y="56920"/>
                </a:moveTo>
                <a:lnTo>
                  <a:pt x="62260" y="57030"/>
                </a:lnTo>
                <a:lnTo>
                  <a:pt x="62240" y="57120"/>
                </a:lnTo>
                <a:lnTo>
                  <a:pt x="62160" y="57140"/>
                </a:lnTo>
                <a:lnTo>
                  <a:pt x="62090" y="57040"/>
                </a:lnTo>
                <a:lnTo>
                  <a:pt x="61980" y="56820"/>
                </a:lnTo>
                <a:lnTo>
                  <a:pt x="61910" y="56750"/>
                </a:lnTo>
                <a:lnTo>
                  <a:pt x="61730" y="56590"/>
                </a:lnTo>
                <a:lnTo>
                  <a:pt x="61580" y="56530"/>
                </a:lnTo>
                <a:lnTo>
                  <a:pt x="61460" y="56400"/>
                </a:lnTo>
                <a:lnTo>
                  <a:pt x="61280" y="56340"/>
                </a:lnTo>
                <a:lnTo>
                  <a:pt x="61200" y="56270"/>
                </a:lnTo>
                <a:lnTo>
                  <a:pt x="61090" y="56110"/>
                </a:lnTo>
                <a:lnTo>
                  <a:pt x="61020" y="56150"/>
                </a:lnTo>
                <a:lnTo>
                  <a:pt x="60930" y="56130"/>
                </a:lnTo>
                <a:lnTo>
                  <a:pt x="60730" y="56040"/>
                </a:lnTo>
                <a:lnTo>
                  <a:pt x="60600" y="56090"/>
                </a:lnTo>
                <a:lnTo>
                  <a:pt x="60490" y="56030"/>
                </a:lnTo>
                <a:lnTo>
                  <a:pt x="60390" y="55930"/>
                </a:lnTo>
                <a:lnTo>
                  <a:pt x="60320" y="55880"/>
                </a:lnTo>
                <a:lnTo>
                  <a:pt x="60350" y="55810"/>
                </a:lnTo>
                <a:lnTo>
                  <a:pt x="60380" y="55760"/>
                </a:lnTo>
                <a:lnTo>
                  <a:pt x="60430" y="55740"/>
                </a:lnTo>
                <a:lnTo>
                  <a:pt x="60510" y="55740"/>
                </a:lnTo>
                <a:lnTo>
                  <a:pt x="60430" y="55590"/>
                </a:lnTo>
                <a:lnTo>
                  <a:pt x="60400" y="55640"/>
                </a:lnTo>
                <a:lnTo>
                  <a:pt x="60400" y="55660"/>
                </a:lnTo>
                <a:lnTo>
                  <a:pt x="60360" y="55660"/>
                </a:lnTo>
                <a:lnTo>
                  <a:pt x="60320" y="55590"/>
                </a:lnTo>
                <a:lnTo>
                  <a:pt x="60250" y="55520"/>
                </a:lnTo>
                <a:lnTo>
                  <a:pt x="60180" y="55460"/>
                </a:lnTo>
                <a:lnTo>
                  <a:pt x="60040" y="55400"/>
                </a:lnTo>
                <a:lnTo>
                  <a:pt x="60000" y="55320"/>
                </a:lnTo>
                <a:lnTo>
                  <a:pt x="60010" y="55250"/>
                </a:lnTo>
                <a:lnTo>
                  <a:pt x="60100" y="55240"/>
                </a:lnTo>
                <a:lnTo>
                  <a:pt x="59990" y="55210"/>
                </a:lnTo>
                <a:lnTo>
                  <a:pt x="59880" y="55220"/>
                </a:lnTo>
                <a:lnTo>
                  <a:pt x="59800" y="55200"/>
                </a:lnTo>
                <a:lnTo>
                  <a:pt x="59740" y="54980"/>
                </a:lnTo>
                <a:lnTo>
                  <a:pt x="59680" y="54890"/>
                </a:lnTo>
                <a:lnTo>
                  <a:pt x="59510" y="54720"/>
                </a:lnTo>
                <a:lnTo>
                  <a:pt x="59440" y="54600"/>
                </a:lnTo>
                <a:lnTo>
                  <a:pt x="59400" y="54570"/>
                </a:lnTo>
                <a:lnTo>
                  <a:pt x="59250" y="54500"/>
                </a:lnTo>
                <a:lnTo>
                  <a:pt x="59200" y="54480"/>
                </a:lnTo>
                <a:lnTo>
                  <a:pt x="59110" y="54440"/>
                </a:lnTo>
                <a:lnTo>
                  <a:pt x="58980" y="54450"/>
                </a:lnTo>
                <a:lnTo>
                  <a:pt x="58860" y="54490"/>
                </a:lnTo>
                <a:lnTo>
                  <a:pt x="58780" y="54530"/>
                </a:lnTo>
                <a:lnTo>
                  <a:pt x="58720" y="54600"/>
                </a:lnTo>
                <a:lnTo>
                  <a:pt x="58550" y="54840"/>
                </a:lnTo>
                <a:lnTo>
                  <a:pt x="58510" y="54980"/>
                </a:lnTo>
                <a:lnTo>
                  <a:pt x="58460" y="55050"/>
                </a:lnTo>
                <a:lnTo>
                  <a:pt x="58410" y="55110"/>
                </a:lnTo>
                <a:lnTo>
                  <a:pt x="58360" y="55130"/>
                </a:lnTo>
                <a:lnTo>
                  <a:pt x="58300" y="55140"/>
                </a:lnTo>
                <a:lnTo>
                  <a:pt x="58270" y="55160"/>
                </a:lnTo>
                <a:lnTo>
                  <a:pt x="58230" y="55240"/>
                </a:lnTo>
                <a:lnTo>
                  <a:pt x="57930" y="55590"/>
                </a:lnTo>
                <a:lnTo>
                  <a:pt x="57480" y="56010"/>
                </a:lnTo>
                <a:lnTo>
                  <a:pt x="57360" y="56080"/>
                </a:lnTo>
                <a:lnTo>
                  <a:pt x="57310" y="56020"/>
                </a:lnTo>
                <a:lnTo>
                  <a:pt x="57320" y="55900"/>
                </a:lnTo>
                <a:lnTo>
                  <a:pt x="57350" y="55770"/>
                </a:lnTo>
                <a:lnTo>
                  <a:pt x="57390" y="55660"/>
                </a:lnTo>
                <a:lnTo>
                  <a:pt x="57440" y="55620"/>
                </a:lnTo>
                <a:lnTo>
                  <a:pt x="57500" y="55600"/>
                </a:lnTo>
                <a:lnTo>
                  <a:pt x="57530" y="55570"/>
                </a:lnTo>
                <a:lnTo>
                  <a:pt x="57530" y="55520"/>
                </a:lnTo>
                <a:lnTo>
                  <a:pt x="57530" y="55450"/>
                </a:lnTo>
                <a:lnTo>
                  <a:pt x="57540" y="55380"/>
                </a:lnTo>
                <a:lnTo>
                  <a:pt x="57570" y="55320"/>
                </a:lnTo>
                <a:lnTo>
                  <a:pt x="57610" y="55270"/>
                </a:lnTo>
                <a:lnTo>
                  <a:pt x="57640" y="55210"/>
                </a:lnTo>
                <a:lnTo>
                  <a:pt x="57630" y="55000"/>
                </a:lnTo>
                <a:lnTo>
                  <a:pt x="57660" y="54900"/>
                </a:lnTo>
                <a:lnTo>
                  <a:pt x="57750" y="54940"/>
                </a:lnTo>
                <a:lnTo>
                  <a:pt x="57780" y="54870"/>
                </a:lnTo>
                <a:lnTo>
                  <a:pt x="57820" y="54810"/>
                </a:lnTo>
                <a:lnTo>
                  <a:pt x="57870" y="54770"/>
                </a:lnTo>
                <a:lnTo>
                  <a:pt x="57950" y="54760"/>
                </a:lnTo>
                <a:lnTo>
                  <a:pt x="57990" y="54730"/>
                </a:lnTo>
                <a:lnTo>
                  <a:pt x="57970" y="54670"/>
                </a:lnTo>
                <a:lnTo>
                  <a:pt x="57900" y="54570"/>
                </a:lnTo>
                <a:lnTo>
                  <a:pt x="57970" y="54520"/>
                </a:lnTo>
                <a:lnTo>
                  <a:pt x="58040" y="54490"/>
                </a:lnTo>
                <a:lnTo>
                  <a:pt x="58090" y="54440"/>
                </a:lnTo>
                <a:lnTo>
                  <a:pt x="58080" y="54340"/>
                </a:lnTo>
                <a:lnTo>
                  <a:pt x="57900" y="54330"/>
                </a:lnTo>
                <a:lnTo>
                  <a:pt x="57780" y="54340"/>
                </a:lnTo>
                <a:lnTo>
                  <a:pt x="57680" y="54380"/>
                </a:lnTo>
                <a:lnTo>
                  <a:pt x="57680" y="54340"/>
                </a:lnTo>
                <a:lnTo>
                  <a:pt x="57670" y="54180"/>
                </a:lnTo>
                <a:lnTo>
                  <a:pt x="57680" y="54160"/>
                </a:lnTo>
                <a:lnTo>
                  <a:pt x="57690" y="54150"/>
                </a:lnTo>
                <a:lnTo>
                  <a:pt x="57840" y="53950"/>
                </a:lnTo>
                <a:lnTo>
                  <a:pt x="57860" y="53870"/>
                </a:lnTo>
                <a:lnTo>
                  <a:pt x="57880" y="53710"/>
                </a:lnTo>
                <a:lnTo>
                  <a:pt x="57960" y="53440"/>
                </a:lnTo>
                <a:lnTo>
                  <a:pt x="57970" y="53310"/>
                </a:lnTo>
                <a:lnTo>
                  <a:pt x="57960" y="53220"/>
                </a:lnTo>
                <a:lnTo>
                  <a:pt x="57930" y="53180"/>
                </a:lnTo>
                <a:lnTo>
                  <a:pt x="57880" y="53140"/>
                </a:lnTo>
                <a:lnTo>
                  <a:pt x="57810" y="53080"/>
                </a:lnTo>
                <a:lnTo>
                  <a:pt x="57750" y="52450"/>
                </a:lnTo>
                <a:lnTo>
                  <a:pt x="57770" y="52380"/>
                </a:lnTo>
                <a:lnTo>
                  <a:pt x="57810" y="52370"/>
                </a:lnTo>
                <a:lnTo>
                  <a:pt x="57860" y="52380"/>
                </a:lnTo>
                <a:lnTo>
                  <a:pt x="57910" y="52420"/>
                </a:lnTo>
                <a:lnTo>
                  <a:pt x="57990" y="52450"/>
                </a:lnTo>
                <a:lnTo>
                  <a:pt x="58150" y="52480"/>
                </a:lnTo>
                <a:lnTo>
                  <a:pt x="58230" y="52500"/>
                </a:lnTo>
                <a:lnTo>
                  <a:pt x="58280" y="52540"/>
                </a:lnTo>
                <a:lnTo>
                  <a:pt x="58320" y="52580"/>
                </a:lnTo>
                <a:lnTo>
                  <a:pt x="58370" y="52610"/>
                </a:lnTo>
                <a:lnTo>
                  <a:pt x="58420" y="52620"/>
                </a:lnTo>
                <a:lnTo>
                  <a:pt x="58410" y="52630"/>
                </a:lnTo>
                <a:lnTo>
                  <a:pt x="58420" y="52650"/>
                </a:lnTo>
                <a:lnTo>
                  <a:pt x="58320" y="52630"/>
                </a:lnTo>
                <a:lnTo>
                  <a:pt x="58330" y="52720"/>
                </a:lnTo>
                <a:lnTo>
                  <a:pt x="58420" y="52910"/>
                </a:lnTo>
                <a:lnTo>
                  <a:pt x="58390" y="52960"/>
                </a:lnTo>
                <a:lnTo>
                  <a:pt x="58320" y="53000"/>
                </a:lnTo>
                <a:lnTo>
                  <a:pt x="58260" y="53070"/>
                </a:lnTo>
                <a:lnTo>
                  <a:pt x="58230" y="53160"/>
                </a:lnTo>
                <a:lnTo>
                  <a:pt x="58260" y="53230"/>
                </a:lnTo>
                <a:lnTo>
                  <a:pt x="58320" y="53190"/>
                </a:lnTo>
                <a:lnTo>
                  <a:pt x="58420" y="53060"/>
                </a:lnTo>
                <a:lnTo>
                  <a:pt x="58430" y="53060"/>
                </a:lnTo>
                <a:lnTo>
                  <a:pt x="58480" y="53060"/>
                </a:lnTo>
                <a:lnTo>
                  <a:pt x="58510" y="53050"/>
                </a:lnTo>
                <a:lnTo>
                  <a:pt x="58520" y="53020"/>
                </a:lnTo>
                <a:lnTo>
                  <a:pt x="58510" y="52970"/>
                </a:lnTo>
                <a:lnTo>
                  <a:pt x="58520" y="52950"/>
                </a:lnTo>
                <a:lnTo>
                  <a:pt x="58510" y="52950"/>
                </a:lnTo>
                <a:lnTo>
                  <a:pt x="58540" y="52880"/>
                </a:lnTo>
                <a:lnTo>
                  <a:pt x="58580" y="52820"/>
                </a:lnTo>
                <a:lnTo>
                  <a:pt x="58600" y="52820"/>
                </a:lnTo>
                <a:lnTo>
                  <a:pt x="58640" y="52780"/>
                </a:lnTo>
                <a:lnTo>
                  <a:pt x="58730" y="52770"/>
                </a:lnTo>
                <a:lnTo>
                  <a:pt x="58830" y="52790"/>
                </a:lnTo>
                <a:lnTo>
                  <a:pt x="58910" y="52820"/>
                </a:lnTo>
                <a:lnTo>
                  <a:pt x="59080" y="52990"/>
                </a:lnTo>
                <a:lnTo>
                  <a:pt x="59160" y="53060"/>
                </a:lnTo>
                <a:lnTo>
                  <a:pt x="59260" y="53100"/>
                </a:lnTo>
                <a:lnTo>
                  <a:pt x="59440" y="53100"/>
                </a:lnTo>
                <a:lnTo>
                  <a:pt x="59470" y="53130"/>
                </a:lnTo>
                <a:lnTo>
                  <a:pt x="59530" y="53220"/>
                </a:lnTo>
                <a:lnTo>
                  <a:pt x="59570" y="53260"/>
                </a:lnTo>
                <a:lnTo>
                  <a:pt x="59620" y="53370"/>
                </a:lnTo>
                <a:lnTo>
                  <a:pt x="59690" y="53470"/>
                </a:lnTo>
                <a:lnTo>
                  <a:pt x="59770" y="53520"/>
                </a:lnTo>
                <a:lnTo>
                  <a:pt x="59770" y="53550"/>
                </a:lnTo>
                <a:lnTo>
                  <a:pt x="59710" y="53560"/>
                </a:lnTo>
                <a:lnTo>
                  <a:pt x="59670" y="53590"/>
                </a:lnTo>
                <a:lnTo>
                  <a:pt x="59650" y="53640"/>
                </a:lnTo>
                <a:lnTo>
                  <a:pt x="59660" y="53710"/>
                </a:lnTo>
                <a:lnTo>
                  <a:pt x="59840" y="53610"/>
                </a:lnTo>
                <a:lnTo>
                  <a:pt x="59920" y="53600"/>
                </a:lnTo>
                <a:lnTo>
                  <a:pt x="59960" y="53690"/>
                </a:lnTo>
                <a:lnTo>
                  <a:pt x="59980" y="53720"/>
                </a:lnTo>
                <a:lnTo>
                  <a:pt x="60030" y="53730"/>
                </a:lnTo>
                <a:lnTo>
                  <a:pt x="60090" y="53730"/>
                </a:lnTo>
                <a:lnTo>
                  <a:pt x="60140" y="53740"/>
                </a:lnTo>
                <a:lnTo>
                  <a:pt x="60200" y="53780"/>
                </a:lnTo>
                <a:lnTo>
                  <a:pt x="60240" y="53820"/>
                </a:lnTo>
                <a:lnTo>
                  <a:pt x="60280" y="53870"/>
                </a:lnTo>
                <a:lnTo>
                  <a:pt x="60620" y="54460"/>
                </a:lnTo>
                <a:lnTo>
                  <a:pt x="60760" y="54610"/>
                </a:lnTo>
                <a:lnTo>
                  <a:pt x="60730" y="54360"/>
                </a:lnTo>
                <a:lnTo>
                  <a:pt x="60770" y="54280"/>
                </a:lnTo>
                <a:lnTo>
                  <a:pt x="60890" y="54360"/>
                </a:lnTo>
                <a:lnTo>
                  <a:pt x="61060" y="54530"/>
                </a:lnTo>
                <a:lnTo>
                  <a:pt x="61130" y="54520"/>
                </a:lnTo>
                <a:lnTo>
                  <a:pt x="61190" y="54480"/>
                </a:lnTo>
                <a:lnTo>
                  <a:pt x="61240" y="54470"/>
                </a:lnTo>
                <a:lnTo>
                  <a:pt x="61280" y="54530"/>
                </a:lnTo>
                <a:lnTo>
                  <a:pt x="61280" y="54490"/>
                </a:lnTo>
                <a:lnTo>
                  <a:pt x="61330" y="54600"/>
                </a:lnTo>
                <a:lnTo>
                  <a:pt x="61610" y="55060"/>
                </a:lnTo>
                <a:lnTo>
                  <a:pt x="61640" y="55080"/>
                </a:lnTo>
                <a:lnTo>
                  <a:pt x="61720" y="55110"/>
                </a:lnTo>
                <a:lnTo>
                  <a:pt x="61760" y="55130"/>
                </a:lnTo>
                <a:lnTo>
                  <a:pt x="61780" y="55180"/>
                </a:lnTo>
                <a:lnTo>
                  <a:pt x="61830" y="55360"/>
                </a:lnTo>
                <a:lnTo>
                  <a:pt x="61860" y="55410"/>
                </a:lnTo>
                <a:lnTo>
                  <a:pt x="62080" y="55700"/>
                </a:lnTo>
                <a:lnTo>
                  <a:pt x="62140" y="55790"/>
                </a:lnTo>
                <a:lnTo>
                  <a:pt x="62160" y="55880"/>
                </a:lnTo>
                <a:lnTo>
                  <a:pt x="62070" y="55830"/>
                </a:lnTo>
                <a:lnTo>
                  <a:pt x="61960" y="55660"/>
                </a:lnTo>
                <a:lnTo>
                  <a:pt x="61870" y="55590"/>
                </a:lnTo>
                <a:lnTo>
                  <a:pt x="61880" y="55640"/>
                </a:lnTo>
                <a:lnTo>
                  <a:pt x="61910" y="55680"/>
                </a:lnTo>
                <a:lnTo>
                  <a:pt x="61980" y="55770"/>
                </a:lnTo>
                <a:lnTo>
                  <a:pt x="61920" y="55820"/>
                </a:lnTo>
                <a:lnTo>
                  <a:pt x="61940" y="55880"/>
                </a:lnTo>
                <a:lnTo>
                  <a:pt x="62050" y="56040"/>
                </a:lnTo>
                <a:lnTo>
                  <a:pt x="62180" y="56320"/>
                </a:lnTo>
                <a:lnTo>
                  <a:pt x="62200" y="56390"/>
                </a:lnTo>
                <a:lnTo>
                  <a:pt x="62200" y="56520"/>
                </a:lnTo>
                <a:lnTo>
                  <a:pt x="62170" y="56670"/>
                </a:lnTo>
                <a:lnTo>
                  <a:pt x="62160" y="56730"/>
                </a:lnTo>
                <a:lnTo>
                  <a:pt x="62180" y="56820"/>
                </a:lnTo>
                <a:lnTo>
                  <a:pt x="62230" y="56920"/>
                </a:lnTo>
                <a:close/>
                <a:moveTo>
                  <a:pt x="60770" y="53750"/>
                </a:moveTo>
                <a:lnTo>
                  <a:pt x="60750" y="53780"/>
                </a:lnTo>
                <a:lnTo>
                  <a:pt x="60700" y="53760"/>
                </a:lnTo>
                <a:lnTo>
                  <a:pt x="60660" y="53720"/>
                </a:lnTo>
                <a:lnTo>
                  <a:pt x="60630" y="53660"/>
                </a:lnTo>
                <a:lnTo>
                  <a:pt x="60620" y="53610"/>
                </a:lnTo>
                <a:lnTo>
                  <a:pt x="60590" y="53560"/>
                </a:lnTo>
                <a:lnTo>
                  <a:pt x="60430" y="53400"/>
                </a:lnTo>
                <a:lnTo>
                  <a:pt x="59630" y="52210"/>
                </a:lnTo>
                <a:lnTo>
                  <a:pt x="59620" y="52160"/>
                </a:lnTo>
                <a:lnTo>
                  <a:pt x="59620" y="52090"/>
                </a:lnTo>
                <a:lnTo>
                  <a:pt x="59660" y="52090"/>
                </a:lnTo>
                <a:lnTo>
                  <a:pt x="59710" y="52110"/>
                </a:lnTo>
                <a:lnTo>
                  <a:pt x="59730" y="52040"/>
                </a:lnTo>
                <a:lnTo>
                  <a:pt x="59750" y="51930"/>
                </a:lnTo>
                <a:lnTo>
                  <a:pt x="59770" y="51860"/>
                </a:lnTo>
                <a:lnTo>
                  <a:pt x="59820" y="51860"/>
                </a:lnTo>
                <a:lnTo>
                  <a:pt x="59880" y="51910"/>
                </a:lnTo>
                <a:lnTo>
                  <a:pt x="59970" y="52030"/>
                </a:lnTo>
                <a:lnTo>
                  <a:pt x="60240" y="52180"/>
                </a:lnTo>
                <a:lnTo>
                  <a:pt x="60290" y="52200"/>
                </a:lnTo>
                <a:lnTo>
                  <a:pt x="60280" y="52240"/>
                </a:lnTo>
                <a:lnTo>
                  <a:pt x="60260" y="52260"/>
                </a:lnTo>
                <a:lnTo>
                  <a:pt x="60210" y="52280"/>
                </a:lnTo>
                <a:lnTo>
                  <a:pt x="60290" y="52280"/>
                </a:lnTo>
                <a:lnTo>
                  <a:pt x="60350" y="52290"/>
                </a:lnTo>
                <a:lnTo>
                  <a:pt x="60400" y="52330"/>
                </a:lnTo>
                <a:lnTo>
                  <a:pt x="60430" y="52390"/>
                </a:lnTo>
                <a:lnTo>
                  <a:pt x="60410" y="52480"/>
                </a:lnTo>
                <a:lnTo>
                  <a:pt x="60450" y="52590"/>
                </a:lnTo>
                <a:lnTo>
                  <a:pt x="60510" y="52700"/>
                </a:lnTo>
                <a:lnTo>
                  <a:pt x="60540" y="52780"/>
                </a:lnTo>
                <a:lnTo>
                  <a:pt x="60560" y="52870"/>
                </a:lnTo>
                <a:lnTo>
                  <a:pt x="60640" y="53050"/>
                </a:lnTo>
                <a:lnTo>
                  <a:pt x="60700" y="53340"/>
                </a:lnTo>
                <a:lnTo>
                  <a:pt x="60710" y="53360"/>
                </a:lnTo>
                <a:lnTo>
                  <a:pt x="60740" y="53390"/>
                </a:lnTo>
                <a:lnTo>
                  <a:pt x="60740" y="53450"/>
                </a:lnTo>
                <a:lnTo>
                  <a:pt x="60730" y="53570"/>
                </a:lnTo>
                <a:lnTo>
                  <a:pt x="60760" y="53680"/>
                </a:lnTo>
                <a:lnTo>
                  <a:pt x="60770" y="53750"/>
                </a:lnTo>
                <a:close/>
                <a:moveTo>
                  <a:pt x="58440" y="51590"/>
                </a:moveTo>
                <a:lnTo>
                  <a:pt x="58520" y="51830"/>
                </a:lnTo>
                <a:lnTo>
                  <a:pt x="58340" y="51690"/>
                </a:lnTo>
                <a:lnTo>
                  <a:pt x="57970" y="51180"/>
                </a:lnTo>
                <a:lnTo>
                  <a:pt x="57860" y="51060"/>
                </a:lnTo>
                <a:lnTo>
                  <a:pt x="57790" y="51010"/>
                </a:lnTo>
                <a:lnTo>
                  <a:pt x="57580" y="50970"/>
                </a:lnTo>
                <a:lnTo>
                  <a:pt x="57500" y="50920"/>
                </a:lnTo>
                <a:lnTo>
                  <a:pt x="57100" y="50560"/>
                </a:lnTo>
                <a:lnTo>
                  <a:pt x="57050" y="50480"/>
                </a:lnTo>
                <a:lnTo>
                  <a:pt x="57030" y="50480"/>
                </a:lnTo>
                <a:lnTo>
                  <a:pt x="56940" y="50380"/>
                </a:lnTo>
                <a:lnTo>
                  <a:pt x="56920" y="50350"/>
                </a:lnTo>
                <a:lnTo>
                  <a:pt x="56880" y="50330"/>
                </a:lnTo>
                <a:lnTo>
                  <a:pt x="56860" y="50300"/>
                </a:lnTo>
                <a:lnTo>
                  <a:pt x="56850" y="50250"/>
                </a:lnTo>
                <a:lnTo>
                  <a:pt x="56830" y="50200"/>
                </a:lnTo>
                <a:lnTo>
                  <a:pt x="56700" y="50120"/>
                </a:lnTo>
                <a:lnTo>
                  <a:pt x="56370" y="50040"/>
                </a:lnTo>
                <a:lnTo>
                  <a:pt x="56240" y="49900"/>
                </a:lnTo>
                <a:lnTo>
                  <a:pt x="56210" y="49590"/>
                </a:lnTo>
                <a:lnTo>
                  <a:pt x="56210" y="49530"/>
                </a:lnTo>
                <a:lnTo>
                  <a:pt x="56280" y="49480"/>
                </a:lnTo>
                <a:lnTo>
                  <a:pt x="56380" y="49470"/>
                </a:lnTo>
                <a:lnTo>
                  <a:pt x="56450" y="49430"/>
                </a:lnTo>
                <a:lnTo>
                  <a:pt x="56470" y="49300"/>
                </a:lnTo>
                <a:lnTo>
                  <a:pt x="56530" y="49310"/>
                </a:lnTo>
                <a:lnTo>
                  <a:pt x="56600" y="49350"/>
                </a:lnTo>
                <a:lnTo>
                  <a:pt x="56720" y="49440"/>
                </a:lnTo>
                <a:lnTo>
                  <a:pt x="56770" y="49490"/>
                </a:lnTo>
                <a:lnTo>
                  <a:pt x="56820" y="49550"/>
                </a:lnTo>
                <a:lnTo>
                  <a:pt x="56900" y="49680"/>
                </a:lnTo>
                <a:lnTo>
                  <a:pt x="57010" y="49900"/>
                </a:lnTo>
                <a:lnTo>
                  <a:pt x="57140" y="50010"/>
                </a:lnTo>
                <a:lnTo>
                  <a:pt x="57160" y="50030"/>
                </a:lnTo>
                <a:lnTo>
                  <a:pt x="57180" y="50100"/>
                </a:lnTo>
                <a:lnTo>
                  <a:pt x="57250" y="50230"/>
                </a:lnTo>
                <a:lnTo>
                  <a:pt x="57270" y="50300"/>
                </a:lnTo>
                <a:lnTo>
                  <a:pt x="57280" y="50310"/>
                </a:lnTo>
                <a:lnTo>
                  <a:pt x="57370" y="50480"/>
                </a:lnTo>
                <a:lnTo>
                  <a:pt x="57460" y="50570"/>
                </a:lnTo>
                <a:lnTo>
                  <a:pt x="57590" y="50660"/>
                </a:lnTo>
                <a:lnTo>
                  <a:pt x="57720" y="50700"/>
                </a:lnTo>
                <a:lnTo>
                  <a:pt x="57830" y="50660"/>
                </a:lnTo>
                <a:lnTo>
                  <a:pt x="57910" y="50700"/>
                </a:lnTo>
                <a:lnTo>
                  <a:pt x="57950" y="50760"/>
                </a:lnTo>
                <a:lnTo>
                  <a:pt x="57970" y="50820"/>
                </a:lnTo>
                <a:lnTo>
                  <a:pt x="58010" y="50880"/>
                </a:lnTo>
                <a:lnTo>
                  <a:pt x="58040" y="51160"/>
                </a:lnTo>
                <a:lnTo>
                  <a:pt x="58440" y="51590"/>
                </a:lnTo>
                <a:close/>
                <a:moveTo>
                  <a:pt x="64110" y="45370"/>
                </a:moveTo>
                <a:lnTo>
                  <a:pt x="64030" y="45420"/>
                </a:lnTo>
                <a:lnTo>
                  <a:pt x="63960" y="45480"/>
                </a:lnTo>
                <a:lnTo>
                  <a:pt x="64030" y="45520"/>
                </a:lnTo>
                <a:lnTo>
                  <a:pt x="64070" y="45590"/>
                </a:lnTo>
                <a:lnTo>
                  <a:pt x="64080" y="45670"/>
                </a:lnTo>
                <a:lnTo>
                  <a:pt x="64110" y="45740"/>
                </a:lnTo>
                <a:lnTo>
                  <a:pt x="64010" y="45780"/>
                </a:lnTo>
                <a:lnTo>
                  <a:pt x="63960" y="45790"/>
                </a:lnTo>
                <a:lnTo>
                  <a:pt x="64000" y="45840"/>
                </a:lnTo>
                <a:lnTo>
                  <a:pt x="64010" y="45890"/>
                </a:lnTo>
                <a:lnTo>
                  <a:pt x="63990" y="46050"/>
                </a:lnTo>
                <a:lnTo>
                  <a:pt x="63960" y="46160"/>
                </a:lnTo>
                <a:lnTo>
                  <a:pt x="63960" y="46220"/>
                </a:lnTo>
                <a:lnTo>
                  <a:pt x="64050" y="46370"/>
                </a:lnTo>
                <a:lnTo>
                  <a:pt x="64060" y="46460"/>
                </a:lnTo>
                <a:lnTo>
                  <a:pt x="63940" y="46500"/>
                </a:lnTo>
                <a:lnTo>
                  <a:pt x="63830" y="46500"/>
                </a:lnTo>
                <a:lnTo>
                  <a:pt x="63770" y="46510"/>
                </a:lnTo>
                <a:lnTo>
                  <a:pt x="63750" y="46550"/>
                </a:lnTo>
                <a:lnTo>
                  <a:pt x="63740" y="46650"/>
                </a:lnTo>
                <a:lnTo>
                  <a:pt x="63660" y="46990"/>
                </a:lnTo>
                <a:lnTo>
                  <a:pt x="63660" y="47070"/>
                </a:lnTo>
                <a:lnTo>
                  <a:pt x="63580" y="47010"/>
                </a:lnTo>
                <a:lnTo>
                  <a:pt x="63510" y="46900"/>
                </a:lnTo>
                <a:lnTo>
                  <a:pt x="63440" y="46810"/>
                </a:lnTo>
                <a:lnTo>
                  <a:pt x="63370" y="46840"/>
                </a:lnTo>
                <a:lnTo>
                  <a:pt x="63310" y="46820"/>
                </a:lnTo>
                <a:lnTo>
                  <a:pt x="63220" y="46840"/>
                </a:lnTo>
                <a:lnTo>
                  <a:pt x="63130" y="46880"/>
                </a:lnTo>
                <a:lnTo>
                  <a:pt x="63060" y="46940"/>
                </a:lnTo>
                <a:lnTo>
                  <a:pt x="63020" y="47010"/>
                </a:lnTo>
                <a:lnTo>
                  <a:pt x="62980" y="47120"/>
                </a:lnTo>
                <a:lnTo>
                  <a:pt x="62940" y="47220"/>
                </a:lnTo>
                <a:lnTo>
                  <a:pt x="62870" y="47260"/>
                </a:lnTo>
                <a:lnTo>
                  <a:pt x="62780" y="47220"/>
                </a:lnTo>
                <a:lnTo>
                  <a:pt x="62490" y="46960"/>
                </a:lnTo>
                <a:lnTo>
                  <a:pt x="62330" y="46840"/>
                </a:lnTo>
                <a:lnTo>
                  <a:pt x="62240" y="46800"/>
                </a:lnTo>
                <a:lnTo>
                  <a:pt x="62120" y="46800"/>
                </a:lnTo>
                <a:lnTo>
                  <a:pt x="62140" y="46730"/>
                </a:lnTo>
                <a:lnTo>
                  <a:pt x="62130" y="46650"/>
                </a:lnTo>
                <a:lnTo>
                  <a:pt x="62080" y="46580"/>
                </a:lnTo>
                <a:lnTo>
                  <a:pt x="62030" y="46520"/>
                </a:lnTo>
                <a:lnTo>
                  <a:pt x="62010" y="46450"/>
                </a:lnTo>
                <a:lnTo>
                  <a:pt x="62060" y="46390"/>
                </a:lnTo>
                <a:lnTo>
                  <a:pt x="62200" y="46310"/>
                </a:lnTo>
                <a:lnTo>
                  <a:pt x="62340" y="46190"/>
                </a:lnTo>
                <a:lnTo>
                  <a:pt x="62440" y="46030"/>
                </a:lnTo>
                <a:lnTo>
                  <a:pt x="62520" y="45840"/>
                </a:lnTo>
                <a:lnTo>
                  <a:pt x="62560" y="45630"/>
                </a:lnTo>
                <a:lnTo>
                  <a:pt x="62520" y="45310"/>
                </a:lnTo>
                <a:lnTo>
                  <a:pt x="62540" y="45230"/>
                </a:lnTo>
                <a:lnTo>
                  <a:pt x="62600" y="45140"/>
                </a:lnTo>
                <a:lnTo>
                  <a:pt x="62590" y="45040"/>
                </a:lnTo>
                <a:lnTo>
                  <a:pt x="62510" y="44830"/>
                </a:lnTo>
                <a:lnTo>
                  <a:pt x="62490" y="44730"/>
                </a:lnTo>
                <a:lnTo>
                  <a:pt x="62490" y="44690"/>
                </a:lnTo>
                <a:lnTo>
                  <a:pt x="62520" y="44660"/>
                </a:lnTo>
                <a:lnTo>
                  <a:pt x="62560" y="44620"/>
                </a:lnTo>
                <a:lnTo>
                  <a:pt x="62600" y="44570"/>
                </a:lnTo>
                <a:lnTo>
                  <a:pt x="62580" y="44520"/>
                </a:lnTo>
                <a:lnTo>
                  <a:pt x="62540" y="44440"/>
                </a:lnTo>
                <a:lnTo>
                  <a:pt x="62540" y="44350"/>
                </a:lnTo>
                <a:lnTo>
                  <a:pt x="62560" y="44270"/>
                </a:lnTo>
                <a:lnTo>
                  <a:pt x="62600" y="44190"/>
                </a:lnTo>
                <a:lnTo>
                  <a:pt x="62670" y="44280"/>
                </a:lnTo>
                <a:lnTo>
                  <a:pt x="62750" y="44260"/>
                </a:lnTo>
                <a:lnTo>
                  <a:pt x="62860" y="44160"/>
                </a:lnTo>
                <a:lnTo>
                  <a:pt x="62910" y="44130"/>
                </a:lnTo>
                <a:lnTo>
                  <a:pt x="62950" y="44120"/>
                </a:lnTo>
                <a:lnTo>
                  <a:pt x="62980" y="44120"/>
                </a:lnTo>
                <a:lnTo>
                  <a:pt x="63020" y="44150"/>
                </a:lnTo>
                <a:lnTo>
                  <a:pt x="63130" y="44250"/>
                </a:lnTo>
                <a:lnTo>
                  <a:pt x="63220" y="44370"/>
                </a:lnTo>
                <a:lnTo>
                  <a:pt x="63290" y="44500"/>
                </a:lnTo>
                <a:lnTo>
                  <a:pt x="63340" y="44650"/>
                </a:lnTo>
                <a:lnTo>
                  <a:pt x="63350" y="44870"/>
                </a:lnTo>
                <a:lnTo>
                  <a:pt x="63410" y="44890"/>
                </a:lnTo>
                <a:lnTo>
                  <a:pt x="63450" y="44930"/>
                </a:lnTo>
                <a:lnTo>
                  <a:pt x="63520" y="45020"/>
                </a:lnTo>
                <a:lnTo>
                  <a:pt x="63480" y="45070"/>
                </a:lnTo>
                <a:lnTo>
                  <a:pt x="63510" y="45100"/>
                </a:lnTo>
                <a:lnTo>
                  <a:pt x="63510" y="45120"/>
                </a:lnTo>
                <a:lnTo>
                  <a:pt x="63520" y="45140"/>
                </a:lnTo>
                <a:lnTo>
                  <a:pt x="63560" y="45140"/>
                </a:lnTo>
                <a:lnTo>
                  <a:pt x="63640" y="45000"/>
                </a:lnTo>
                <a:lnTo>
                  <a:pt x="63790" y="45070"/>
                </a:lnTo>
                <a:lnTo>
                  <a:pt x="64110" y="45330"/>
                </a:lnTo>
                <a:lnTo>
                  <a:pt x="64110" y="45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