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Philippines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Dava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90" y="83390"/>
                </a:moveTo>
                <a:lnTo>
                  <a:pt x="71350" y="83370"/>
                </a:lnTo>
                <a:lnTo>
                  <a:pt x="71270" y="83270"/>
                </a:lnTo>
                <a:lnTo>
                  <a:pt x="71230" y="83160"/>
                </a:lnTo>
                <a:lnTo>
                  <a:pt x="71190" y="82930"/>
                </a:lnTo>
                <a:lnTo>
                  <a:pt x="71120" y="82790"/>
                </a:lnTo>
                <a:lnTo>
                  <a:pt x="71100" y="82740"/>
                </a:lnTo>
                <a:lnTo>
                  <a:pt x="71080" y="82540"/>
                </a:lnTo>
                <a:lnTo>
                  <a:pt x="71050" y="82520"/>
                </a:lnTo>
                <a:lnTo>
                  <a:pt x="71000" y="82510"/>
                </a:lnTo>
                <a:lnTo>
                  <a:pt x="70900" y="82470"/>
                </a:lnTo>
                <a:lnTo>
                  <a:pt x="70860" y="82460"/>
                </a:lnTo>
                <a:lnTo>
                  <a:pt x="70840" y="82440"/>
                </a:lnTo>
                <a:lnTo>
                  <a:pt x="70830" y="82380"/>
                </a:lnTo>
                <a:lnTo>
                  <a:pt x="70840" y="82320"/>
                </a:lnTo>
                <a:lnTo>
                  <a:pt x="70860" y="82260"/>
                </a:lnTo>
                <a:lnTo>
                  <a:pt x="70890" y="82210"/>
                </a:lnTo>
                <a:lnTo>
                  <a:pt x="70920" y="82190"/>
                </a:lnTo>
                <a:lnTo>
                  <a:pt x="70960" y="82130"/>
                </a:lnTo>
                <a:lnTo>
                  <a:pt x="70990" y="81860"/>
                </a:lnTo>
                <a:lnTo>
                  <a:pt x="71020" y="81780"/>
                </a:lnTo>
                <a:lnTo>
                  <a:pt x="71070" y="81760"/>
                </a:lnTo>
                <a:lnTo>
                  <a:pt x="71110" y="81780"/>
                </a:lnTo>
                <a:lnTo>
                  <a:pt x="71140" y="81810"/>
                </a:lnTo>
                <a:lnTo>
                  <a:pt x="71160" y="81860"/>
                </a:lnTo>
                <a:lnTo>
                  <a:pt x="71250" y="81940"/>
                </a:lnTo>
                <a:lnTo>
                  <a:pt x="71340" y="82010"/>
                </a:lnTo>
                <a:lnTo>
                  <a:pt x="71420" y="82090"/>
                </a:lnTo>
                <a:lnTo>
                  <a:pt x="71450" y="82210"/>
                </a:lnTo>
                <a:lnTo>
                  <a:pt x="71420" y="82900"/>
                </a:lnTo>
                <a:lnTo>
                  <a:pt x="71430" y="83020"/>
                </a:lnTo>
                <a:lnTo>
                  <a:pt x="71470" y="83100"/>
                </a:lnTo>
                <a:lnTo>
                  <a:pt x="71480" y="83150"/>
                </a:lnTo>
                <a:lnTo>
                  <a:pt x="71460" y="83200"/>
                </a:lnTo>
                <a:lnTo>
                  <a:pt x="71430" y="83270"/>
                </a:lnTo>
                <a:lnTo>
                  <a:pt x="71390" y="83390"/>
                </a:lnTo>
                <a:close/>
                <a:moveTo>
                  <a:pt x="68870" y="90460"/>
                </a:moveTo>
                <a:lnTo>
                  <a:pt x="68900" y="90440"/>
                </a:lnTo>
                <a:lnTo>
                  <a:pt x="69090" y="90340"/>
                </a:lnTo>
                <a:lnTo>
                  <a:pt x="69170" y="90280"/>
                </a:lnTo>
                <a:lnTo>
                  <a:pt x="69180" y="90280"/>
                </a:lnTo>
                <a:lnTo>
                  <a:pt x="69250" y="90190"/>
                </a:lnTo>
                <a:lnTo>
                  <a:pt x="69710" y="89130"/>
                </a:lnTo>
                <a:lnTo>
                  <a:pt x="69730" y="89110"/>
                </a:lnTo>
                <a:lnTo>
                  <a:pt x="69770" y="89110"/>
                </a:lnTo>
                <a:lnTo>
                  <a:pt x="69800" y="89100"/>
                </a:lnTo>
                <a:lnTo>
                  <a:pt x="69800" y="89060"/>
                </a:lnTo>
                <a:lnTo>
                  <a:pt x="69790" y="89010"/>
                </a:lnTo>
                <a:lnTo>
                  <a:pt x="69780" y="88730"/>
                </a:lnTo>
                <a:lnTo>
                  <a:pt x="69790" y="88680"/>
                </a:lnTo>
                <a:lnTo>
                  <a:pt x="69960" y="88160"/>
                </a:lnTo>
                <a:lnTo>
                  <a:pt x="69960" y="88060"/>
                </a:lnTo>
                <a:lnTo>
                  <a:pt x="69990" y="88040"/>
                </a:lnTo>
                <a:lnTo>
                  <a:pt x="70010" y="88010"/>
                </a:lnTo>
                <a:lnTo>
                  <a:pt x="70030" y="87980"/>
                </a:lnTo>
                <a:lnTo>
                  <a:pt x="70040" y="87940"/>
                </a:lnTo>
                <a:lnTo>
                  <a:pt x="70070" y="87790"/>
                </a:lnTo>
                <a:lnTo>
                  <a:pt x="70070" y="87720"/>
                </a:lnTo>
                <a:lnTo>
                  <a:pt x="70050" y="87670"/>
                </a:lnTo>
                <a:lnTo>
                  <a:pt x="70020" y="87630"/>
                </a:lnTo>
                <a:lnTo>
                  <a:pt x="69980" y="87580"/>
                </a:lnTo>
                <a:lnTo>
                  <a:pt x="69940" y="87520"/>
                </a:lnTo>
                <a:lnTo>
                  <a:pt x="69940" y="87480"/>
                </a:lnTo>
                <a:lnTo>
                  <a:pt x="69940" y="87420"/>
                </a:lnTo>
                <a:lnTo>
                  <a:pt x="69930" y="87310"/>
                </a:lnTo>
                <a:lnTo>
                  <a:pt x="69930" y="87250"/>
                </a:lnTo>
                <a:lnTo>
                  <a:pt x="69940" y="87180"/>
                </a:lnTo>
                <a:lnTo>
                  <a:pt x="69970" y="87110"/>
                </a:lnTo>
                <a:lnTo>
                  <a:pt x="69970" y="87050"/>
                </a:lnTo>
                <a:lnTo>
                  <a:pt x="69850" y="86860"/>
                </a:lnTo>
                <a:lnTo>
                  <a:pt x="69720" y="86610"/>
                </a:lnTo>
                <a:lnTo>
                  <a:pt x="69620" y="86520"/>
                </a:lnTo>
                <a:lnTo>
                  <a:pt x="69570" y="86510"/>
                </a:lnTo>
                <a:lnTo>
                  <a:pt x="69510" y="86510"/>
                </a:lnTo>
                <a:lnTo>
                  <a:pt x="69460" y="86520"/>
                </a:lnTo>
                <a:lnTo>
                  <a:pt x="69360" y="86570"/>
                </a:lnTo>
                <a:lnTo>
                  <a:pt x="69320" y="86540"/>
                </a:lnTo>
                <a:lnTo>
                  <a:pt x="69270" y="86510"/>
                </a:lnTo>
                <a:lnTo>
                  <a:pt x="69150" y="86520"/>
                </a:lnTo>
                <a:lnTo>
                  <a:pt x="68900" y="86480"/>
                </a:lnTo>
                <a:lnTo>
                  <a:pt x="68760" y="86500"/>
                </a:lnTo>
                <a:lnTo>
                  <a:pt x="68710" y="86490"/>
                </a:lnTo>
                <a:lnTo>
                  <a:pt x="68640" y="86470"/>
                </a:lnTo>
                <a:lnTo>
                  <a:pt x="68560" y="86420"/>
                </a:lnTo>
                <a:lnTo>
                  <a:pt x="68380" y="86240"/>
                </a:lnTo>
                <a:lnTo>
                  <a:pt x="68310" y="86190"/>
                </a:lnTo>
                <a:lnTo>
                  <a:pt x="68180" y="86120"/>
                </a:lnTo>
                <a:lnTo>
                  <a:pt x="68130" y="86090"/>
                </a:lnTo>
                <a:lnTo>
                  <a:pt x="68130" y="85980"/>
                </a:lnTo>
                <a:lnTo>
                  <a:pt x="68130" y="85950"/>
                </a:lnTo>
                <a:lnTo>
                  <a:pt x="68100" y="85930"/>
                </a:lnTo>
                <a:lnTo>
                  <a:pt x="68050" y="85910"/>
                </a:lnTo>
                <a:lnTo>
                  <a:pt x="68010" y="85900"/>
                </a:lnTo>
                <a:lnTo>
                  <a:pt x="67990" y="85890"/>
                </a:lnTo>
                <a:lnTo>
                  <a:pt x="67980" y="85870"/>
                </a:lnTo>
                <a:lnTo>
                  <a:pt x="67980" y="85830"/>
                </a:lnTo>
                <a:lnTo>
                  <a:pt x="68000" y="85790"/>
                </a:lnTo>
                <a:lnTo>
                  <a:pt x="68040" y="85760"/>
                </a:lnTo>
                <a:lnTo>
                  <a:pt x="68080" y="85710"/>
                </a:lnTo>
                <a:lnTo>
                  <a:pt x="68110" y="85580"/>
                </a:lnTo>
                <a:lnTo>
                  <a:pt x="68130" y="85300"/>
                </a:lnTo>
                <a:lnTo>
                  <a:pt x="68180" y="85180"/>
                </a:lnTo>
                <a:lnTo>
                  <a:pt x="68270" y="84640"/>
                </a:lnTo>
                <a:lnTo>
                  <a:pt x="68260" y="84560"/>
                </a:lnTo>
                <a:lnTo>
                  <a:pt x="68220" y="84470"/>
                </a:lnTo>
                <a:lnTo>
                  <a:pt x="68090" y="84320"/>
                </a:lnTo>
                <a:lnTo>
                  <a:pt x="68060" y="84250"/>
                </a:lnTo>
                <a:lnTo>
                  <a:pt x="68030" y="84000"/>
                </a:lnTo>
                <a:lnTo>
                  <a:pt x="68120" y="83660"/>
                </a:lnTo>
                <a:lnTo>
                  <a:pt x="68670" y="83060"/>
                </a:lnTo>
                <a:lnTo>
                  <a:pt x="68670" y="82810"/>
                </a:lnTo>
                <a:lnTo>
                  <a:pt x="68690" y="82790"/>
                </a:lnTo>
                <a:lnTo>
                  <a:pt x="68720" y="82770"/>
                </a:lnTo>
                <a:lnTo>
                  <a:pt x="68850" y="82730"/>
                </a:lnTo>
                <a:lnTo>
                  <a:pt x="68880" y="82710"/>
                </a:lnTo>
                <a:lnTo>
                  <a:pt x="68890" y="82710"/>
                </a:lnTo>
                <a:lnTo>
                  <a:pt x="68920" y="82670"/>
                </a:lnTo>
                <a:lnTo>
                  <a:pt x="68910" y="82650"/>
                </a:lnTo>
                <a:lnTo>
                  <a:pt x="68890" y="82630"/>
                </a:lnTo>
                <a:lnTo>
                  <a:pt x="68870" y="82560"/>
                </a:lnTo>
                <a:lnTo>
                  <a:pt x="68850" y="82250"/>
                </a:lnTo>
                <a:lnTo>
                  <a:pt x="68820" y="82160"/>
                </a:lnTo>
                <a:lnTo>
                  <a:pt x="68750" y="82090"/>
                </a:lnTo>
                <a:lnTo>
                  <a:pt x="68560" y="81980"/>
                </a:lnTo>
                <a:lnTo>
                  <a:pt x="68490" y="81910"/>
                </a:lnTo>
                <a:lnTo>
                  <a:pt x="68420" y="81830"/>
                </a:lnTo>
                <a:lnTo>
                  <a:pt x="68430" y="81800"/>
                </a:lnTo>
                <a:lnTo>
                  <a:pt x="68490" y="81660"/>
                </a:lnTo>
                <a:lnTo>
                  <a:pt x="68550" y="81570"/>
                </a:lnTo>
                <a:lnTo>
                  <a:pt x="68570" y="81530"/>
                </a:lnTo>
                <a:lnTo>
                  <a:pt x="68580" y="81430"/>
                </a:lnTo>
                <a:lnTo>
                  <a:pt x="68540" y="81190"/>
                </a:lnTo>
                <a:lnTo>
                  <a:pt x="68530" y="81000"/>
                </a:lnTo>
                <a:lnTo>
                  <a:pt x="68500" y="80860"/>
                </a:lnTo>
                <a:lnTo>
                  <a:pt x="68500" y="80780"/>
                </a:lnTo>
                <a:lnTo>
                  <a:pt x="68540" y="80500"/>
                </a:lnTo>
                <a:lnTo>
                  <a:pt x="68710" y="79930"/>
                </a:lnTo>
                <a:lnTo>
                  <a:pt x="68720" y="79860"/>
                </a:lnTo>
                <a:lnTo>
                  <a:pt x="68700" y="79800"/>
                </a:lnTo>
                <a:lnTo>
                  <a:pt x="68650" y="79740"/>
                </a:lnTo>
                <a:lnTo>
                  <a:pt x="68660" y="79690"/>
                </a:lnTo>
                <a:lnTo>
                  <a:pt x="68700" y="79690"/>
                </a:lnTo>
                <a:lnTo>
                  <a:pt x="68740" y="79670"/>
                </a:lnTo>
                <a:lnTo>
                  <a:pt x="68760" y="79640"/>
                </a:lnTo>
                <a:lnTo>
                  <a:pt x="68780" y="79600"/>
                </a:lnTo>
                <a:lnTo>
                  <a:pt x="68800" y="79480"/>
                </a:lnTo>
                <a:lnTo>
                  <a:pt x="68840" y="79380"/>
                </a:lnTo>
                <a:lnTo>
                  <a:pt x="68870" y="79280"/>
                </a:lnTo>
                <a:lnTo>
                  <a:pt x="68860" y="79150"/>
                </a:lnTo>
                <a:lnTo>
                  <a:pt x="68930" y="79180"/>
                </a:lnTo>
                <a:lnTo>
                  <a:pt x="68980" y="79170"/>
                </a:lnTo>
                <a:lnTo>
                  <a:pt x="69040" y="79160"/>
                </a:lnTo>
                <a:lnTo>
                  <a:pt x="69100" y="79160"/>
                </a:lnTo>
                <a:lnTo>
                  <a:pt x="69160" y="79170"/>
                </a:lnTo>
                <a:lnTo>
                  <a:pt x="69310" y="79210"/>
                </a:lnTo>
                <a:lnTo>
                  <a:pt x="69380" y="79220"/>
                </a:lnTo>
                <a:lnTo>
                  <a:pt x="69490" y="79140"/>
                </a:lnTo>
                <a:lnTo>
                  <a:pt x="69560" y="78990"/>
                </a:lnTo>
                <a:lnTo>
                  <a:pt x="69600" y="78820"/>
                </a:lnTo>
                <a:lnTo>
                  <a:pt x="69610" y="78610"/>
                </a:lnTo>
                <a:lnTo>
                  <a:pt x="69610" y="78540"/>
                </a:lnTo>
                <a:lnTo>
                  <a:pt x="69590" y="78470"/>
                </a:lnTo>
                <a:lnTo>
                  <a:pt x="69520" y="78290"/>
                </a:lnTo>
                <a:lnTo>
                  <a:pt x="69500" y="78210"/>
                </a:lnTo>
                <a:lnTo>
                  <a:pt x="69470" y="78030"/>
                </a:lnTo>
                <a:lnTo>
                  <a:pt x="69430" y="77870"/>
                </a:lnTo>
                <a:lnTo>
                  <a:pt x="69240" y="77430"/>
                </a:lnTo>
                <a:lnTo>
                  <a:pt x="69240" y="77420"/>
                </a:lnTo>
                <a:lnTo>
                  <a:pt x="70850" y="77430"/>
                </a:lnTo>
                <a:lnTo>
                  <a:pt x="73570" y="77440"/>
                </a:lnTo>
                <a:lnTo>
                  <a:pt x="74150" y="77440"/>
                </a:lnTo>
                <a:lnTo>
                  <a:pt x="74200" y="77590"/>
                </a:lnTo>
                <a:lnTo>
                  <a:pt x="74270" y="77740"/>
                </a:lnTo>
                <a:lnTo>
                  <a:pt x="74390" y="77850"/>
                </a:lnTo>
                <a:lnTo>
                  <a:pt x="74540" y="77920"/>
                </a:lnTo>
                <a:lnTo>
                  <a:pt x="74650" y="77960"/>
                </a:lnTo>
                <a:lnTo>
                  <a:pt x="74640" y="78030"/>
                </a:lnTo>
                <a:lnTo>
                  <a:pt x="74690" y="78180"/>
                </a:lnTo>
                <a:lnTo>
                  <a:pt x="74770" y="78320"/>
                </a:lnTo>
                <a:lnTo>
                  <a:pt x="74870" y="78410"/>
                </a:lnTo>
                <a:lnTo>
                  <a:pt x="75030" y="78510"/>
                </a:lnTo>
                <a:lnTo>
                  <a:pt x="75050" y="78540"/>
                </a:lnTo>
                <a:lnTo>
                  <a:pt x="75070" y="78600"/>
                </a:lnTo>
                <a:lnTo>
                  <a:pt x="75200" y="78780"/>
                </a:lnTo>
                <a:lnTo>
                  <a:pt x="75330" y="78860"/>
                </a:lnTo>
                <a:lnTo>
                  <a:pt x="75600" y="78890"/>
                </a:lnTo>
                <a:lnTo>
                  <a:pt x="75720" y="78930"/>
                </a:lnTo>
                <a:lnTo>
                  <a:pt x="75680" y="79050"/>
                </a:lnTo>
                <a:lnTo>
                  <a:pt x="75660" y="79170"/>
                </a:lnTo>
                <a:lnTo>
                  <a:pt x="75640" y="79430"/>
                </a:lnTo>
                <a:lnTo>
                  <a:pt x="75670" y="79560"/>
                </a:lnTo>
                <a:lnTo>
                  <a:pt x="75770" y="79830"/>
                </a:lnTo>
                <a:lnTo>
                  <a:pt x="75810" y="80080"/>
                </a:lnTo>
                <a:lnTo>
                  <a:pt x="75850" y="80200"/>
                </a:lnTo>
                <a:lnTo>
                  <a:pt x="75850" y="80310"/>
                </a:lnTo>
                <a:lnTo>
                  <a:pt x="75790" y="80420"/>
                </a:lnTo>
                <a:lnTo>
                  <a:pt x="75730" y="80460"/>
                </a:lnTo>
                <a:lnTo>
                  <a:pt x="75670" y="80480"/>
                </a:lnTo>
                <a:lnTo>
                  <a:pt x="75630" y="80520"/>
                </a:lnTo>
                <a:lnTo>
                  <a:pt x="75610" y="80600"/>
                </a:lnTo>
                <a:lnTo>
                  <a:pt x="75630" y="80620"/>
                </a:lnTo>
                <a:lnTo>
                  <a:pt x="75750" y="80710"/>
                </a:lnTo>
                <a:lnTo>
                  <a:pt x="75710" y="80840"/>
                </a:lnTo>
                <a:lnTo>
                  <a:pt x="75700" y="81090"/>
                </a:lnTo>
                <a:lnTo>
                  <a:pt x="75640" y="81190"/>
                </a:lnTo>
                <a:lnTo>
                  <a:pt x="75690" y="81220"/>
                </a:lnTo>
                <a:lnTo>
                  <a:pt x="75860" y="81320"/>
                </a:lnTo>
                <a:lnTo>
                  <a:pt x="75900" y="81320"/>
                </a:lnTo>
                <a:lnTo>
                  <a:pt x="75870" y="81430"/>
                </a:lnTo>
                <a:lnTo>
                  <a:pt x="75740" y="81590"/>
                </a:lnTo>
                <a:lnTo>
                  <a:pt x="75720" y="81690"/>
                </a:lnTo>
                <a:lnTo>
                  <a:pt x="75700" y="81730"/>
                </a:lnTo>
                <a:lnTo>
                  <a:pt x="75660" y="81750"/>
                </a:lnTo>
                <a:lnTo>
                  <a:pt x="75610" y="81760"/>
                </a:lnTo>
                <a:lnTo>
                  <a:pt x="75570" y="81780"/>
                </a:lnTo>
                <a:lnTo>
                  <a:pt x="75540" y="81830"/>
                </a:lnTo>
                <a:lnTo>
                  <a:pt x="75430" y="82120"/>
                </a:lnTo>
                <a:lnTo>
                  <a:pt x="75400" y="82180"/>
                </a:lnTo>
                <a:lnTo>
                  <a:pt x="75220" y="82340"/>
                </a:lnTo>
                <a:lnTo>
                  <a:pt x="75140" y="82460"/>
                </a:lnTo>
                <a:lnTo>
                  <a:pt x="75100" y="82610"/>
                </a:lnTo>
                <a:lnTo>
                  <a:pt x="75090" y="82800"/>
                </a:lnTo>
                <a:lnTo>
                  <a:pt x="75010" y="82910"/>
                </a:lnTo>
                <a:lnTo>
                  <a:pt x="74830" y="82930"/>
                </a:lnTo>
                <a:lnTo>
                  <a:pt x="74620" y="82890"/>
                </a:lnTo>
                <a:lnTo>
                  <a:pt x="74460" y="82820"/>
                </a:lnTo>
                <a:lnTo>
                  <a:pt x="74330" y="82940"/>
                </a:lnTo>
                <a:lnTo>
                  <a:pt x="74250" y="83100"/>
                </a:lnTo>
                <a:lnTo>
                  <a:pt x="74220" y="83260"/>
                </a:lnTo>
                <a:lnTo>
                  <a:pt x="74210" y="83400"/>
                </a:lnTo>
                <a:lnTo>
                  <a:pt x="74240" y="83460"/>
                </a:lnTo>
                <a:lnTo>
                  <a:pt x="74380" y="83580"/>
                </a:lnTo>
                <a:lnTo>
                  <a:pt x="74430" y="83630"/>
                </a:lnTo>
                <a:lnTo>
                  <a:pt x="74450" y="83720"/>
                </a:lnTo>
                <a:lnTo>
                  <a:pt x="74460" y="83830"/>
                </a:lnTo>
                <a:lnTo>
                  <a:pt x="74450" y="83930"/>
                </a:lnTo>
                <a:lnTo>
                  <a:pt x="74410" y="83970"/>
                </a:lnTo>
                <a:lnTo>
                  <a:pt x="74250" y="83910"/>
                </a:lnTo>
                <a:lnTo>
                  <a:pt x="74150" y="83760"/>
                </a:lnTo>
                <a:lnTo>
                  <a:pt x="74030" y="83410"/>
                </a:lnTo>
                <a:lnTo>
                  <a:pt x="73890" y="83260"/>
                </a:lnTo>
                <a:lnTo>
                  <a:pt x="73730" y="83180"/>
                </a:lnTo>
                <a:lnTo>
                  <a:pt x="73620" y="83220"/>
                </a:lnTo>
                <a:lnTo>
                  <a:pt x="73620" y="83450"/>
                </a:lnTo>
                <a:lnTo>
                  <a:pt x="73590" y="83450"/>
                </a:lnTo>
                <a:lnTo>
                  <a:pt x="73570" y="83420"/>
                </a:lnTo>
                <a:lnTo>
                  <a:pt x="73510" y="83340"/>
                </a:lnTo>
                <a:lnTo>
                  <a:pt x="73490" y="83450"/>
                </a:lnTo>
                <a:lnTo>
                  <a:pt x="73550" y="83570"/>
                </a:lnTo>
                <a:lnTo>
                  <a:pt x="73620" y="83680"/>
                </a:lnTo>
                <a:lnTo>
                  <a:pt x="73700" y="83870"/>
                </a:lnTo>
                <a:lnTo>
                  <a:pt x="73800" y="83960"/>
                </a:lnTo>
                <a:lnTo>
                  <a:pt x="73900" y="84030"/>
                </a:lnTo>
                <a:lnTo>
                  <a:pt x="73960" y="84080"/>
                </a:lnTo>
                <a:lnTo>
                  <a:pt x="73970" y="84200"/>
                </a:lnTo>
                <a:lnTo>
                  <a:pt x="73900" y="84420"/>
                </a:lnTo>
                <a:lnTo>
                  <a:pt x="73820" y="84890"/>
                </a:lnTo>
                <a:lnTo>
                  <a:pt x="73810" y="85690"/>
                </a:lnTo>
                <a:lnTo>
                  <a:pt x="73720" y="86110"/>
                </a:lnTo>
                <a:lnTo>
                  <a:pt x="73700" y="86600"/>
                </a:lnTo>
                <a:lnTo>
                  <a:pt x="73660" y="86690"/>
                </a:lnTo>
                <a:lnTo>
                  <a:pt x="73590" y="86670"/>
                </a:lnTo>
                <a:lnTo>
                  <a:pt x="73570" y="86590"/>
                </a:lnTo>
                <a:lnTo>
                  <a:pt x="73540" y="86320"/>
                </a:lnTo>
                <a:lnTo>
                  <a:pt x="73530" y="86260"/>
                </a:lnTo>
                <a:lnTo>
                  <a:pt x="73350" y="86130"/>
                </a:lnTo>
                <a:lnTo>
                  <a:pt x="73330" y="86080"/>
                </a:lnTo>
                <a:lnTo>
                  <a:pt x="73320" y="86020"/>
                </a:lnTo>
                <a:lnTo>
                  <a:pt x="73330" y="85950"/>
                </a:lnTo>
                <a:lnTo>
                  <a:pt x="73330" y="85890"/>
                </a:lnTo>
                <a:lnTo>
                  <a:pt x="73200" y="85640"/>
                </a:lnTo>
                <a:lnTo>
                  <a:pt x="73130" y="85550"/>
                </a:lnTo>
                <a:lnTo>
                  <a:pt x="73100" y="85440"/>
                </a:lnTo>
                <a:lnTo>
                  <a:pt x="73030" y="84770"/>
                </a:lnTo>
                <a:lnTo>
                  <a:pt x="73040" y="84640"/>
                </a:lnTo>
                <a:lnTo>
                  <a:pt x="73110" y="84300"/>
                </a:lnTo>
                <a:lnTo>
                  <a:pt x="73100" y="84190"/>
                </a:lnTo>
                <a:lnTo>
                  <a:pt x="73050" y="83990"/>
                </a:lnTo>
                <a:lnTo>
                  <a:pt x="73030" y="83880"/>
                </a:lnTo>
                <a:lnTo>
                  <a:pt x="73030" y="83730"/>
                </a:lnTo>
                <a:lnTo>
                  <a:pt x="73010" y="83670"/>
                </a:lnTo>
                <a:lnTo>
                  <a:pt x="72950" y="83640"/>
                </a:lnTo>
                <a:lnTo>
                  <a:pt x="72810" y="83600"/>
                </a:lnTo>
                <a:lnTo>
                  <a:pt x="72710" y="83540"/>
                </a:lnTo>
                <a:lnTo>
                  <a:pt x="72500" y="83250"/>
                </a:lnTo>
                <a:lnTo>
                  <a:pt x="72470" y="83150"/>
                </a:lnTo>
                <a:lnTo>
                  <a:pt x="72510" y="82900"/>
                </a:lnTo>
                <a:lnTo>
                  <a:pt x="72520" y="82790"/>
                </a:lnTo>
                <a:lnTo>
                  <a:pt x="72460" y="82670"/>
                </a:lnTo>
                <a:lnTo>
                  <a:pt x="72350" y="82560"/>
                </a:lnTo>
                <a:lnTo>
                  <a:pt x="72130" y="82360"/>
                </a:lnTo>
                <a:lnTo>
                  <a:pt x="72070" y="82270"/>
                </a:lnTo>
                <a:lnTo>
                  <a:pt x="72040" y="82190"/>
                </a:lnTo>
                <a:lnTo>
                  <a:pt x="72010" y="81970"/>
                </a:lnTo>
                <a:lnTo>
                  <a:pt x="71790" y="81450"/>
                </a:lnTo>
                <a:lnTo>
                  <a:pt x="71790" y="81230"/>
                </a:lnTo>
                <a:lnTo>
                  <a:pt x="71800" y="81110"/>
                </a:lnTo>
                <a:lnTo>
                  <a:pt x="71800" y="81000"/>
                </a:lnTo>
                <a:lnTo>
                  <a:pt x="71760" y="80930"/>
                </a:lnTo>
                <a:lnTo>
                  <a:pt x="71680" y="80910"/>
                </a:lnTo>
                <a:lnTo>
                  <a:pt x="71650" y="80900"/>
                </a:lnTo>
                <a:lnTo>
                  <a:pt x="71560" y="80920"/>
                </a:lnTo>
                <a:lnTo>
                  <a:pt x="71230" y="81160"/>
                </a:lnTo>
                <a:lnTo>
                  <a:pt x="70920" y="81340"/>
                </a:lnTo>
                <a:lnTo>
                  <a:pt x="70860" y="81390"/>
                </a:lnTo>
                <a:lnTo>
                  <a:pt x="70810" y="81430"/>
                </a:lnTo>
                <a:lnTo>
                  <a:pt x="70750" y="81540"/>
                </a:lnTo>
                <a:lnTo>
                  <a:pt x="70740" y="81660"/>
                </a:lnTo>
                <a:lnTo>
                  <a:pt x="70760" y="82010"/>
                </a:lnTo>
                <a:lnTo>
                  <a:pt x="70760" y="82120"/>
                </a:lnTo>
                <a:lnTo>
                  <a:pt x="70740" y="82170"/>
                </a:lnTo>
                <a:lnTo>
                  <a:pt x="70690" y="82240"/>
                </a:lnTo>
                <a:lnTo>
                  <a:pt x="70680" y="82290"/>
                </a:lnTo>
                <a:lnTo>
                  <a:pt x="70660" y="82340"/>
                </a:lnTo>
                <a:lnTo>
                  <a:pt x="70460" y="82530"/>
                </a:lnTo>
                <a:lnTo>
                  <a:pt x="70310" y="82610"/>
                </a:lnTo>
                <a:lnTo>
                  <a:pt x="70130" y="82650"/>
                </a:lnTo>
                <a:lnTo>
                  <a:pt x="69960" y="82740"/>
                </a:lnTo>
                <a:lnTo>
                  <a:pt x="69840" y="82930"/>
                </a:lnTo>
                <a:lnTo>
                  <a:pt x="69830" y="83170"/>
                </a:lnTo>
                <a:lnTo>
                  <a:pt x="69810" y="83290"/>
                </a:lnTo>
                <a:lnTo>
                  <a:pt x="69750" y="83340"/>
                </a:lnTo>
                <a:lnTo>
                  <a:pt x="69510" y="83630"/>
                </a:lnTo>
                <a:lnTo>
                  <a:pt x="69390" y="83840"/>
                </a:lnTo>
                <a:lnTo>
                  <a:pt x="69310" y="84070"/>
                </a:lnTo>
                <a:lnTo>
                  <a:pt x="69270" y="84320"/>
                </a:lnTo>
                <a:lnTo>
                  <a:pt x="69250" y="84580"/>
                </a:lnTo>
                <a:lnTo>
                  <a:pt x="69270" y="84670"/>
                </a:lnTo>
                <a:lnTo>
                  <a:pt x="69340" y="84880"/>
                </a:lnTo>
                <a:lnTo>
                  <a:pt x="69360" y="84990"/>
                </a:lnTo>
                <a:lnTo>
                  <a:pt x="69400" y="85040"/>
                </a:lnTo>
                <a:lnTo>
                  <a:pt x="69490" y="85080"/>
                </a:lnTo>
                <a:lnTo>
                  <a:pt x="69560" y="85040"/>
                </a:lnTo>
                <a:lnTo>
                  <a:pt x="69550" y="84890"/>
                </a:lnTo>
                <a:lnTo>
                  <a:pt x="69720" y="85010"/>
                </a:lnTo>
                <a:lnTo>
                  <a:pt x="69950" y="85310"/>
                </a:lnTo>
                <a:lnTo>
                  <a:pt x="70090" y="85450"/>
                </a:lnTo>
                <a:lnTo>
                  <a:pt x="70200" y="85390"/>
                </a:lnTo>
                <a:lnTo>
                  <a:pt x="70300" y="85430"/>
                </a:lnTo>
                <a:lnTo>
                  <a:pt x="70390" y="85520"/>
                </a:lnTo>
                <a:lnTo>
                  <a:pt x="70430" y="85620"/>
                </a:lnTo>
                <a:lnTo>
                  <a:pt x="70430" y="85830"/>
                </a:lnTo>
                <a:lnTo>
                  <a:pt x="70450" y="85910"/>
                </a:lnTo>
                <a:lnTo>
                  <a:pt x="70610" y="86240"/>
                </a:lnTo>
                <a:lnTo>
                  <a:pt x="70670" y="86320"/>
                </a:lnTo>
                <a:lnTo>
                  <a:pt x="70690" y="86360"/>
                </a:lnTo>
                <a:lnTo>
                  <a:pt x="70690" y="86420"/>
                </a:lnTo>
                <a:lnTo>
                  <a:pt x="70680" y="86540"/>
                </a:lnTo>
                <a:lnTo>
                  <a:pt x="70690" y="86600"/>
                </a:lnTo>
                <a:lnTo>
                  <a:pt x="70710" y="86640"/>
                </a:lnTo>
                <a:lnTo>
                  <a:pt x="70760" y="86710"/>
                </a:lnTo>
                <a:lnTo>
                  <a:pt x="71020" y="87410"/>
                </a:lnTo>
                <a:lnTo>
                  <a:pt x="71040" y="87500"/>
                </a:lnTo>
                <a:lnTo>
                  <a:pt x="71040" y="87620"/>
                </a:lnTo>
                <a:lnTo>
                  <a:pt x="71020" y="87730"/>
                </a:lnTo>
                <a:lnTo>
                  <a:pt x="70960" y="87830"/>
                </a:lnTo>
                <a:lnTo>
                  <a:pt x="70940" y="87890"/>
                </a:lnTo>
                <a:lnTo>
                  <a:pt x="70980" y="88000"/>
                </a:lnTo>
                <a:lnTo>
                  <a:pt x="70960" y="88050"/>
                </a:lnTo>
                <a:lnTo>
                  <a:pt x="70940" y="88100"/>
                </a:lnTo>
                <a:lnTo>
                  <a:pt x="70900" y="88260"/>
                </a:lnTo>
                <a:lnTo>
                  <a:pt x="70810" y="88480"/>
                </a:lnTo>
                <a:lnTo>
                  <a:pt x="70420" y="88960"/>
                </a:lnTo>
                <a:lnTo>
                  <a:pt x="69900" y="89690"/>
                </a:lnTo>
                <a:lnTo>
                  <a:pt x="69570" y="90280"/>
                </a:lnTo>
                <a:lnTo>
                  <a:pt x="69490" y="90380"/>
                </a:lnTo>
                <a:lnTo>
                  <a:pt x="69390" y="90470"/>
                </a:lnTo>
                <a:lnTo>
                  <a:pt x="69310" y="90510"/>
                </a:lnTo>
                <a:lnTo>
                  <a:pt x="69220" y="90520"/>
                </a:lnTo>
                <a:lnTo>
                  <a:pt x="68960" y="90500"/>
                </a:lnTo>
                <a:lnTo>
                  <a:pt x="68880" y="90480"/>
                </a:lnTo>
                <a:lnTo>
                  <a:pt x="68870" y="90460"/>
                </a:lnTo>
                <a:close/>
                <a:moveTo>
                  <a:pt x="69470" y="91620"/>
                </a:moveTo>
                <a:lnTo>
                  <a:pt x="69440" y="91620"/>
                </a:lnTo>
                <a:lnTo>
                  <a:pt x="69370" y="91600"/>
                </a:lnTo>
                <a:lnTo>
                  <a:pt x="69270" y="91610"/>
                </a:lnTo>
                <a:lnTo>
                  <a:pt x="69180" y="91630"/>
                </a:lnTo>
                <a:lnTo>
                  <a:pt x="69110" y="91600"/>
                </a:lnTo>
                <a:lnTo>
                  <a:pt x="69070" y="91550"/>
                </a:lnTo>
                <a:lnTo>
                  <a:pt x="69020" y="91520"/>
                </a:lnTo>
                <a:lnTo>
                  <a:pt x="69020" y="91490"/>
                </a:lnTo>
                <a:lnTo>
                  <a:pt x="69060" y="91450"/>
                </a:lnTo>
                <a:lnTo>
                  <a:pt x="69150" y="91330"/>
                </a:lnTo>
                <a:lnTo>
                  <a:pt x="69250" y="91280"/>
                </a:lnTo>
                <a:lnTo>
                  <a:pt x="69400" y="91280"/>
                </a:lnTo>
                <a:lnTo>
                  <a:pt x="69470" y="91310"/>
                </a:lnTo>
                <a:lnTo>
                  <a:pt x="69490" y="91340"/>
                </a:lnTo>
                <a:lnTo>
                  <a:pt x="69510" y="91410"/>
                </a:lnTo>
                <a:lnTo>
                  <a:pt x="69500" y="91570"/>
                </a:lnTo>
                <a:lnTo>
                  <a:pt x="69470" y="91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ara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650" y="77960"/>
                </a:moveTo>
                <a:lnTo>
                  <a:pt x="74540" y="77920"/>
                </a:lnTo>
                <a:lnTo>
                  <a:pt x="74390" y="77850"/>
                </a:lnTo>
                <a:lnTo>
                  <a:pt x="74270" y="77740"/>
                </a:lnTo>
                <a:lnTo>
                  <a:pt x="74200" y="77590"/>
                </a:lnTo>
                <a:lnTo>
                  <a:pt x="74150" y="77440"/>
                </a:lnTo>
                <a:lnTo>
                  <a:pt x="73570" y="77440"/>
                </a:lnTo>
                <a:lnTo>
                  <a:pt x="70850" y="77430"/>
                </a:lnTo>
                <a:lnTo>
                  <a:pt x="69240" y="77420"/>
                </a:lnTo>
                <a:lnTo>
                  <a:pt x="69190" y="77270"/>
                </a:lnTo>
                <a:lnTo>
                  <a:pt x="69160" y="76740"/>
                </a:lnTo>
                <a:lnTo>
                  <a:pt x="69120" y="76620"/>
                </a:lnTo>
                <a:lnTo>
                  <a:pt x="68990" y="76390"/>
                </a:lnTo>
                <a:lnTo>
                  <a:pt x="68970" y="76260"/>
                </a:lnTo>
                <a:lnTo>
                  <a:pt x="68980" y="76150"/>
                </a:lnTo>
                <a:lnTo>
                  <a:pt x="69000" y="76060"/>
                </a:lnTo>
                <a:lnTo>
                  <a:pt x="69010" y="75970"/>
                </a:lnTo>
                <a:lnTo>
                  <a:pt x="68980" y="75860"/>
                </a:lnTo>
                <a:lnTo>
                  <a:pt x="68910" y="75660"/>
                </a:lnTo>
                <a:lnTo>
                  <a:pt x="68900" y="75470"/>
                </a:lnTo>
                <a:lnTo>
                  <a:pt x="68910" y="75280"/>
                </a:lnTo>
                <a:lnTo>
                  <a:pt x="68860" y="75020"/>
                </a:lnTo>
                <a:lnTo>
                  <a:pt x="68950" y="74220"/>
                </a:lnTo>
                <a:lnTo>
                  <a:pt x="68930" y="73750"/>
                </a:lnTo>
                <a:lnTo>
                  <a:pt x="68800" y="73410"/>
                </a:lnTo>
                <a:lnTo>
                  <a:pt x="68790" y="73170"/>
                </a:lnTo>
                <a:lnTo>
                  <a:pt x="68960" y="72610"/>
                </a:lnTo>
                <a:lnTo>
                  <a:pt x="68710" y="72290"/>
                </a:lnTo>
                <a:lnTo>
                  <a:pt x="68480" y="72060"/>
                </a:lnTo>
                <a:lnTo>
                  <a:pt x="68460" y="71940"/>
                </a:lnTo>
                <a:lnTo>
                  <a:pt x="68420" y="71890"/>
                </a:lnTo>
                <a:lnTo>
                  <a:pt x="68380" y="71860"/>
                </a:lnTo>
                <a:lnTo>
                  <a:pt x="68340" y="71820"/>
                </a:lnTo>
                <a:lnTo>
                  <a:pt x="68330" y="71760"/>
                </a:lnTo>
                <a:lnTo>
                  <a:pt x="68330" y="71630"/>
                </a:lnTo>
                <a:lnTo>
                  <a:pt x="68330" y="71570"/>
                </a:lnTo>
                <a:lnTo>
                  <a:pt x="68320" y="71550"/>
                </a:lnTo>
                <a:lnTo>
                  <a:pt x="68350" y="71520"/>
                </a:lnTo>
                <a:lnTo>
                  <a:pt x="68400" y="71510"/>
                </a:lnTo>
                <a:lnTo>
                  <a:pt x="68450" y="71560"/>
                </a:lnTo>
                <a:lnTo>
                  <a:pt x="68510" y="71690"/>
                </a:lnTo>
                <a:lnTo>
                  <a:pt x="68670" y="71910"/>
                </a:lnTo>
                <a:lnTo>
                  <a:pt x="68780" y="71990"/>
                </a:lnTo>
                <a:lnTo>
                  <a:pt x="68900" y="72020"/>
                </a:lnTo>
                <a:lnTo>
                  <a:pt x="69250" y="72040"/>
                </a:lnTo>
                <a:lnTo>
                  <a:pt x="69480" y="72090"/>
                </a:lnTo>
                <a:lnTo>
                  <a:pt x="69590" y="72100"/>
                </a:lnTo>
                <a:lnTo>
                  <a:pt x="69710" y="72070"/>
                </a:lnTo>
                <a:lnTo>
                  <a:pt x="70000" y="71910"/>
                </a:lnTo>
                <a:lnTo>
                  <a:pt x="70050" y="71850"/>
                </a:lnTo>
                <a:lnTo>
                  <a:pt x="70090" y="71730"/>
                </a:lnTo>
                <a:lnTo>
                  <a:pt x="70130" y="71540"/>
                </a:lnTo>
                <a:lnTo>
                  <a:pt x="70130" y="70960"/>
                </a:lnTo>
                <a:lnTo>
                  <a:pt x="70120" y="70870"/>
                </a:lnTo>
                <a:lnTo>
                  <a:pt x="70090" y="70810"/>
                </a:lnTo>
                <a:lnTo>
                  <a:pt x="70050" y="70760"/>
                </a:lnTo>
                <a:lnTo>
                  <a:pt x="70020" y="70690"/>
                </a:lnTo>
                <a:lnTo>
                  <a:pt x="70020" y="70640"/>
                </a:lnTo>
                <a:lnTo>
                  <a:pt x="70030" y="70550"/>
                </a:lnTo>
                <a:lnTo>
                  <a:pt x="70020" y="70500"/>
                </a:lnTo>
                <a:lnTo>
                  <a:pt x="70010" y="70450"/>
                </a:lnTo>
                <a:lnTo>
                  <a:pt x="69960" y="70340"/>
                </a:lnTo>
                <a:lnTo>
                  <a:pt x="69930" y="70200"/>
                </a:lnTo>
                <a:lnTo>
                  <a:pt x="69820" y="70030"/>
                </a:lnTo>
                <a:lnTo>
                  <a:pt x="69790" y="69870"/>
                </a:lnTo>
                <a:lnTo>
                  <a:pt x="69760" y="69830"/>
                </a:lnTo>
                <a:lnTo>
                  <a:pt x="69740" y="69800"/>
                </a:lnTo>
                <a:lnTo>
                  <a:pt x="69730" y="69770"/>
                </a:lnTo>
                <a:lnTo>
                  <a:pt x="69730" y="69610"/>
                </a:lnTo>
                <a:lnTo>
                  <a:pt x="69720" y="69580"/>
                </a:lnTo>
                <a:lnTo>
                  <a:pt x="69710" y="69500"/>
                </a:lnTo>
                <a:lnTo>
                  <a:pt x="69590" y="69190"/>
                </a:lnTo>
                <a:lnTo>
                  <a:pt x="69580" y="69140"/>
                </a:lnTo>
                <a:lnTo>
                  <a:pt x="69560" y="69030"/>
                </a:lnTo>
                <a:lnTo>
                  <a:pt x="69370" y="68290"/>
                </a:lnTo>
                <a:lnTo>
                  <a:pt x="69360" y="68190"/>
                </a:lnTo>
                <a:lnTo>
                  <a:pt x="69380" y="68090"/>
                </a:lnTo>
                <a:lnTo>
                  <a:pt x="69410" y="68010"/>
                </a:lnTo>
                <a:lnTo>
                  <a:pt x="69670" y="67570"/>
                </a:lnTo>
                <a:lnTo>
                  <a:pt x="69690" y="67520"/>
                </a:lnTo>
                <a:lnTo>
                  <a:pt x="69760" y="67600"/>
                </a:lnTo>
                <a:lnTo>
                  <a:pt x="69850" y="67680"/>
                </a:lnTo>
                <a:lnTo>
                  <a:pt x="69950" y="67750"/>
                </a:lnTo>
                <a:lnTo>
                  <a:pt x="70130" y="67800"/>
                </a:lnTo>
                <a:lnTo>
                  <a:pt x="70280" y="67880"/>
                </a:lnTo>
                <a:lnTo>
                  <a:pt x="70390" y="67890"/>
                </a:lnTo>
                <a:lnTo>
                  <a:pt x="70360" y="68020"/>
                </a:lnTo>
                <a:lnTo>
                  <a:pt x="70410" y="68180"/>
                </a:lnTo>
                <a:lnTo>
                  <a:pt x="70470" y="68330"/>
                </a:lnTo>
                <a:lnTo>
                  <a:pt x="70500" y="68470"/>
                </a:lnTo>
                <a:lnTo>
                  <a:pt x="70550" y="68570"/>
                </a:lnTo>
                <a:lnTo>
                  <a:pt x="70680" y="68670"/>
                </a:lnTo>
                <a:lnTo>
                  <a:pt x="70830" y="68730"/>
                </a:lnTo>
                <a:lnTo>
                  <a:pt x="70940" y="68710"/>
                </a:lnTo>
                <a:lnTo>
                  <a:pt x="70930" y="68730"/>
                </a:lnTo>
                <a:lnTo>
                  <a:pt x="70930" y="68750"/>
                </a:lnTo>
                <a:lnTo>
                  <a:pt x="70920" y="68770"/>
                </a:lnTo>
                <a:lnTo>
                  <a:pt x="70900" y="68790"/>
                </a:lnTo>
                <a:lnTo>
                  <a:pt x="70970" y="68790"/>
                </a:lnTo>
                <a:lnTo>
                  <a:pt x="71010" y="68810"/>
                </a:lnTo>
                <a:lnTo>
                  <a:pt x="71050" y="68860"/>
                </a:lnTo>
                <a:lnTo>
                  <a:pt x="71100" y="68870"/>
                </a:lnTo>
                <a:lnTo>
                  <a:pt x="71220" y="68860"/>
                </a:lnTo>
                <a:lnTo>
                  <a:pt x="71270" y="68860"/>
                </a:lnTo>
                <a:lnTo>
                  <a:pt x="71370" y="68980"/>
                </a:lnTo>
                <a:lnTo>
                  <a:pt x="71420" y="69010"/>
                </a:lnTo>
                <a:lnTo>
                  <a:pt x="71470" y="69030"/>
                </a:lnTo>
                <a:lnTo>
                  <a:pt x="71780" y="69070"/>
                </a:lnTo>
                <a:lnTo>
                  <a:pt x="71880" y="69130"/>
                </a:lnTo>
                <a:lnTo>
                  <a:pt x="72060" y="69290"/>
                </a:lnTo>
                <a:lnTo>
                  <a:pt x="72110" y="69310"/>
                </a:lnTo>
                <a:lnTo>
                  <a:pt x="72180" y="69310"/>
                </a:lnTo>
                <a:lnTo>
                  <a:pt x="72240" y="69320"/>
                </a:lnTo>
                <a:lnTo>
                  <a:pt x="72260" y="69360"/>
                </a:lnTo>
                <a:lnTo>
                  <a:pt x="72270" y="69410"/>
                </a:lnTo>
                <a:lnTo>
                  <a:pt x="72320" y="69480"/>
                </a:lnTo>
                <a:lnTo>
                  <a:pt x="72340" y="69530"/>
                </a:lnTo>
                <a:lnTo>
                  <a:pt x="72390" y="69430"/>
                </a:lnTo>
                <a:lnTo>
                  <a:pt x="72410" y="69380"/>
                </a:lnTo>
                <a:lnTo>
                  <a:pt x="72440" y="69380"/>
                </a:lnTo>
                <a:lnTo>
                  <a:pt x="72440" y="69470"/>
                </a:lnTo>
                <a:lnTo>
                  <a:pt x="72440" y="69530"/>
                </a:lnTo>
                <a:lnTo>
                  <a:pt x="72420" y="69560"/>
                </a:lnTo>
                <a:lnTo>
                  <a:pt x="72370" y="69610"/>
                </a:lnTo>
                <a:lnTo>
                  <a:pt x="72310" y="69630"/>
                </a:lnTo>
                <a:lnTo>
                  <a:pt x="72160" y="69670"/>
                </a:lnTo>
                <a:lnTo>
                  <a:pt x="72120" y="69720"/>
                </a:lnTo>
                <a:lnTo>
                  <a:pt x="72110" y="69790"/>
                </a:lnTo>
                <a:lnTo>
                  <a:pt x="72140" y="69840"/>
                </a:lnTo>
                <a:lnTo>
                  <a:pt x="72200" y="69880"/>
                </a:lnTo>
                <a:lnTo>
                  <a:pt x="72260" y="69900"/>
                </a:lnTo>
                <a:lnTo>
                  <a:pt x="72350" y="69920"/>
                </a:lnTo>
                <a:lnTo>
                  <a:pt x="72410" y="69900"/>
                </a:lnTo>
                <a:lnTo>
                  <a:pt x="72560" y="69830"/>
                </a:lnTo>
                <a:lnTo>
                  <a:pt x="72550" y="70050"/>
                </a:lnTo>
                <a:lnTo>
                  <a:pt x="72570" y="70230"/>
                </a:lnTo>
                <a:lnTo>
                  <a:pt x="72650" y="70400"/>
                </a:lnTo>
                <a:lnTo>
                  <a:pt x="72900" y="70660"/>
                </a:lnTo>
                <a:lnTo>
                  <a:pt x="72940" y="70680"/>
                </a:lnTo>
                <a:lnTo>
                  <a:pt x="73000" y="70690"/>
                </a:lnTo>
                <a:lnTo>
                  <a:pt x="73070" y="70680"/>
                </a:lnTo>
                <a:lnTo>
                  <a:pt x="73180" y="70630"/>
                </a:lnTo>
                <a:lnTo>
                  <a:pt x="73360" y="70570"/>
                </a:lnTo>
                <a:lnTo>
                  <a:pt x="73550" y="70380"/>
                </a:lnTo>
                <a:lnTo>
                  <a:pt x="73660" y="70320"/>
                </a:lnTo>
                <a:lnTo>
                  <a:pt x="73770" y="70330"/>
                </a:lnTo>
                <a:lnTo>
                  <a:pt x="73790" y="70410"/>
                </a:lnTo>
                <a:lnTo>
                  <a:pt x="73770" y="70510"/>
                </a:lnTo>
                <a:lnTo>
                  <a:pt x="73660" y="70690"/>
                </a:lnTo>
                <a:lnTo>
                  <a:pt x="73630" y="70820"/>
                </a:lnTo>
                <a:lnTo>
                  <a:pt x="73590" y="71060"/>
                </a:lnTo>
                <a:lnTo>
                  <a:pt x="73590" y="71240"/>
                </a:lnTo>
                <a:lnTo>
                  <a:pt x="73550" y="71490"/>
                </a:lnTo>
                <a:lnTo>
                  <a:pt x="73570" y="71550"/>
                </a:lnTo>
                <a:lnTo>
                  <a:pt x="73630" y="71570"/>
                </a:lnTo>
                <a:lnTo>
                  <a:pt x="73700" y="71580"/>
                </a:lnTo>
                <a:lnTo>
                  <a:pt x="73750" y="71600"/>
                </a:lnTo>
                <a:lnTo>
                  <a:pt x="73790" y="71640"/>
                </a:lnTo>
                <a:lnTo>
                  <a:pt x="73840" y="71780"/>
                </a:lnTo>
                <a:lnTo>
                  <a:pt x="73880" y="71840"/>
                </a:lnTo>
                <a:lnTo>
                  <a:pt x="74270" y="72230"/>
                </a:lnTo>
                <a:lnTo>
                  <a:pt x="74320" y="72340"/>
                </a:lnTo>
                <a:lnTo>
                  <a:pt x="74330" y="72410"/>
                </a:lnTo>
                <a:lnTo>
                  <a:pt x="74390" y="72620"/>
                </a:lnTo>
                <a:lnTo>
                  <a:pt x="74370" y="72700"/>
                </a:lnTo>
                <a:lnTo>
                  <a:pt x="74370" y="72750"/>
                </a:lnTo>
                <a:lnTo>
                  <a:pt x="74440" y="72790"/>
                </a:lnTo>
                <a:lnTo>
                  <a:pt x="74430" y="72830"/>
                </a:lnTo>
                <a:lnTo>
                  <a:pt x="74400" y="72870"/>
                </a:lnTo>
                <a:lnTo>
                  <a:pt x="74390" y="72880"/>
                </a:lnTo>
                <a:lnTo>
                  <a:pt x="74350" y="73010"/>
                </a:lnTo>
                <a:lnTo>
                  <a:pt x="74290" y="73140"/>
                </a:lnTo>
                <a:lnTo>
                  <a:pt x="74200" y="73250"/>
                </a:lnTo>
                <a:lnTo>
                  <a:pt x="74080" y="73290"/>
                </a:lnTo>
                <a:lnTo>
                  <a:pt x="73880" y="73430"/>
                </a:lnTo>
                <a:lnTo>
                  <a:pt x="73850" y="73440"/>
                </a:lnTo>
                <a:lnTo>
                  <a:pt x="73850" y="73520"/>
                </a:lnTo>
                <a:lnTo>
                  <a:pt x="73890" y="73560"/>
                </a:lnTo>
                <a:lnTo>
                  <a:pt x="73990" y="73630"/>
                </a:lnTo>
                <a:lnTo>
                  <a:pt x="73990" y="73660"/>
                </a:lnTo>
                <a:lnTo>
                  <a:pt x="73970" y="73670"/>
                </a:lnTo>
                <a:lnTo>
                  <a:pt x="73970" y="73680"/>
                </a:lnTo>
                <a:lnTo>
                  <a:pt x="73960" y="73700"/>
                </a:lnTo>
                <a:lnTo>
                  <a:pt x="73890" y="73670"/>
                </a:lnTo>
                <a:lnTo>
                  <a:pt x="73830" y="73660"/>
                </a:lnTo>
                <a:lnTo>
                  <a:pt x="73720" y="73660"/>
                </a:lnTo>
                <a:lnTo>
                  <a:pt x="73650" y="73680"/>
                </a:lnTo>
                <a:lnTo>
                  <a:pt x="73520" y="73790"/>
                </a:lnTo>
                <a:lnTo>
                  <a:pt x="73330" y="73870"/>
                </a:lnTo>
                <a:lnTo>
                  <a:pt x="73230" y="74000"/>
                </a:lnTo>
                <a:lnTo>
                  <a:pt x="73180" y="74120"/>
                </a:lnTo>
                <a:lnTo>
                  <a:pt x="73290" y="74240"/>
                </a:lnTo>
                <a:lnTo>
                  <a:pt x="73380" y="74480"/>
                </a:lnTo>
                <a:lnTo>
                  <a:pt x="73440" y="74550"/>
                </a:lnTo>
                <a:lnTo>
                  <a:pt x="73490" y="74560"/>
                </a:lnTo>
                <a:lnTo>
                  <a:pt x="73660" y="74550"/>
                </a:lnTo>
                <a:lnTo>
                  <a:pt x="73770" y="74590"/>
                </a:lnTo>
                <a:lnTo>
                  <a:pt x="73820" y="74590"/>
                </a:lnTo>
                <a:lnTo>
                  <a:pt x="73880" y="74550"/>
                </a:lnTo>
                <a:lnTo>
                  <a:pt x="73770" y="74480"/>
                </a:lnTo>
                <a:lnTo>
                  <a:pt x="73740" y="74440"/>
                </a:lnTo>
                <a:lnTo>
                  <a:pt x="73770" y="74400"/>
                </a:lnTo>
                <a:lnTo>
                  <a:pt x="73830" y="74410"/>
                </a:lnTo>
                <a:lnTo>
                  <a:pt x="73900" y="74440"/>
                </a:lnTo>
                <a:lnTo>
                  <a:pt x="73970" y="74450"/>
                </a:lnTo>
                <a:lnTo>
                  <a:pt x="74030" y="74400"/>
                </a:lnTo>
                <a:lnTo>
                  <a:pt x="74150" y="74460"/>
                </a:lnTo>
                <a:lnTo>
                  <a:pt x="74500" y="74520"/>
                </a:lnTo>
                <a:lnTo>
                  <a:pt x="74500" y="74510"/>
                </a:lnTo>
                <a:lnTo>
                  <a:pt x="74520" y="74490"/>
                </a:lnTo>
                <a:lnTo>
                  <a:pt x="74540" y="74480"/>
                </a:lnTo>
                <a:lnTo>
                  <a:pt x="74570" y="74480"/>
                </a:lnTo>
                <a:lnTo>
                  <a:pt x="74570" y="74490"/>
                </a:lnTo>
                <a:lnTo>
                  <a:pt x="74590" y="74540"/>
                </a:lnTo>
                <a:lnTo>
                  <a:pt x="74630" y="74610"/>
                </a:lnTo>
                <a:lnTo>
                  <a:pt x="74740" y="74690"/>
                </a:lnTo>
                <a:lnTo>
                  <a:pt x="74760" y="74740"/>
                </a:lnTo>
                <a:lnTo>
                  <a:pt x="74720" y="74820"/>
                </a:lnTo>
                <a:lnTo>
                  <a:pt x="74750" y="74830"/>
                </a:lnTo>
                <a:lnTo>
                  <a:pt x="74770" y="74860"/>
                </a:lnTo>
                <a:lnTo>
                  <a:pt x="74800" y="74890"/>
                </a:lnTo>
                <a:lnTo>
                  <a:pt x="74650" y="74880"/>
                </a:lnTo>
                <a:lnTo>
                  <a:pt x="74600" y="74900"/>
                </a:lnTo>
                <a:lnTo>
                  <a:pt x="74570" y="74940"/>
                </a:lnTo>
                <a:lnTo>
                  <a:pt x="74560" y="75070"/>
                </a:lnTo>
                <a:lnTo>
                  <a:pt x="74570" y="75100"/>
                </a:lnTo>
                <a:lnTo>
                  <a:pt x="74650" y="75070"/>
                </a:lnTo>
                <a:lnTo>
                  <a:pt x="74670" y="75160"/>
                </a:lnTo>
                <a:lnTo>
                  <a:pt x="74630" y="75270"/>
                </a:lnTo>
                <a:lnTo>
                  <a:pt x="74500" y="75440"/>
                </a:lnTo>
                <a:lnTo>
                  <a:pt x="74480" y="75450"/>
                </a:lnTo>
                <a:lnTo>
                  <a:pt x="74420" y="75490"/>
                </a:lnTo>
                <a:lnTo>
                  <a:pt x="74370" y="75530"/>
                </a:lnTo>
                <a:lnTo>
                  <a:pt x="74410" y="75550"/>
                </a:lnTo>
                <a:lnTo>
                  <a:pt x="74430" y="75580"/>
                </a:lnTo>
                <a:lnTo>
                  <a:pt x="74500" y="75720"/>
                </a:lnTo>
                <a:lnTo>
                  <a:pt x="74550" y="75760"/>
                </a:lnTo>
                <a:lnTo>
                  <a:pt x="74630" y="75780"/>
                </a:lnTo>
                <a:lnTo>
                  <a:pt x="74670" y="75830"/>
                </a:lnTo>
                <a:lnTo>
                  <a:pt x="74610" y="75960"/>
                </a:lnTo>
                <a:lnTo>
                  <a:pt x="74440" y="76160"/>
                </a:lnTo>
                <a:lnTo>
                  <a:pt x="74410" y="76250"/>
                </a:lnTo>
                <a:lnTo>
                  <a:pt x="74450" y="76350"/>
                </a:lnTo>
                <a:lnTo>
                  <a:pt x="74530" y="76400"/>
                </a:lnTo>
                <a:lnTo>
                  <a:pt x="74610" y="76380"/>
                </a:lnTo>
                <a:lnTo>
                  <a:pt x="74700" y="76330"/>
                </a:lnTo>
                <a:lnTo>
                  <a:pt x="74860" y="76270"/>
                </a:lnTo>
                <a:lnTo>
                  <a:pt x="75050" y="76110"/>
                </a:lnTo>
                <a:lnTo>
                  <a:pt x="75070" y="76170"/>
                </a:lnTo>
                <a:lnTo>
                  <a:pt x="75040" y="76630"/>
                </a:lnTo>
                <a:lnTo>
                  <a:pt x="75020" y="76710"/>
                </a:lnTo>
                <a:lnTo>
                  <a:pt x="75030" y="76790"/>
                </a:lnTo>
                <a:lnTo>
                  <a:pt x="75090" y="76900"/>
                </a:lnTo>
                <a:lnTo>
                  <a:pt x="74960" y="76970"/>
                </a:lnTo>
                <a:lnTo>
                  <a:pt x="74900" y="77170"/>
                </a:lnTo>
                <a:lnTo>
                  <a:pt x="74920" y="77380"/>
                </a:lnTo>
                <a:lnTo>
                  <a:pt x="75020" y="77520"/>
                </a:lnTo>
                <a:lnTo>
                  <a:pt x="74920" y="77620"/>
                </a:lnTo>
                <a:lnTo>
                  <a:pt x="74710" y="77770"/>
                </a:lnTo>
                <a:lnTo>
                  <a:pt x="74650" y="77890"/>
                </a:lnTo>
                <a:lnTo>
                  <a:pt x="74650" y="77960"/>
                </a:lnTo>
                <a:close/>
                <a:moveTo>
                  <a:pt x="72580" y="68430"/>
                </a:moveTo>
                <a:lnTo>
                  <a:pt x="72480" y="68640"/>
                </a:lnTo>
                <a:lnTo>
                  <a:pt x="72510" y="68700"/>
                </a:lnTo>
                <a:lnTo>
                  <a:pt x="72510" y="68790"/>
                </a:lnTo>
                <a:lnTo>
                  <a:pt x="72480" y="68870"/>
                </a:lnTo>
                <a:lnTo>
                  <a:pt x="72430" y="68900"/>
                </a:lnTo>
                <a:lnTo>
                  <a:pt x="72340" y="68920"/>
                </a:lnTo>
                <a:lnTo>
                  <a:pt x="72310" y="68920"/>
                </a:lnTo>
                <a:lnTo>
                  <a:pt x="72340" y="68830"/>
                </a:lnTo>
                <a:lnTo>
                  <a:pt x="72300" y="68800"/>
                </a:lnTo>
                <a:lnTo>
                  <a:pt x="72240" y="68790"/>
                </a:lnTo>
                <a:lnTo>
                  <a:pt x="72190" y="68790"/>
                </a:lnTo>
                <a:lnTo>
                  <a:pt x="72190" y="68750"/>
                </a:lnTo>
                <a:lnTo>
                  <a:pt x="72240" y="68750"/>
                </a:lnTo>
                <a:lnTo>
                  <a:pt x="72260" y="68750"/>
                </a:lnTo>
                <a:lnTo>
                  <a:pt x="72260" y="68710"/>
                </a:lnTo>
                <a:lnTo>
                  <a:pt x="72150" y="68640"/>
                </a:lnTo>
                <a:lnTo>
                  <a:pt x="72150" y="68680"/>
                </a:lnTo>
                <a:lnTo>
                  <a:pt x="72140" y="68630"/>
                </a:lnTo>
                <a:lnTo>
                  <a:pt x="72140" y="68570"/>
                </a:lnTo>
                <a:lnTo>
                  <a:pt x="72190" y="68450"/>
                </a:lnTo>
                <a:lnTo>
                  <a:pt x="72210" y="68420"/>
                </a:lnTo>
                <a:lnTo>
                  <a:pt x="72230" y="68400"/>
                </a:lnTo>
                <a:lnTo>
                  <a:pt x="72250" y="68390"/>
                </a:lnTo>
                <a:lnTo>
                  <a:pt x="72260" y="68340"/>
                </a:lnTo>
                <a:lnTo>
                  <a:pt x="72260" y="68290"/>
                </a:lnTo>
                <a:lnTo>
                  <a:pt x="72260" y="68230"/>
                </a:lnTo>
                <a:lnTo>
                  <a:pt x="72260" y="68190"/>
                </a:lnTo>
                <a:lnTo>
                  <a:pt x="72210" y="68110"/>
                </a:lnTo>
                <a:lnTo>
                  <a:pt x="72200" y="67980"/>
                </a:lnTo>
                <a:lnTo>
                  <a:pt x="72240" y="67860"/>
                </a:lnTo>
                <a:lnTo>
                  <a:pt x="72340" y="67820"/>
                </a:lnTo>
                <a:lnTo>
                  <a:pt x="72370" y="67850"/>
                </a:lnTo>
                <a:lnTo>
                  <a:pt x="72380" y="67880"/>
                </a:lnTo>
                <a:lnTo>
                  <a:pt x="72370" y="67930"/>
                </a:lnTo>
                <a:lnTo>
                  <a:pt x="72420" y="67910"/>
                </a:lnTo>
                <a:lnTo>
                  <a:pt x="72440" y="67890"/>
                </a:lnTo>
                <a:lnTo>
                  <a:pt x="72450" y="67980"/>
                </a:lnTo>
                <a:lnTo>
                  <a:pt x="72450" y="68110"/>
                </a:lnTo>
                <a:lnTo>
                  <a:pt x="72460" y="68220"/>
                </a:lnTo>
                <a:lnTo>
                  <a:pt x="72540" y="68270"/>
                </a:lnTo>
                <a:lnTo>
                  <a:pt x="72600" y="68310"/>
                </a:lnTo>
                <a:lnTo>
                  <a:pt x="72580" y="68430"/>
                </a:lnTo>
                <a:close/>
                <a:moveTo>
                  <a:pt x="73560" y="67640"/>
                </a:moveTo>
                <a:lnTo>
                  <a:pt x="73550" y="67710"/>
                </a:lnTo>
                <a:lnTo>
                  <a:pt x="73420" y="67760"/>
                </a:lnTo>
                <a:lnTo>
                  <a:pt x="73330" y="67830"/>
                </a:lnTo>
                <a:lnTo>
                  <a:pt x="73290" y="67860"/>
                </a:lnTo>
                <a:lnTo>
                  <a:pt x="73230" y="67870"/>
                </a:lnTo>
                <a:lnTo>
                  <a:pt x="73090" y="67860"/>
                </a:lnTo>
                <a:lnTo>
                  <a:pt x="72880" y="67780"/>
                </a:lnTo>
                <a:lnTo>
                  <a:pt x="72810" y="67780"/>
                </a:lnTo>
                <a:lnTo>
                  <a:pt x="72850" y="67890"/>
                </a:lnTo>
                <a:lnTo>
                  <a:pt x="72770" y="67830"/>
                </a:lnTo>
                <a:lnTo>
                  <a:pt x="72690" y="67740"/>
                </a:lnTo>
                <a:lnTo>
                  <a:pt x="72560" y="67560"/>
                </a:lnTo>
                <a:lnTo>
                  <a:pt x="72560" y="67530"/>
                </a:lnTo>
                <a:lnTo>
                  <a:pt x="72570" y="67510"/>
                </a:lnTo>
                <a:lnTo>
                  <a:pt x="72570" y="67480"/>
                </a:lnTo>
                <a:lnTo>
                  <a:pt x="72560" y="67450"/>
                </a:lnTo>
                <a:lnTo>
                  <a:pt x="72530" y="67430"/>
                </a:lnTo>
                <a:lnTo>
                  <a:pt x="72480" y="67430"/>
                </a:lnTo>
                <a:lnTo>
                  <a:pt x="72440" y="67420"/>
                </a:lnTo>
                <a:lnTo>
                  <a:pt x="72410" y="67370"/>
                </a:lnTo>
                <a:lnTo>
                  <a:pt x="72480" y="67380"/>
                </a:lnTo>
                <a:lnTo>
                  <a:pt x="72550" y="67370"/>
                </a:lnTo>
                <a:lnTo>
                  <a:pt x="72620" y="67350"/>
                </a:lnTo>
                <a:lnTo>
                  <a:pt x="72670" y="67290"/>
                </a:lnTo>
                <a:lnTo>
                  <a:pt x="72610" y="67270"/>
                </a:lnTo>
                <a:lnTo>
                  <a:pt x="72530" y="67220"/>
                </a:lnTo>
                <a:lnTo>
                  <a:pt x="72480" y="67170"/>
                </a:lnTo>
                <a:lnTo>
                  <a:pt x="72500" y="67090"/>
                </a:lnTo>
                <a:lnTo>
                  <a:pt x="72830" y="66560"/>
                </a:lnTo>
                <a:lnTo>
                  <a:pt x="72850" y="66510"/>
                </a:lnTo>
                <a:lnTo>
                  <a:pt x="72850" y="66460"/>
                </a:lnTo>
                <a:lnTo>
                  <a:pt x="72840" y="66410"/>
                </a:lnTo>
                <a:lnTo>
                  <a:pt x="72830" y="66360"/>
                </a:lnTo>
                <a:lnTo>
                  <a:pt x="72870" y="66310"/>
                </a:lnTo>
                <a:lnTo>
                  <a:pt x="72970" y="66230"/>
                </a:lnTo>
                <a:lnTo>
                  <a:pt x="73020" y="66250"/>
                </a:lnTo>
                <a:lnTo>
                  <a:pt x="73270" y="66800"/>
                </a:lnTo>
                <a:lnTo>
                  <a:pt x="73330" y="67090"/>
                </a:lnTo>
                <a:lnTo>
                  <a:pt x="73330" y="67150"/>
                </a:lnTo>
                <a:lnTo>
                  <a:pt x="73300" y="67210"/>
                </a:lnTo>
                <a:lnTo>
                  <a:pt x="73220" y="67280"/>
                </a:lnTo>
                <a:lnTo>
                  <a:pt x="73180" y="67330"/>
                </a:lnTo>
                <a:lnTo>
                  <a:pt x="73290" y="67350"/>
                </a:lnTo>
                <a:lnTo>
                  <a:pt x="73360" y="67370"/>
                </a:lnTo>
                <a:lnTo>
                  <a:pt x="73410" y="67420"/>
                </a:lnTo>
                <a:lnTo>
                  <a:pt x="73480" y="67490"/>
                </a:lnTo>
                <a:lnTo>
                  <a:pt x="73520" y="67550"/>
                </a:lnTo>
                <a:lnTo>
                  <a:pt x="73560" y="67640"/>
                </a:lnTo>
                <a:close/>
                <a:moveTo>
                  <a:pt x="71060" y="67200"/>
                </a:moveTo>
                <a:lnTo>
                  <a:pt x="70980" y="67240"/>
                </a:lnTo>
                <a:lnTo>
                  <a:pt x="70870" y="67220"/>
                </a:lnTo>
                <a:lnTo>
                  <a:pt x="70790" y="67160"/>
                </a:lnTo>
                <a:lnTo>
                  <a:pt x="70770" y="67080"/>
                </a:lnTo>
                <a:lnTo>
                  <a:pt x="70780" y="66990"/>
                </a:lnTo>
                <a:lnTo>
                  <a:pt x="70760" y="66890"/>
                </a:lnTo>
                <a:lnTo>
                  <a:pt x="70710" y="66840"/>
                </a:lnTo>
                <a:lnTo>
                  <a:pt x="70560" y="66800"/>
                </a:lnTo>
                <a:lnTo>
                  <a:pt x="70500" y="66740"/>
                </a:lnTo>
                <a:lnTo>
                  <a:pt x="70550" y="66740"/>
                </a:lnTo>
                <a:lnTo>
                  <a:pt x="70570" y="66740"/>
                </a:lnTo>
                <a:lnTo>
                  <a:pt x="70530" y="66710"/>
                </a:lnTo>
                <a:lnTo>
                  <a:pt x="70510" y="66680"/>
                </a:lnTo>
                <a:lnTo>
                  <a:pt x="70510" y="66650"/>
                </a:lnTo>
                <a:lnTo>
                  <a:pt x="70540" y="66620"/>
                </a:lnTo>
                <a:lnTo>
                  <a:pt x="70540" y="66590"/>
                </a:lnTo>
                <a:lnTo>
                  <a:pt x="70410" y="66590"/>
                </a:lnTo>
                <a:lnTo>
                  <a:pt x="70360" y="66500"/>
                </a:lnTo>
                <a:lnTo>
                  <a:pt x="70370" y="66370"/>
                </a:lnTo>
                <a:lnTo>
                  <a:pt x="70430" y="66250"/>
                </a:lnTo>
                <a:lnTo>
                  <a:pt x="70450" y="66300"/>
                </a:lnTo>
                <a:lnTo>
                  <a:pt x="70490" y="66320"/>
                </a:lnTo>
                <a:lnTo>
                  <a:pt x="70520" y="66300"/>
                </a:lnTo>
                <a:lnTo>
                  <a:pt x="70540" y="66230"/>
                </a:lnTo>
                <a:lnTo>
                  <a:pt x="70520" y="66210"/>
                </a:lnTo>
                <a:lnTo>
                  <a:pt x="70450" y="66120"/>
                </a:lnTo>
                <a:lnTo>
                  <a:pt x="70430" y="66070"/>
                </a:lnTo>
                <a:lnTo>
                  <a:pt x="70390" y="66070"/>
                </a:lnTo>
                <a:lnTo>
                  <a:pt x="70360" y="66130"/>
                </a:lnTo>
                <a:lnTo>
                  <a:pt x="70330" y="66140"/>
                </a:lnTo>
                <a:lnTo>
                  <a:pt x="70280" y="66120"/>
                </a:lnTo>
                <a:lnTo>
                  <a:pt x="70230" y="66100"/>
                </a:lnTo>
                <a:lnTo>
                  <a:pt x="70190" y="66130"/>
                </a:lnTo>
                <a:lnTo>
                  <a:pt x="70150" y="66180"/>
                </a:lnTo>
                <a:lnTo>
                  <a:pt x="70100" y="66220"/>
                </a:lnTo>
                <a:lnTo>
                  <a:pt x="70020" y="66220"/>
                </a:lnTo>
                <a:lnTo>
                  <a:pt x="69980" y="66160"/>
                </a:lnTo>
                <a:lnTo>
                  <a:pt x="69980" y="66080"/>
                </a:lnTo>
                <a:lnTo>
                  <a:pt x="69970" y="66020"/>
                </a:lnTo>
                <a:lnTo>
                  <a:pt x="69890" y="65990"/>
                </a:lnTo>
                <a:lnTo>
                  <a:pt x="69880" y="65960"/>
                </a:lnTo>
                <a:lnTo>
                  <a:pt x="69890" y="65820"/>
                </a:lnTo>
                <a:lnTo>
                  <a:pt x="69880" y="65770"/>
                </a:lnTo>
                <a:lnTo>
                  <a:pt x="69960" y="65730"/>
                </a:lnTo>
                <a:lnTo>
                  <a:pt x="70000" y="65630"/>
                </a:lnTo>
                <a:lnTo>
                  <a:pt x="70010" y="65520"/>
                </a:lnTo>
                <a:lnTo>
                  <a:pt x="69990" y="65430"/>
                </a:lnTo>
                <a:lnTo>
                  <a:pt x="70030" y="65410"/>
                </a:lnTo>
                <a:lnTo>
                  <a:pt x="70070" y="65410"/>
                </a:lnTo>
                <a:lnTo>
                  <a:pt x="70100" y="65430"/>
                </a:lnTo>
                <a:lnTo>
                  <a:pt x="70130" y="65470"/>
                </a:lnTo>
                <a:lnTo>
                  <a:pt x="70120" y="65380"/>
                </a:lnTo>
                <a:lnTo>
                  <a:pt x="70080" y="65310"/>
                </a:lnTo>
                <a:lnTo>
                  <a:pt x="70070" y="65240"/>
                </a:lnTo>
                <a:lnTo>
                  <a:pt x="70130" y="65170"/>
                </a:lnTo>
                <a:lnTo>
                  <a:pt x="70110" y="65160"/>
                </a:lnTo>
                <a:lnTo>
                  <a:pt x="70100" y="65140"/>
                </a:lnTo>
                <a:lnTo>
                  <a:pt x="70090" y="65120"/>
                </a:lnTo>
                <a:lnTo>
                  <a:pt x="70060" y="65090"/>
                </a:lnTo>
                <a:lnTo>
                  <a:pt x="70080" y="65010"/>
                </a:lnTo>
                <a:lnTo>
                  <a:pt x="70040" y="64910"/>
                </a:lnTo>
                <a:lnTo>
                  <a:pt x="70030" y="64830"/>
                </a:lnTo>
                <a:lnTo>
                  <a:pt x="70150" y="64800"/>
                </a:lnTo>
                <a:lnTo>
                  <a:pt x="70220" y="64790"/>
                </a:lnTo>
                <a:lnTo>
                  <a:pt x="70240" y="64750"/>
                </a:lnTo>
                <a:lnTo>
                  <a:pt x="70240" y="64630"/>
                </a:lnTo>
                <a:lnTo>
                  <a:pt x="70230" y="64590"/>
                </a:lnTo>
                <a:lnTo>
                  <a:pt x="70210" y="64560"/>
                </a:lnTo>
                <a:lnTo>
                  <a:pt x="70210" y="64540"/>
                </a:lnTo>
                <a:lnTo>
                  <a:pt x="70240" y="64490"/>
                </a:lnTo>
                <a:lnTo>
                  <a:pt x="70270" y="64480"/>
                </a:lnTo>
                <a:lnTo>
                  <a:pt x="70310" y="64480"/>
                </a:lnTo>
                <a:lnTo>
                  <a:pt x="70340" y="64490"/>
                </a:lnTo>
                <a:lnTo>
                  <a:pt x="70370" y="64550"/>
                </a:lnTo>
                <a:lnTo>
                  <a:pt x="70420" y="64570"/>
                </a:lnTo>
                <a:lnTo>
                  <a:pt x="70460" y="64560"/>
                </a:lnTo>
                <a:lnTo>
                  <a:pt x="70500" y="64540"/>
                </a:lnTo>
                <a:lnTo>
                  <a:pt x="70530" y="64480"/>
                </a:lnTo>
                <a:lnTo>
                  <a:pt x="70540" y="64270"/>
                </a:lnTo>
                <a:lnTo>
                  <a:pt x="70580" y="64140"/>
                </a:lnTo>
                <a:lnTo>
                  <a:pt x="70600" y="64080"/>
                </a:lnTo>
                <a:lnTo>
                  <a:pt x="70650" y="64050"/>
                </a:lnTo>
                <a:lnTo>
                  <a:pt x="70710" y="64040"/>
                </a:lnTo>
                <a:lnTo>
                  <a:pt x="70750" y="64070"/>
                </a:lnTo>
                <a:lnTo>
                  <a:pt x="70830" y="64200"/>
                </a:lnTo>
                <a:lnTo>
                  <a:pt x="70900" y="64380"/>
                </a:lnTo>
                <a:lnTo>
                  <a:pt x="70900" y="64570"/>
                </a:lnTo>
                <a:lnTo>
                  <a:pt x="70790" y="64940"/>
                </a:lnTo>
                <a:lnTo>
                  <a:pt x="70780" y="65080"/>
                </a:lnTo>
                <a:lnTo>
                  <a:pt x="70760" y="65130"/>
                </a:lnTo>
                <a:lnTo>
                  <a:pt x="70740" y="65120"/>
                </a:lnTo>
                <a:lnTo>
                  <a:pt x="70690" y="65110"/>
                </a:lnTo>
                <a:lnTo>
                  <a:pt x="70650" y="65130"/>
                </a:lnTo>
                <a:lnTo>
                  <a:pt x="70650" y="65200"/>
                </a:lnTo>
                <a:lnTo>
                  <a:pt x="70690" y="65250"/>
                </a:lnTo>
                <a:lnTo>
                  <a:pt x="70770" y="65310"/>
                </a:lnTo>
                <a:lnTo>
                  <a:pt x="70810" y="65390"/>
                </a:lnTo>
                <a:lnTo>
                  <a:pt x="70760" y="65470"/>
                </a:lnTo>
                <a:lnTo>
                  <a:pt x="70790" y="65510"/>
                </a:lnTo>
                <a:lnTo>
                  <a:pt x="70730" y="65540"/>
                </a:lnTo>
                <a:lnTo>
                  <a:pt x="70750" y="65600"/>
                </a:lnTo>
                <a:lnTo>
                  <a:pt x="70810" y="65630"/>
                </a:lnTo>
                <a:lnTo>
                  <a:pt x="70900" y="65620"/>
                </a:lnTo>
                <a:lnTo>
                  <a:pt x="70860" y="65770"/>
                </a:lnTo>
                <a:lnTo>
                  <a:pt x="70860" y="65860"/>
                </a:lnTo>
                <a:lnTo>
                  <a:pt x="70890" y="65940"/>
                </a:lnTo>
                <a:lnTo>
                  <a:pt x="70970" y="66040"/>
                </a:lnTo>
                <a:lnTo>
                  <a:pt x="71010" y="66110"/>
                </a:lnTo>
                <a:lnTo>
                  <a:pt x="71020" y="66180"/>
                </a:lnTo>
                <a:lnTo>
                  <a:pt x="71000" y="66250"/>
                </a:lnTo>
                <a:lnTo>
                  <a:pt x="70960" y="66330"/>
                </a:lnTo>
                <a:lnTo>
                  <a:pt x="70920" y="66410"/>
                </a:lnTo>
                <a:lnTo>
                  <a:pt x="70890" y="66440"/>
                </a:lnTo>
                <a:lnTo>
                  <a:pt x="70900" y="66480"/>
                </a:lnTo>
                <a:lnTo>
                  <a:pt x="70940" y="66700"/>
                </a:lnTo>
                <a:lnTo>
                  <a:pt x="70880" y="66780"/>
                </a:lnTo>
                <a:lnTo>
                  <a:pt x="70930" y="66870"/>
                </a:lnTo>
                <a:lnTo>
                  <a:pt x="71020" y="66960"/>
                </a:lnTo>
                <a:lnTo>
                  <a:pt x="71090" y="67040"/>
                </a:lnTo>
                <a:lnTo>
                  <a:pt x="71100" y="67130"/>
                </a:lnTo>
                <a:lnTo>
                  <a:pt x="71060" y="67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orthern Mindana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240" y="77420"/>
                </a:moveTo>
                <a:lnTo>
                  <a:pt x="69240" y="77430"/>
                </a:lnTo>
                <a:lnTo>
                  <a:pt x="69430" y="77870"/>
                </a:lnTo>
                <a:lnTo>
                  <a:pt x="69470" y="78030"/>
                </a:lnTo>
                <a:lnTo>
                  <a:pt x="69500" y="78210"/>
                </a:lnTo>
                <a:lnTo>
                  <a:pt x="69520" y="78290"/>
                </a:lnTo>
                <a:lnTo>
                  <a:pt x="69590" y="78470"/>
                </a:lnTo>
                <a:lnTo>
                  <a:pt x="69610" y="78540"/>
                </a:lnTo>
                <a:lnTo>
                  <a:pt x="69610" y="78610"/>
                </a:lnTo>
                <a:lnTo>
                  <a:pt x="69600" y="78820"/>
                </a:lnTo>
                <a:lnTo>
                  <a:pt x="69560" y="78990"/>
                </a:lnTo>
                <a:lnTo>
                  <a:pt x="69490" y="79140"/>
                </a:lnTo>
                <a:lnTo>
                  <a:pt x="69380" y="79220"/>
                </a:lnTo>
                <a:lnTo>
                  <a:pt x="69310" y="79210"/>
                </a:lnTo>
                <a:lnTo>
                  <a:pt x="69160" y="79170"/>
                </a:lnTo>
                <a:lnTo>
                  <a:pt x="69100" y="79160"/>
                </a:lnTo>
                <a:lnTo>
                  <a:pt x="69040" y="79160"/>
                </a:lnTo>
                <a:lnTo>
                  <a:pt x="68980" y="79170"/>
                </a:lnTo>
                <a:lnTo>
                  <a:pt x="68930" y="79180"/>
                </a:lnTo>
                <a:lnTo>
                  <a:pt x="68860" y="79150"/>
                </a:lnTo>
                <a:lnTo>
                  <a:pt x="68870" y="79280"/>
                </a:lnTo>
                <a:lnTo>
                  <a:pt x="68840" y="79380"/>
                </a:lnTo>
                <a:lnTo>
                  <a:pt x="68800" y="79480"/>
                </a:lnTo>
                <a:lnTo>
                  <a:pt x="68780" y="79600"/>
                </a:lnTo>
                <a:lnTo>
                  <a:pt x="68760" y="79640"/>
                </a:lnTo>
                <a:lnTo>
                  <a:pt x="68740" y="79670"/>
                </a:lnTo>
                <a:lnTo>
                  <a:pt x="68700" y="79690"/>
                </a:lnTo>
                <a:lnTo>
                  <a:pt x="68660" y="79690"/>
                </a:lnTo>
                <a:lnTo>
                  <a:pt x="68610" y="79690"/>
                </a:lnTo>
                <a:lnTo>
                  <a:pt x="68500" y="79660"/>
                </a:lnTo>
                <a:lnTo>
                  <a:pt x="68460" y="79660"/>
                </a:lnTo>
                <a:lnTo>
                  <a:pt x="68440" y="79670"/>
                </a:lnTo>
                <a:lnTo>
                  <a:pt x="68430" y="79690"/>
                </a:lnTo>
                <a:lnTo>
                  <a:pt x="68420" y="79720"/>
                </a:lnTo>
                <a:lnTo>
                  <a:pt x="68410" y="79730"/>
                </a:lnTo>
                <a:lnTo>
                  <a:pt x="68400" y="79730"/>
                </a:lnTo>
                <a:lnTo>
                  <a:pt x="68360" y="79750"/>
                </a:lnTo>
                <a:lnTo>
                  <a:pt x="68320" y="79770"/>
                </a:lnTo>
                <a:lnTo>
                  <a:pt x="68310" y="79760"/>
                </a:lnTo>
                <a:lnTo>
                  <a:pt x="68080" y="80040"/>
                </a:lnTo>
                <a:lnTo>
                  <a:pt x="67970" y="80120"/>
                </a:lnTo>
                <a:lnTo>
                  <a:pt x="67880" y="80160"/>
                </a:lnTo>
                <a:lnTo>
                  <a:pt x="67700" y="80230"/>
                </a:lnTo>
                <a:lnTo>
                  <a:pt x="67630" y="80270"/>
                </a:lnTo>
                <a:lnTo>
                  <a:pt x="67610" y="80320"/>
                </a:lnTo>
                <a:lnTo>
                  <a:pt x="67590" y="80460"/>
                </a:lnTo>
                <a:lnTo>
                  <a:pt x="67550" y="80520"/>
                </a:lnTo>
                <a:lnTo>
                  <a:pt x="67550" y="80530"/>
                </a:lnTo>
                <a:lnTo>
                  <a:pt x="67490" y="80550"/>
                </a:lnTo>
                <a:lnTo>
                  <a:pt x="67420" y="80570"/>
                </a:lnTo>
                <a:lnTo>
                  <a:pt x="67410" y="80590"/>
                </a:lnTo>
                <a:lnTo>
                  <a:pt x="67290" y="80620"/>
                </a:lnTo>
                <a:lnTo>
                  <a:pt x="67260" y="80650"/>
                </a:lnTo>
                <a:lnTo>
                  <a:pt x="67240" y="80690"/>
                </a:lnTo>
                <a:lnTo>
                  <a:pt x="67230" y="80690"/>
                </a:lnTo>
                <a:lnTo>
                  <a:pt x="67200" y="80710"/>
                </a:lnTo>
                <a:lnTo>
                  <a:pt x="67140" y="80700"/>
                </a:lnTo>
                <a:lnTo>
                  <a:pt x="67050" y="80640"/>
                </a:lnTo>
                <a:lnTo>
                  <a:pt x="66980" y="80560"/>
                </a:lnTo>
                <a:lnTo>
                  <a:pt x="66870" y="80520"/>
                </a:lnTo>
                <a:lnTo>
                  <a:pt x="66830" y="80510"/>
                </a:lnTo>
                <a:lnTo>
                  <a:pt x="66790" y="80520"/>
                </a:lnTo>
                <a:lnTo>
                  <a:pt x="66780" y="80520"/>
                </a:lnTo>
                <a:lnTo>
                  <a:pt x="66740" y="80560"/>
                </a:lnTo>
                <a:lnTo>
                  <a:pt x="66690" y="80610"/>
                </a:lnTo>
                <a:lnTo>
                  <a:pt x="66640" y="80570"/>
                </a:lnTo>
                <a:lnTo>
                  <a:pt x="66600" y="80510"/>
                </a:lnTo>
                <a:lnTo>
                  <a:pt x="66570" y="80460"/>
                </a:lnTo>
                <a:lnTo>
                  <a:pt x="66560" y="80400"/>
                </a:lnTo>
                <a:lnTo>
                  <a:pt x="66550" y="80190"/>
                </a:lnTo>
                <a:lnTo>
                  <a:pt x="66510" y="80060"/>
                </a:lnTo>
                <a:lnTo>
                  <a:pt x="66490" y="79990"/>
                </a:lnTo>
                <a:lnTo>
                  <a:pt x="66460" y="79930"/>
                </a:lnTo>
                <a:lnTo>
                  <a:pt x="66400" y="79870"/>
                </a:lnTo>
                <a:lnTo>
                  <a:pt x="66350" y="79840"/>
                </a:lnTo>
                <a:lnTo>
                  <a:pt x="66300" y="79800"/>
                </a:lnTo>
                <a:lnTo>
                  <a:pt x="66250" y="79730"/>
                </a:lnTo>
                <a:lnTo>
                  <a:pt x="66240" y="79680"/>
                </a:lnTo>
                <a:lnTo>
                  <a:pt x="66220" y="79570"/>
                </a:lnTo>
                <a:lnTo>
                  <a:pt x="66200" y="79520"/>
                </a:lnTo>
                <a:lnTo>
                  <a:pt x="66180" y="79470"/>
                </a:lnTo>
                <a:lnTo>
                  <a:pt x="66150" y="79440"/>
                </a:lnTo>
                <a:lnTo>
                  <a:pt x="66110" y="79410"/>
                </a:lnTo>
                <a:lnTo>
                  <a:pt x="66000" y="79330"/>
                </a:lnTo>
                <a:lnTo>
                  <a:pt x="65970" y="79300"/>
                </a:lnTo>
                <a:lnTo>
                  <a:pt x="65960" y="79260"/>
                </a:lnTo>
                <a:lnTo>
                  <a:pt x="65930" y="79200"/>
                </a:lnTo>
                <a:lnTo>
                  <a:pt x="65870" y="79110"/>
                </a:lnTo>
                <a:lnTo>
                  <a:pt x="65850" y="79070"/>
                </a:lnTo>
                <a:lnTo>
                  <a:pt x="65820" y="78920"/>
                </a:lnTo>
                <a:lnTo>
                  <a:pt x="65650" y="78620"/>
                </a:lnTo>
                <a:lnTo>
                  <a:pt x="65410" y="78330"/>
                </a:lnTo>
                <a:lnTo>
                  <a:pt x="65380" y="78310"/>
                </a:lnTo>
                <a:lnTo>
                  <a:pt x="65290" y="78280"/>
                </a:lnTo>
                <a:lnTo>
                  <a:pt x="65250" y="78250"/>
                </a:lnTo>
                <a:lnTo>
                  <a:pt x="65230" y="78190"/>
                </a:lnTo>
                <a:lnTo>
                  <a:pt x="65220" y="78140"/>
                </a:lnTo>
                <a:lnTo>
                  <a:pt x="65220" y="78090"/>
                </a:lnTo>
                <a:lnTo>
                  <a:pt x="65210" y="78040"/>
                </a:lnTo>
                <a:lnTo>
                  <a:pt x="65110" y="77900"/>
                </a:lnTo>
                <a:lnTo>
                  <a:pt x="65110" y="77840"/>
                </a:lnTo>
                <a:lnTo>
                  <a:pt x="65160" y="77800"/>
                </a:lnTo>
                <a:lnTo>
                  <a:pt x="65210" y="77770"/>
                </a:lnTo>
                <a:lnTo>
                  <a:pt x="65280" y="77770"/>
                </a:lnTo>
                <a:lnTo>
                  <a:pt x="65370" y="77780"/>
                </a:lnTo>
                <a:lnTo>
                  <a:pt x="65440" y="77750"/>
                </a:lnTo>
                <a:lnTo>
                  <a:pt x="65470" y="77630"/>
                </a:lnTo>
                <a:lnTo>
                  <a:pt x="65440" y="77560"/>
                </a:lnTo>
                <a:lnTo>
                  <a:pt x="65380" y="77490"/>
                </a:lnTo>
                <a:lnTo>
                  <a:pt x="65240" y="77370"/>
                </a:lnTo>
                <a:lnTo>
                  <a:pt x="65020" y="77260"/>
                </a:lnTo>
                <a:lnTo>
                  <a:pt x="64630" y="76880"/>
                </a:lnTo>
                <a:lnTo>
                  <a:pt x="64430" y="76720"/>
                </a:lnTo>
                <a:lnTo>
                  <a:pt x="63990" y="76500"/>
                </a:lnTo>
                <a:lnTo>
                  <a:pt x="63880" y="76400"/>
                </a:lnTo>
                <a:lnTo>
                  <a:pt x="63860" y="76350"/>
                </a:lnTo>
                <a:lnTo>
                  <a:pt x="63850" y="76280"/>
                </a:lnTo>
                <a:lnTo>
                  <a:pt x="63830" y="76220"/>
                </a:lnTo>
                <a:lnTo>
                  <a:pt x="63790" y="76190"/>
                </a:lnTo>
                <a:lnTo>
                  <a:pt x="63620" y="76190"/>
                </a:lnTo>
                <a:lnTo>
                  <a:pt x="63530" y="76200"/>
                </a:lnTo>
                <a:lnTo>
                  <a:pt x="63480" y="76240"/>
                </a:lnTo>
                <a:lnTo>
                  <a:pt x="63470" y="76250"/>
                </a:lnTo>
                <a:lnTo>
                  <a:pt x="63430" y="76420"/>
                </a:lnTo>
                <a:lnTo>
                  <a:pt x="63460" y="76810"/>
                </a:lnTo>
                <a:lnTo>
                  <a:pt x="63420" y="76960"/>
                </a:lnTo>
                <a:lnTo>
                  <a:pt x="63300" y="77110"/>
                </a:lnTo>
                <a:lnTo>
                  <a:pt x="63250" y="77150"/>
                </a:lnTo>
                <a:lnTo>
                  <a:pt x="63230" y="77190"/>
                </a:lnTo>
                <a:lnTo>
                  <a:pt x="63240" y="77210"/>
                </a:lnTo>
                <a:lnTo>
                  <a:pt x="63230" y="77230"/>
                </a:lnTo>
                <a:lnTo>
                  <a:pt x="63170" y="77240"/>
                </a:lnTo>
                <a:lnTo>
                  <a:pt x="62940" y="77240"/>
                </a:lnTo>
                <a:lnTo>
                  <a:pt x="62870" y="77260"/>
                </a:lnTo>
                <a:lnTo>
                  <a:pt x="62740" y="77320"/>
                </a:lnTo>
                <a:lnTo>
                  <a:pt x="62690" y="77390"/>
                </a:lnTo>
                <a:lnTo>
                  <a:pt x="62670" y="77480"/>
                </a:lnTo>
                <a:lnTo>
                  <a:pt x="62550" y="77780"/>
                </a:lnTo>
                <a:lnTo>
                  <a:pt x="62510" y="77850"/>
                </a:lnTo>
                <a:lnTo>
                  <a:pt x="62450" y="77900"/>
                </a:lnTo>
                <a:lnTo>
                  <a:pt x="62390" y="77920"/>
                </a:lnTo>
                <a:lnTo>
                  <a:pt x="62180" y="77930"/>
                </a:lnTo>
                <a:lnTo>
                  <a:pt x="62160" y="77980"/>
                </a:lnTo>
                <a:lnTo>
                  <a:pt x="62180" y="78250"/>
                </a:lnTo>
                <a:lnTo>
                  <a:pt x="62130" y="78400"/>
                </a:lnTo>
                <a:lnTo>
                  <a:pt x="61900" y="78670"/>
                </a:lnTo>
                <a:lnTo>
                  <a:pt x="61880" y="78850"/>
                </a:lnTo>
                <a:lnTo>
                  <a:pt x="61830" y="79030"/>
                </a:lnTo>
                <a:lnTo>
                  <a:pt x="61630" y="79010"/>
                </a:lnTo>
                <a:lnTo>
                  <a:pt x="61170" y="78820"/>
                </a:lnTo>
                <a:lnTo>
                  <a:pt x="61130" y="79020"/>
                </a:lnTo>
                <a:lnTo>
                  <a:pt x="60890" y="79010"/>
                </a:lnTo>
                <a:lnTo>
                  <a:pt x="60760" y="78980"/>
                </a:lnTo>
                <a:lnTo>
                  <a:pt x="60680" y="78910"/>
                </a:lnTo>
                <a:lnTo>
                  <a:pt x="60390" y="78520"/>
                </a:lnTo>
                <a:lnTo>
                  <a:pt x="60280" y="78440"/>
                </a:lnTo>
                <a:lnTo>
                  <a:pt x="60160" y="78410"/>
                </a:lnTo>
                <a:lnTo>
                  <a:pt x="60030" y="78400"/>
                </a:lnTo>
                <a:lnTo>
                  <a:pt x="59800" y="78310"/>
                </a:lnTo>
                <a:lnTo>
                  <a:pt x="59870" y="78230"/>
                </a:lnTo>
                <a:lnTo>
                  <a:pt x="60120" y="78090"/>
                </a:lnTo>
                <a:lnTo>
                  <a:pt x="60230" y="78000"/>
                </a:lnTo>
                <a:lnTo>
                  <a:pt x="60280" y="77900"/>
                </a:lnTo>
                <a:lnTo>
                  <a:pt x="60270" y="77800"/>
                </a:lnTo>
                <a:lnTo>
                  <a:pt x="60230" y="77700"/>
                </a:lnTo>
                <a:lnTo>
                  <a:pt x="60200" y="77590"/>
                </a:lnTo>
                <a:lnTo>
                  <a:pt x="60200" y="77580"/>
                </a:lnTo>
                <a:lnTo>
                  <a:pt x="60260" y="77540"/>
                </a:lnTo>
                <a:lnTo>
                  <a:pt x="60290" y="77520"/>
                </a:lnTo>
                <a:lnTo>
                  <a:pt x="60480" y="77410"/>
                </a:lnTo>
                <a:lnTo>
                  <a:pt x="61190" y="76840"/>
                </a:lnTo>
                <a:lnTo>
                  <a:pt x="61260" y="76820"/>
                </a:lnTo>
                <a:lnTo>
                  <a:pt x="61370" y="76800"/>
                </a:lnTo>
                <a:lnTo>
                  <a:pt x="61450" y="76750"/>
                </a:lnTo>
                <a:lnTo>
                  <a:pt x="61570" y="76600"/>
                </a:lnTo>
                <a:lnTo>
                  <a:pt x="61700" y="76500"/>
                </a:lnTo>
                <a:lnTo>
                  <a:pt x="61870" y="76430"/>
                </a:lnTo>
                <a:lnTo>
                  <a:pt x="62060" y="76380"/>
                </a:lnTo>
                <a:lnTo>
                  <a:pt x="62700" y="76380"/>
                </a:lnTo>
                <a:lnTo>
                  <a:pt x="62930" y="76350"/>
                </a:lnTo>
                <a:lnTo>
                  <a:pt x="63110" y="76260"/>
                </a:lnTo>
                <a:lnTo>
                  <a:pt x="63170" y="76190"/>
                </a:lnTo>
                <a:lnTo>
                  <a:pt x="63250" y="76030"/>
                </a:lnTo>
                <a:lnTo>
                  <a:pt x="63320" y="75950"/>
                </a:lnTo>
                <a:lnTo>
                  <a:pt x="63340" y="75890"/>
                </a:lnTo>
                <a:lnTo>
                  <a:pt x="63320" y="75830"/>
                </a:lnTo>
                <a:lnTo>
                  <a:pt x="63280" y="75780"/>
                </a:lnTo>
                <a:lnTo>
                  <a:pt x="63260" y="75720"/>
                </a:lnTo>
                <a:lnTo>
                  <a:pt x="63270" y="75660"/>
                </a:lnTo>
                <a:lnTo>
                  <a:pt x="63270" y="75650"/>
                </a:lnTo>
                <a:lnTo>
                  <a:pt x="63290" y="75600"/>
                </a:lnTo>
                <a:lnTo>
                  <a:pt x="63340" y="75520"/>
                </a:lnTo>
                <a:lnTo>
                  <a:pt x="63340" y="75490"/>
                </a:lnTo>
                <a:lnTo>
                  <a:pt x="63330" y="75440"/>
                </a:lnTo>
                <a:lnTo>
                  <a:pt x="63340" y="75410"/>
                </a:lnTo>
                <a:lnTo>
                  <a:pt x="63350" y="75390"/>
                </a:lnTo>
                <a:lnTo>
                  <a:pt x="63390" y="75360"/>
                </a:lnTo>
                <a:lnTo>
                  <a:pt x="63410" y="75340"/>
                </a:lnTo>
                <a:lnTo>
                  <a:pt x="63460" y="75220"/>
                </a:lnTo>
                <a:lnTo>
                  <a:pt x="63470" y="75160"/>
                </a:lnTo>
                <a:lnTo>
                  <a:pt x="63490" y="74960"/>
                </a:lnTo>
                <a:lnTo>
                  <a:pt x="63510" y="74850"/>
                </a:lnTo>
                <a:lnTo>
                  <a:pt x="63590" y="74630"/>
                </a:lnTo>
                <a:lnTo>
                  <a:pt x="63700" y="74440"/>
                </a:lnTo>
                <a:lnTo>
                  <a:pt x="63860" y="74260"/>
                </a:lnTo>
                <a:lnTo>
                  <a:pt x="64040" y="74120"/>
                </a:lnTo>
                <a:lnTo>
                  <a:pt x="64250" y="74030"/>
                </a:lnTo>
                <a:lnTo>
                  <a:pt x="64390" y="74030"/>
                </a:lnTo>
                <a:lnTo>
                  <a:pt x="64420" y="74080"/>
                </a:lnTo>
                <a:lnTo>
                  <a:pt x="64420" y="74170"/>
                </a:lnTo>
                <a:lnTo>
                  <a:pt x="64440" y="74250"/>
                </a:lnTo>
                <a:lnTo>
                  <a:pt x="64470" y="74260"/>
                </a:lnTo>
                <a:lnTo>
                  <a:pt x="64590" y="74280"/>
                </a:lnTo>
                <a:lnTo>
                  <a:pt x="64600" y="74290"/>
                </a:lnTo>
                <a:lnTo>
                  <a:pt x="64640" y="74300"/>
                </a:lnTo>
                <a:lnTo>
                  <a:pt x="64690" y="74320"/>
                </a:lnTo>
                <a:lnTo>
                  <a:pt x="64770" y="74370"/>
                </a:lnTo>
                <a:lnTo>
                  <a:pt x="64930" y="74550"/>
                </a:lnTo>
                <a:lnTo>
                  <a:pt x="64990" y="74590"/>
                </a:lnTo>
                <a:lnTo>
                  <a:pt x="65080" y="74620"/>
                </a:lnTo>
                <a:lnTo>
                  <a:pt x="65390" y="74630"/>
                </a:lnTo>
                <a:lnTo>
                  <a:pt x="65340" y="74720"/>
                </a:lnTo>
                <a:lnTo>
                  <a:pt x="65300" y="74830"/>
                </a:lnTo>
                <a:lnTo>
                  <a:pt x="65280" y="74950"/>
                </a:lnTo>
                <a:lnTo>
                  <a:pt x="65280" y="75070"/>
                </a:lnTo>
                <a:lnTo>
                  <a:pt x="65320" y="75070"/>
                </a:lnTo>
                <a:lnTo>
                  <a:pt x="65360" y="74930"/>
                </a:lnTo>
                <a:lnTo>
                  <a:pt x="65420" y="74840"/>
                </a:lnTo>
                <a:lnTo>
                  <a:pt x="65530" y="74800"/>
                </a:lnTo>
                <a:lnTo>
                  <a:pt x="65690" y="74850"/>
                </a:lnTo>
                <a:lnTo>
                  <a:pt x="65710" y="74810"/>
                </a:lnTo>
                <a:lnTo>
                  <a:pt x="65800" y="74740"/>
                </a:lnTo>
                <a:lnTo>
                  <a:pt x="65820" y="74730"/>
                </a:lnTo>
                <a:lnTo>
                  <a:pt x="65890" y="74710"/>
                </a:lnTo>
                <a:lnTo>
                  <a:pt x="65910" y="74700"/>
                </a:lnTo>
                <a:lnTo>
                  <a:pt x="65910" y="74670"/>
                </a:lnTo>
                <a:lnTo>
                  <a:pt x="65890" y="74640"/>
                </a:lnTo>
                <a:lnTo>
                  <a:pt x="65880" y="74610"/>
                </a:lnTo>
                <a:lnTo>
                  <a:pt x="65870" y="74590"/>
                </a:lnTo>
                <a:lnTo>
                  <a:pt x="65890" y="74420"/>
                </a:lnTo>
                <a:lnTo>
                  <a:pt x="65910" y="74370"/>
                </a:lnTo>
                <a:lnTo>
                  <a:pt x="65930" y="74330"/>
                </a:lnTo>
                <a:lnTo>
                  <a:pt x="65990" y="74240"/>
                </a:lnTo>
                <a:lnTo>
                  <a:pt x="66020" y="74180"/>
                </a:lnTo>
                <a:lnTo>
                  <a:pt x="66000" y="74080"/>
                </a:lnTo>
                <a:lnTo>
                  <a:pt x="65900" y="73890"/>
                </a:lnTo>
                <a:lnTo>
                  <a:pt x="65870" y="73780"/>
                </a:lnTo>
                <a:lnTo>
                  <a:pt x="65900" y="73660"/>
                </a:lnTo>
                <a:lnTo>
                  <a:pt x="65960" y="73590"/>
                </a:lnTo>
                <a:lnTo>
                  <a:pt x="66030" y="73530"/>
                </a:lnTo>
                <a:lnTo>
                  <a:pt x="66090" y="73440"/>
                </a:lnTo>
                <a:lnTo>
                  <a:pt x="66050" y="73330"/>
                </a:lnTo>
                <a:lnTo>
                  <a:pt x="66050" y="73210"/>
                </a:lnTo>
                <a:lnTo>
                  <a:pt x="66090" y="72970"/>
                </a:lnTo>
                <a:lnTo>
                  <a:pt x="66090" y="72510"/>
                </a:lnTo>
                <a:lnTo>
                  <a:pt x="66050" y="72270"/>
                </a:lnTo>
                <a:lnTo>
                  <a:pt x="66060" y="72150"/>
                </a:lnTo>
                <a:lnTo>
                  <a:pt x="66110" y="72040"/>
                </a:lnTo>
                <a:lnTo>
                  <a:pt x="66150" y="71990"/>
                </a:lnTo>
                <a:lnTo>
                  <a:pt x="66210" y="71940"/>
                </a:lnTo>
                <a:lnTo>
                  <a:pt x="66270" y="71910"/>
                </a:lnTo>
                <a:lnTo>
                  <a:pt x="66330" y="71930"/>
                </a:lnTo>
                <a:lnTo>
                  <a:pt x="66390" y="71970"/>
                </a:lnTo>
                <a:lnTo>
                  <a:pt x="66450" y="71970"/>
                </a:lnTo>
                <a:lnTo>
                  <a:pt x="66500" y="71960"/>
                </a:lnTo>
                <a:lnTo>
                  <a:pt x="66570" y="71950"/>
                </a:lnTo>
                <a:lnTo>
                  <a:pt x="66670" y="71980"/>
                </a:lnTo>
                <a:lnTo>
                  <a:pt x="66780" y="72020"/>
                </a:lnTo>
                <a:lnTo>
                  <a:pt x="66860" y="72090"/>
                </a:lnTo>
                <a:lnTo>
                  <a:pt x="66900" y="72160"/>
                </a:lnTo>
                <a:lnTo>
                  <a:pt x="66950" y="72200"/>
                </a:lnTo>
                <a:lnTo>
                  <a:pt x="67370" y="72430"/>
                </a:lnTo>
                <a:lnTo>
                  <a:pt x="67410" y="72470"/>
                </a:lnTo>
                <a:lnTo>
                  <a:pt x="67540" y="72630"/>
                </a:lnTo>
                <a:lnTo>
                  <a:pt x="67620" y="72680"/>
                </a:lnTo>
                <a:lnTo>
                  <a:pt x="67730" y="72860"/>
                </a:lnTo>
                <a:lnTo>
                  <a:pt x="67800" y="72920"/>
                </a:lnTo>
                <a:lnTo>
                  <a:pt x="67850" y="72910"/>
                </a:lnTo>
                <a:lnTo>
                  <a:pt x="67970" y="72840"/>
                </a:lnTo>
                <a:lnTo>
                  <a:pt x="68080" y="72800"/>
                </a:lnTo>
                <a:lnTo>
                  <a:pt x="68180" y="72750"/>
                </a:lnTo>
                <a:lnTo>
                  <a:pt x="68230" y="72670"/>
                </a:lnTo>
                <a:lnTo>
                  <a:pt x="68280" y="72200"/>
                </a:lnTo>
                <a:lnTo>
                  <a:pt x="68260" y="72100"/>
                </a:lnTo>
                <a:lnTo>
                  <a:pt x="68240" y="72070"/>
                </a:lnTo>
                <a:lnTo>
                  <a:pt x="68210" y="72040"/>
                </a:lnTo>
                <a:lnTo>
                  <a:pt x="68190" y="72000"/>
                </a:lnTo>
                <a:lnTo>
                  <a:pt x="68180" y="71950"/>
                </a:lnTo>
                <a:lnTo>
                  <a:pt x="68190" y="71890"/>
                </a:lnTo>
                <a:lnTo>
                  <a:pt x="68240" y="71780"/>
                </a:lnTo>
                <a:lnTo>
                  <a:pt x="68260" y="71710"/>
                </a:lnTo>
                <a:lnTo>
                  <a:pt x="68260" y="71640"/>
                </a:lnTo>
                <a:lnTo>
                  <a:pt x="68270" y="71600"/>
                </a:lnTo>
                <a:lnTo>
                  <a:pt x="68300" y="71570"/>
                </a:lnTo>
                <a:lnTo>
                  <a:pt x="68320" y="71550"/>
                </a:lnTo>
                <a:lnTo>
                  <a:pt x="68330" y="71570"/>
                </a:lnTo>
                <a:lnTo>
                  <a:pt x="68330" y="71630"/>
                </a:lnTo>
                <a:lnTo>
                  <a:pt x="68330" y="71760"/>
                </a:lnTo>
                <a:lnTo>
                  <a:pt x="68340" y="71820"/>
                </a:lnTo>
                <a:lnTo>
                  <a:pt x="68380" y="71860"/>
                </a:lnTo>
                <a:lnTo>
                  <a:pt x="68420" y="71890"/>
                </a:lnTo>
                <a:lnTo>
                  <a:pt x="68460" y="71940"/>
                </a:lnTo>
                <a:lnTo>
                  <a:pt x="68480" y="72060"/>
                </a:lnTo>
                <a:lnTo>
                  <a:pt x="68710" y="72290"/>
                </a:lnTo>
                <a:lnTo>
                  <a:pt x="68960" y="72610"/>
                </a:lnTo>
                <a:lnTo>
                  <a:pt x="68790" y="73170"/>
                </a:lnTo>
                <a:lnTo>
                  <a:pt x="68800" y="73410"/>
                </a:lnTo>
                <a:lnTo>
                  <a:pt x="68930" y="73750"/>
                </a:lnTo>
                <a:lnTo>
                  <a:pt x="68950" y="74220"/>
                </a:lnTo>
                <a:lnTo>
                  <a:pt x="68860" y="75020"/>
                </a:lnTo>
                <a:lnTo>
                  <a:pt x="68910" y="75280"/>
                </a:lnTo>
                <a:lnTo>
                  <a:pt x="68900" y="75470"/>
                </a:lnTo>
                <a:lnTo>
                  <a:pt x="68910" y="75660"/>
                </a:lnTo>
                <a:lnTo>
                  <a:pt x="68980" y="75860"/>
                </a:lnTo>
                <a:lnTo>
                  <a:pt x="69010" y="75970"/>
                </a:lnTo>
                <a:lnTo>
                  <a:pt x="69000" y="76060"/>
                </a:lnTo>
                <a:lnTo>
                  <a:pt x="68980" y="76150"/>
                </a:lnTo>
                <a:lnTo>
                  <a:pt x="68970" y="76260"/>
                </a:lnTo>
                <a:lnTo>
                  <a:pt x="68990" y="76390"/>
                </a:lnTo>
                <a:lnTo>
                  <a:pt x="69120" y="76620"/>
                </a:lnTo>
                <a:lnTo>
                  <a:pt x="69160" y="76740"/>
                </a:lnTo>
                <a:lnTo>
                  <a:pt x="69190" y="77270"/>
                </a:lnTo>
                <a:lnTo>
                  <a:pt x="69240" y="77420"/>
                </a:lnTo>
                <a:close/>
                <a:moveTo>
                  <a:pt x="66170" y="71040"/>
                </a:moveTo>
                <a:lnTo>
                  <a:pt x="66200" y="71140"/>
                </a:lnTo>
                <a:lnTo>
                  <a:pt x="66160" y="71290"/>
                </a:lnTo>
                <a:lnTo>
                  <a:pt x="66170" y="71380"/>
                </a:lnTo>
                <a:lnTo>
                  <a:pt x="66160" y="71470"/>
                </a:lnTo>
                <a:lnTo>
                  <a:pt x="66090" y="71540"/>
                </a:lnTo>
                <a:lnTo>
                  <a:pt x="66050" y="71560"/>
                </a:lnTo>
                <a:lnTo>
                  <a:pt x="66000" y="71570"/>
                </a:lnTo>
                <a:lnTo>
                  <a:pt x="65960" y="71560"/>
                </a:lnTo>
                <a:lnTo>
                  <a:pt x="65930" y="71490"/>
                </a:lnTo>
                <a:lnTo>
                  <a:pt x="65890" y="71480"/>
                </a:lnTo>
                <a:lnTo>
                  <a:pt x="65840" y="71480"/>
                </a:lnTo>
                <a:lnTo>
                  <a:pt x="65800" y="71470"/>
                </a:lnTo>
                <a:lnTo>
                  <a:pt x="65470" y="71310"/>
                </a:lnTo>
                <a:lnTo>
                  <a:pt x="65340" y="71180"/>
                </a:lnTo>
                <a:lnTo>
                  <a:pt x="65280" y="71000"/>
                </a:lnTo>
                <a:lnTo>
                  <a:pt x="65340" y="70800"/>
                </a:lnTo>
                <a:lnTo>
                  <a:pt x="65480" y="70680"/>
                </a:lnTo>
                <a:lnTo>
                  <a:pt x="65670" y="70630"/>
                </a:lnTo>
                <a:lnTo>
                  <a:pt x="65870" y="70690"/>
                </a:lnTo>
                <a:lnTo>
                  <a:pt x="65960" y="70830"/>
                </a:lnTo>
                <a:lnTo>
                  <a:pt x="66010" y="70880"/>
                </a:lnTo>
                <a:lnTo>
                  <a:pt x="66070" y="70910"/>
                </a:lnTo>
                <a:lnTo>
                  <a:pt x="66120" y="70950"/>
                </a:lnTo>
                <a:lnTo>
                  <a:pt x="66170" y="71040"/>
                </a:lnTo>
                <a:close/>
                <a:moveTo>
                  <a:pt x="59450" y="74060"/>
                </a:moveTo>
                <a:lnTo>
                  <a:pt x="59520" y="74090"/>
                </a:lnTo>
                <a:lnTo>
                  <a:pt x="59550" y="74110"/>
                </a:lnTo>
                <a:lnTo>
                  <a:pt x="59570" y="74140"/>
                </a:lnTo>
                <a:lnTo>
                  <a:pt x="59620" y="74250"/>
                </a:lnTo>
                <a:lnTo>
                  <a:pt x="59680" y="74200"/>
                </a:lnTo>
                <a:lnTo>
                  <a:pt x="59680" y="74150"/>
                </a:lnTo>
                <a:lnTo>
                  <a:pt x="59680" y="74090"/>
                </a:lnTo>
                <a:lnTo>
                  <a:pt x="59700" y="74030"/>
                </a:lnTo>
                <a:lnTo>
                  <a:pt x="59730" y="73990"/>
                </a:lnTo>
                <a:lnTo>
                  <a:pt x="59810" y="73880"/>
                </a:lnTo>
                <a:lnTo>
                  <a:pt x="59740" y="73820"/>
                </a:lnTo>
                <a:lnTo>
                  <a:pt x="59810" y="73780"/>
                </a:lnTo>
                <a:lnTo>
                  <a:pt x="59900" y="73790"/>
                </a:lnTo>
                <a:lnTo>
                  <a:pt x="59880" y="73880"/>
                </a:lnTo>
                <a:lnTo>
                  <a:pt x="60310" y="73980"/>
                </a:lnTo>
                <a:lnTo>
                  <a:pt x="60380" y="74010"/>
                </a:lnTo>
                <a:lnTo>
                  <a:pt x="60430" y="74060"/>
                </a:lnTo>
                <a:lnTo>
                  <a:pt x="60470" y="74150"/>
                </a:lnTo>
                <a:lnTo>
                  <a:pt x="60510" y="74150"/>
                </a:lnTo>
                <a:lnTo>
                  <a:pt x="60550" y="74110"/>
                </a:lnTo>
                <a:lnTo>
                  <a:pt x="60570" y="74120"/>
                </a:lnTo>
                <a:lnTo>
                  <a:pt x="60620" y="74220"/>
                </a:lnTo>
                <a:lnTo>
                  <a:pt x="60610" y="74220"/>
                </a:lnTo>
                <a:lnTo>
                  <a:pt x="60670" y="74390"/>
                </a:lnTo>
                <a:lnTo>
                  <a:pt x="60690" y="74420"/>
                </a:lnTo>
                <a:lnTo>
                  <a:pt x="60720" y="74500"/>
                </a:lnTo>
                <a:lnTo>
                  <a:pt x="60950" y="74780"/>
                </a:lnTo>
                <a:lnTo>
                  <a:pt x="61040" y="74960"/>
                </a:lnTo>
                <a:lnTo>
                  <a:pt x="61100" y="75200"/>
                </a:lnTo>
                <a:lnTo>
                  <a:pt x="61150" y="75440"/>
                </a:lnTo>
                <a:lnTo>
                  <a:pt x="61170" y="76090"/>
                </a:lnTo>
                <a:lnTo>
                  <a:pt x="61250" y="76410"/>
                </a:lnTo>
                <a:lnTo>
                  <a:pt x="61240" y="76520"/>
                </a:lnTo>
                <a:lnTo>
                  <a:pt x="61190" y="76580"/>
                </a:lnTo>
                <a:lnTo>
                  <a:pt x="60620" y="77090"/>
                </a:lnTo>
                <a:lnTo>
                  <a:pt x="60510" y="77150"/>
                </a:lnTo>
                <a:lnTo>
                  <a:pt x="60270" y="77160"/>
                </a:lnTo>
                <a:lnTo>
                  <a:pt x="60180" y="77210"/>
                </a:lnTo>
                <a:lnTo>
                  <a:pt x="60140" y="77350"/>
                </a:lnTo>
                <a:lnTo>
                  <a:pt x="60140" y="77360"/>
                </a:lnTo>
                <a:lnTo>
                  <a:pt x="60040" y="77370"/>
                </a:lnTo>
                <a:lnTo>
                  <a:pt x="59950" y="77360"/>
                </a:lnTo>
                <a:lnTo>
                  <a:pt x="59910" y="77330"/>
                </a:lnTo>
                <a:lnTo>
                  <a:pt x="59890" y="77290"/>
                </a:lnTo>
                <a:lnTo>
                  <a:pt x="59850" y="77250"/>
                </a:lnTo>
                <a:lnTo>
                  <a:pt x="59790" y="77230"/>
                </a:lnTo>
                <a:lnTo>
                  <a:pt x="59570" y="77190"/>
                </a:lnTo>
                <a:lnTo>
                  <a:pt x="59480" y="77030"/>
                </a:lnTo>
                <a:lnTo>
                  <a:pt x="59460" y="76710"/>
                </a:lnTo>
                <a:lnTo>
                  <a:pt x="59490" y="76160"/>
                </a:lnTo>
                <a:lnTo>
                  <a:pt x="59450" y="74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utonomous Region in Muslim Mindana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130" y="79020"/>
                </a:moveTo>
                <a:lnTo>
                  <a:pt x="61170" y="78820"/>
                </a:lnTo>
                <a:lnTo>
                  <a:pt x="61630" y="79010"/>
                </a:lnTo>
                <a:lnTo>
                  <a:pt x="61830" y="79030"/>
                </a:lnTo>
                <a:lnTo>
                  <a:pt x="61880" y="78850"/>
                </a:lnTo>
                <a:lnTo>
                  <a:pt x="61900" y="78670"/>
                </a:lnTo>
                <a:lnTo>
                  <a:pt x="62130" y="78400"/>
                </a:lnTo>
                <a:lnTo>
                  <a:pt x="62180" y="78250"/>
                </a:lnTo>
                <a:lnTo>
                  <a:pt x="62160" y="77980"/>
                </a:lnTo>
                <a:lnTo>
                  <a:pt x="62180" y="77930"/>
                </a:lnTo>
                <a:lnTo>
                  <a:pt x="62390" y="77920"/>
                </a:lnTo>
                <a:lnTo>
                  <a:pt x="62450" y="77900"/>
                </a:lnTo>
                <a:lnTo>
                  <a:pt x="62510" y="77850"/>
                </a:lnTo>
                <a:lnTo>
                  <a:pt x="62550" y="77780"/>
                </a:lnTo>
                <a:lnTo>
                  <a:pt x="62670" y="77480"/>
                </a:lnTo>
                <a:lnTo>
                  <a:pt x="62690" y="77390"/>
                </a:lnTo>
                <a:lnTo>
                  <a:pt x="62740" y="77320"/>
                </a:lnTo>
                <a:lnTo>
                  <a:pt x="62870" y="77260"/>
                </a:lnTo>
                <a:lnTo>
                  <a:pt x="62940" y="77240"/>
                </a:lnTo>
                <a:lnTo>
                  <a:pt x="63170" y="77240"/>
                </a:lnTo>
                <a:lnTo>
                  <a:pt x="63230" y="77230"/>
                </a:lnTo>
                <a:lnTo>
                  <a:pt x="63240" y="77210"/>
                </a:lnTo>
                <a:lnTo>
                  <a:pt x="63230" y="77190"/>
                </a:lnTo>
                <a:lnTo>
                  <a:pt x="63250" y="77150"/>
                </a:lnTo>
                <a:lnTo>
                  <a:pt x="63300" y="77110"/>
                </a:lnTo>
                <a:lnTo>
                  <a:pt x="63420" y="76960"/>
                </a:lnTo>
                <a:lnTo>
                  <a:pt x="63460" y="76810"/>
                </a:lnTo>
                <a:lnTo>
                  <a:pt x="63430" y="76420"/>
                </a:lnTo>
                <a:lnTo>
                  <a:pt x="63470" y="76250"/>
                </a:lnTo>
                <a:lnTo>
                  <a:pt x="63480" y="76240"/>
                </a:lnTo>
                <a:lnTo>
                  <a:pt x="63530" y="76200"/>
                </a:lnTo>
                <a:lnTo>
                  <a:pt x="63620" y="76190"/>
                </a:lnTo>
                <a:lnTo>
                  <a:pt x="63790" y="76190"/>
                </a:lnTo>
                <a:lnTo>
                  <a:pt x="63830" y="76220"/>
                </a:lnTo>
                <a:lnTo>
                  <a:pt x="63850" y="76280"/>
                </a:lnTo>
                <a:lnTo>
                  <a:pt x="63860" y="76350"/>
                </a:lnTo>
                <a:lnTo>
                  <a:pt x="63880" y="76400"/>
                </a:lnTo>
                <a:lnTo>
                  <a:pt x="63990" y="76500"/>
                </a:lnTo>
                <a:lnTo>
                  <a:pt x="64430" y="76720"/>
                </a:lnTo>
                <a:lnTo>
                  <a:pt x="64630" y="76880"/>
                </a:lnTo>
                <a:lnTo>
                  <a:pt x="65020" y="77260"/>
                </a:lnTo>
                <a:lnTo>
                  <a:pt x="65240" y="77370"/>
                </a:lnTo>
                <a:lnTo>
                  <a:pt x="65380" y="77490"/>
                </a:lnTo>
                <a:lnTo>
                  <a:pt x="65440" y="77560"/>
                </a:lnTo>
                <a:lnTo>
                  <a:pt x="65470" y="77630"/>
                </a:lnTo>
                <a:lnTo>
                  <a:pt x="65440" y="77750"/>
                </a:lnTo>
                <a:lnTo>
                  <a:pt x="65370" y="77780"/>
                </a:lnTo>
                <a:lnTo>
                  <a:pt x="65280" y="77770"/>
                </a:lnTo>
                <a:lnTo>
                  <a:pt x="65210" y="77770"/>
                </a:lnTo>
                <a:lnTo>
                  <a:pt x="65160" y="77800"/>
                </a:lnTo>
                <a:lnTo>
                  <a:pt x="65110" y="77840"/>
                </a:lnTo>
                <a:lnTo>
                  <a:pt x="65110" y="77900"/>
                </a:lnTo>
                <a:lnTo>
                  <a:pt x="65210" y="78040"/>
                </a:lnTo>
                <a:lnTo>
                  <a:pt x="65220" y="78090"/>
                </a:lnTo>
                <a:lnTo>
                  <a:pt x="65220" y="78140"/>
                </a:lnTo>
                <a:lnTo>
                  <a:pt x="65230" y="78190"/>
                </a:lnTo>
                <a:lnTo>
                  <a:pt x="65250" y="78250"/>
                </a:lnTo>
                <a:lnTo>
                  <a:pt x="65290" y="78280"/>
                </a:lnTo>
                <a:lnTo>
                  <a:pt x="65380" y="78310"/>
                </a:lnTo>
                <a:lnTo>
                  <a:pt x="65410" y="78330"/>
                </a:lnTo>
                <a:lnTo>
                  <a:pt x="65650" y="78620"/>
                </a:lnTo>
                <a:lnTo>
                  <a:pt x="65820" y="78920"/>
                </a:lnTo>
                <a:lnTo>
                  <a:pt x="65850" y="79070"/>
                </a:lnTo>
                <a:lnTo>
                  <a:pt x="65870" y="79110"/>
                </a:lnTo>
                <a:lnTo>
                  <a:pt x="65930" y="79200"/>
                </a:lnTo>
                <a:lnTo>
                  <a:pt x="65960" y="79260"/>
                </a:lnTo>
                <a:lnTo>
                  <a:pt x="65970" y="79300"/>
                </a:lnTo>
                <a:lnTo>
                  <a:pt x="66000" y="79330"/>
                </a:lnTo>
                <a:lnTo>
                  <a:pt x="66110" y="79410"/>
                </a:lnTo>
                <a:lnTo>
                  <a:pt x="66150" y="79440"/>
                </a:lnTo>
                <a:lnTo>
                  <a:pt x="66180" y="79470"/>
                </a:lnTo>
                <a:lnTo>
                  <a:pt x="66200" y="79520"/>
                </a:lnTo>
                <a:lnTo>
                  <a:pt x="66100" y="79510"/>
                </a:lnTo>
                <a:lnTo>
                  <a:pt x="65760" y="79420"/>
                </a:lnTo>
                <a:lnTo>
                  <a:pt x="65610" y="79420"/>
                </a:lnTo>
                <a:lnTo>
                  <a:pt x="65340" y="79460"/>
                </a:lnTo>
                <a:lnTo>
                  <a:pt x="65190" y="79460"/>
                </a:lnTo>
                <a:lnTo>
                  <a:pt x="65100" y="79460"/>
                </a:lnTo>
                <a:lnTo>
                  <a:pt x="65040" y="79440"/>
                </a:lnTo>
                <a:lnTo>
                  <a:pt x="64990" y="79410"/>
                </a:lnTo>
                <a:lnTo>
                  <a:pt x="64910" y="79360"/>
                </a:lnTo>
                <a:lnTo>
                  <a:pt x="64860" y="79300"/>
                </a:lnTo>
                <a:lnTo>
                  <a:pt x="64800" y="79200"/>
                </a:lnTo>
                <a:lnTo>
                  <a:pt x="64770" y="79150"/>
                </a:lnTo>
                <a:lnTo>
                  <a:pt x="64670" y="79090"/>
                </a:lnTo>
                <a:lnTo>
                  <a:pt x="64580" y="79090"/>
                </a:lnTo>
                <a:lnTo>
                  <a:pt x="64360" y="79200"/>
                </a:lnTo>
                <a:lnTo>
                  <a:pt x="64270" y="79900"/>
                </a:lnTo>
                <a:lnTo>
                  <a:pt x="64310" y="80090"/>
                </a:lnTo>
                <a:lnTo>
                  <a:pt x="64460" y="80280"/>
                </a:lnTo>
                <a:lnTo>
                  <a:pt x="64510" y="80390"/>
                </a:lnTo>
                <a:lnTo>
                  <a:pt x="64510" y="80480"/>
                </a:lnTo>
                <a:lnTo>
                  <a:pt x="63650" y="81740"/>
                </a:lnTo>
                <a:lnTo>
                  <a:pt x="63610" y="81870"/>
                </a:lnTo>
                <a:lnTo>
                  <a:pt x="63690" y="81900"/>
                </a:lnTo>
                <a:lnTo>
                  <a:pt x="63730" y="81920"/>
                </a:lnTo>
                <a:lnTo>
                  <a:pt x="63830" y="81910"/>
                </a:lnTo>
                <a:lnTo>
                  <a:pt x="63890" y="81890"/>
                </a:lnTo>
                <a:lnTo>
                  <a:pt x="63910" y="81880"/>
                </a:lnTo>
                <a:lnTo>
                  <a:pt x="63950" y="81850"/>
                </a:lnTo>
                <a:lnTo>
                  <a:pt x="64020" y="81770"/>
                </a:lnTo>
                <a:lnTo>
                  <a:pt x="64130" y="81610"/>
                </a:lnTo>
                <a:lnTo>
                  <a:pt x="64200" y="81550"/>
                </a:lnTo>
                <a:lnTo>
                  <a:pt x="64290" y="81530"/>
                </a:lnTo>
                <a:lnTo>
                  <a:pt x="64430" y="81550"/>
                </a:lnTo>
                <a:lnTo>
                  <a:pt x="64500" y="81590"/>
                </a:lnTo>
                <a:lnTo>
                  <a:pt x="64510" y="81670"/>
                </a:lnTo>
                <a:lnTo>
                  <a:pt x="64460" y="81800"/>
                </a:lnTo>
                <a:lnTo>
                  <a:pt x="64270" y="82250"/>
                </a:lnTo>
                <a:lnTo>
                  <a:pt x="64270" y="82290"/>
                </a:lnTo>
                <a:lnTo>
                  <a:pt x="64330" y="82380"/>
                </a:lnTo>
                <a:lnTo>
                  <a:pt x="64400" y="82450"/>
                </a:lnTo>
                <a:lnTo>
                  <a:pt x="64470" y="82490"/>
                </a:lnTo>
                <a:lnTo>
                  <a:pt x="64540" y="82520"/>
                </a:lnTo>
                <a:lnTo>
                  <a:pt x="64640" y="82530"/>
                </a:lnTo>
                <a:lnTo>
                  <a:pt x="64730" y="82550"/>
                </a:lnTo>
                <a:lnTo>
                  <a:pt x="64840" y="82640"/>
                </a:lnTo>
                <a:lnTo>
                  <a:pt x="64870" y="82640"/>
                </a:lnTo>
                <a:lnTo>
                  <a:pt x="64870" y="82750"/>
                </a:lnTo>
                <a:lnTo>
                  <a:pt x="64870" y="82790"/>
                </a:lnTo>
                <a:lnTo>
                  <a:pt x="64880" y="82820"/>
                </a:lnTo>
                <a:lnTo>
                  <a:pt x="64900" y="82860"/>
                </a:lnTo>
                <a:lnTo>
                  <a:pt x="64990" y="82920"/>
                </a:lnTo>
                <a:lnTo>
                  <a:pt x="65060" y="82950"/>
                </a:lnTo>
                <a:lnTo>
                  <a:pt x="65230" y="82980"/>
                </a:lnTo>
                <a:lnTo>
                  <a:pt x="65300" y="83010"/>
                </a:lnTo>
                <a:lnTo>
                  <a:pt x="65370" y="83060"/>
                </a:lnTo>
                <a:lnTo>
                  <a:pt x="65440" y="83090"/>
                </a:lnTo>
                <a:lnTo>
                  <a:pt x="65520" y="83090"/>
                </a:lnTo>
                <a:lnTo>
                  <a:pt x="65520" y="83080"/>
                </a:lnTo>
                <a:lnTo>
                  <a:pt x="65580" y="83040"/>
                </a:lnTo>
                <a:lnTo>
                  <a:pt x="65660" y="82890"/>
                </a:lnTo>
                <a:lnTo>
                  <a:pt x="65730" y="82840"/>
                </a:lnTo>
                <a:lnTo>
                  <a:pt x="65700" y="82820"/>
                </a:lnTo>
                <a:lnTo>
                  <a:pt x="65670" y="82790"/>
                </a:lnTo>
                <a:lnTo>
                  <a:pt x="65690" y="82710"/>
                </a:lnTo>
                <a:lnTo>
                  <a:pt x="65660" y="82630"/>
                </a:lnTo>
                <a:lnTo>
                  <a:pt x="65600" y="82550"/>
                </a:lnTo>
                <a:lnTo>
                  <a:pt x="65530" y="82510"/>
                </a:lnTo>
                <a:lnTo>
                  <a:pt x="65440" y="82390"/>
                </a:lnTo>
                <a:lnTo>
                  <a:pt x="65540" y="82300"/>
                </a:lnTo>
                <a:lnTo>
                  <a:pt x="65690" y="82220"/>
                </a:lnTo>
                <a:lnTo>
                  <a:pt x="65740" y="82180"/>
                </a:lnTo>
                <a:lnTo>
                  <a:pt x="65740" y="82150"/>
                </a:lnTo>
                <a:lnTo>
                  <a:pt x="65670" y="82090"/>
                </a:lnTo>
                <a:lnTo>
                  <a:pt x="65610" y="82030"/>
                </a:lnTo>
                <a:lnTo>
                  <a:pt x="65580" y="81930"/>
                </a:lnTo>
                <a:lnTo>
                  <a:pt x="65610" y="81870"/>
                </a:lnTo>
                <a:lnTo>
                  <a:pt x="65740" y="81730"/>
                </a:lnTo>
                <a:lnTo>
                  <a:pt x="65820" y="81830"/>
                </a:lnTo>
                <a:lnTo>
                  <a:pt x="65840" y="81860"/>
                </a:lnTo>
                <a:lnTo>
                  <a:pt x="65850" y="81870"/>
                </a:lnTo>
                <a:lnTo>
                  <a:pt x="66050" y="82200"/>
                </a:lnTo>
                <a:lnTo>
                  <a:pt x="66150" y="82420"/>
                </a:lnTo>
                <a:lnTo>
                  <a:pt x="66120" y="82520"/>
                </a:lnTo>
                <a:lnTo>
                  <a:pt x="66090" y="82560"/>
                </a:lnTo>
                <a:lnTo>
                  <a:pt x="66060" y="82650"/>
                </a:lnTo>
                <a:lnTo>
                  <a:pt x="66050" y="82740"/>
                </a:lnTo>
                <a:lnTo>
                  <a:pt x="66050" y="82820"/>
                </a:lnTo>
                <a:lnTo>
                  <a:pt x="66080" y="82920"/>
                </a:lnTo>
                <a:lnTo>
                  <a:pt x="66130" y="82960"/>
                </a:lnTo>
                <a:lnTo>
                  <a:pt x="66330" y="82950"/>
                </a:lnTo>
                <a:lnTo>
                  <a:pt x="66360" y="84070"/>
                </a:lnTo>
                <a:lnTo>
                  <a:pt x="66400" y="84120"/>
                </a:lnTo>
                <a:lnTo>
                  <a:pt x="66670" y="84280"/>
                </a:lnTo>
                <a:lnTo>
                  <a:pt x="66580" y="84420"/>
                </a:lnTo>
                <a:lnTo>
                  <a:pt x="66570" y="84530"/>
                </a:lnTo>
                <a:lnTo>
                  <a:pt x="66620" y="84630"/>
                </a:lnTo>
                <a:lnTo>
                  <a:pt x="66740" y="84770"/>
                </a:lnTo>
                <a:lnTo>
                  <a:pt x="66520" y="84780"/>
                </a:lnTo>
                <a:lnTo>
                  <a:pt x="66350" y="84750"/>
                </a:lnTo>
                <a:lnTo>
                  <a:pt x="66200" y="84670"/>
                </a:lnTo>
                <a:lnTo>
                  <a:pt x="66040" y="84540"/>
                </a:lnTo>
                <a:lnTo>
                  <a:pt x="65940" y="84390"/>
                </a:lnTo>
                <a:lnTo>
                  <a:pt x="65840" y="84200"/>
                </a:lnTo>
                <a:lnTo>
                  <a:pt x="65730" y="84050"/>
                </a:lnTo>
                <a:lnTo>
                  <a:pt x="65590" y="84020"/>
                </a:lnTo>
                <a:lnTo>
                  <a:pt x="65680" y="83650"/>
                </a:lnTo>
                <a:lnTo>
                  <a:pt x="65290" y="83660"/>
                </a:lnTo>
                <a:lnTo>
                  <a:pt x="65310" y="83570"/>
                </a:lnTo>
                <a:lnTo>
                  <a:pt x="65090" y="83640"/>
                </a:lnTo>
                <a:lnTo>
                  <a:pt x="64970" y="83680"/>
                </a:lnTo>
                <a:lnTo>
                  <a:pt x="64910" y="83740"/>
                </a:lnTo>
                <a:lnTo>
                  <a:pt x="64950" y="83890"/>
                </a:lnTo>
                <a:lnTo>
                  <a:pt x="64960" y="83940"/>
                </a:lnTo>
                <a:lnTo>
                  <a:pt x="64860" y="84150"/>
                </a:lnTo>
                <a:lnTo>
                  <a:pt x="64650" y="84260"/>
                </a:lnTo>
                <a:lnTo>
                  <a:pt x="64400" y="84300"/>
                </a:lnTo>
                <a:lnTo>
                  <a:pt x="63300" y="84290"/>
                </a:lnTo>
                <a:lnTo>
                  <a:pt x="63200" y="84280"/>
                </a:lnTo>
                <a:lnTo>
                  <a:pt x="63200" y="84230"/>
                </a:lnTo>
                <a:lnTo>
                  <a:pt x="63220" y="84180"/>
                </a:lnTo>
                <a:lnTo>
                  <a:pt x="63190" y="84130"/>
                </a:lnTo>
                <a:lnTo>
                  <a:pt x="63060" y="84110"/>
                </a:lnTo>
                <a:lnTo>
                  <a:pt x="62080" y="84120"/>
                </a:lnTo>
                <a:lnTo>
                  <a:pt x="62070" y="84120"/>
                </a:lnTo>
                <a:lnTo>
                  <a:pt x="62080" y="84010"/>
                </a:lnTo>
                <a:lnTo>
                  <a:pt x="62060" y="83900"/>
                </a:lnTo>
                <a:lnTo>
                  <a:pt x="61960" y="83860"/>
                </a:lnTo>
                <a:lnTo>
                  <a:pt x="61940" y="83870"/>
                </a:lnTo>
                <a:lnTo>
                  <a:pt x="61890" y="83950"/>
                </a:lnTo>
                <a:lnTo>
                  <a:pt x="61850" y="83980"/>
                </a:lnTo>
                <a:lnTo>
                  <a:pt x="61840" y="83970"/>
                </a:lnTo>
                <a:lnTo>
                  <a:pt x="61830" y="83940"/>
                </a:lnTo>
                <a:lnTo>
                  <a:pt x="61810" y="83930"/>
                </a:lnTo>
                <a:lnTo>
                  <a:pt x="61770" y="83920"/>
                </a:lnTo>
                <a:lnTo>
                  <a:pt x="61730" y="83880"/>
                </a:lnTo>
                <a:lnTo>
                  <a:pt x="61700" y="83830"/>
                </a:lnTo>
                <a:lnTo>
                  <a:pt x="61680" y="83790"/>
                </a:lnTo>
                <a:lnTo>
                  <a:pt x="61680" y="83730"/>
                </a:lnTo>
                <a:lnTo>
                  <a:pt x="61710" y="83630"/>
                </a:lnTo>
                <a:lnTo>
                  <a:pt x="61720" y="83580"/>
                </a:lnTo>
                <a:lnTo>
                  <a:pt x="61730" y="83010"/>
                </a:lnTo>
                <a:lnTo>
                  <a:pt x="61810" y="82740"/>
                </a:lnTo>
                <a:lnTo>
                  <a:pt x="62030" y="82200"/>
                </a:lnTo>
                <a:lnTo>
                  <a:pt x="62140" y="82080"/>
                </a:lnTo>
                <a:lnTo>
                  <a:pt x="62230" y="82060"/>
                </a:lnTo>
                <a:lnTo>
                  <a:pt x="62360" y="81990"/>
                </a:lnTo>
                <a:lnTo>
                  <a:pt x="62560" y="81860"/>
                </a:lnTo>
                <a:lnTo>
                  <a:pt x="62760" y="81690"/>
                </a:lnTo>
                <a:lnTo>
                  <a:pt x="62850" y="81600"/>
                </a:lnTo>
                <a:lnTo>
                  <a:pt x="62910" y="81450"/>
                </a:lnTo>
                <a:lnTo>
                  <a:pt x="63010" y="81360"/>
                </a:lnTo>
                <a:lnTo>
                  <a:pt x="63040" y="81310"/>
                </a:lnTo>
                <a:lnTo>
                  <a:pt x="63050" y="81260"/>
                </a:lnTo>
                <a:lnTo>
                  <a:pt x="63040" y="81090"/>
                </a:lnTo>
                <a:lnTo>
                  <a:pt x="63050" y="80950"/>
                </a:lnTo>
                <a:lnTo>
                  <a:pt x="63080" y="80840"/>
                </a:lnTo>
                <a:lnTo>
                  <a:pt x="63190" y="80640"/>
                </a:lnTo>
                <a:lnTo>
                  <a:pt x="63110" y="80580"/>
                </a:lnTo>
                <a:lnTo>
                  <a:pt x="63040" y="80570"/>
                </a:lnTo>
                <a:lnTo>
                  <a:pt x="62870" y="80600"/>
                </a:lnTo>
                <a:lnTo>
                  <a:pt x="62810" y="80570"/>
                </a:lnTo>
                <a:lnTo>
                  <a:pt x="62770" y="80490"/>
                </a:lnTo>
                <a:lnTo>
                  <a:pt x="62740" y="80440"/>
                </a:lnTo>
                <a:lnTo>
                  <a:pt x="62690" y="80420"/>
                </a:lnTo>
                <a:lnTo>
                  <a:pt x="62630" y="80330"/>
                </a:lnTo>
                <a:lnTo>
                  <a:pt x="62380" y="79790"/>
                </a:lnTo>
                <a:lnTo>
                  <a:pt x="62220" y="79560"/>
                </a:lnTo>
                <a:lnTo>
                  <a:pt x="61980" y="79400"/>
                </a:lnTo>
                <a:lnTo>
                  <a:pt x="61940" y="79390"/>
                </a:lnTo>
                <a:lnTo>
                  <a:pt x="61650" y="79180"/>
                </a:lnTo>
                <a:lnTo>
                  <a:pt x="61390" y="79040"/>
                </a:lnTo>
                <a:lnTo>
                  <a:pt x="61350" y="79080"/>
                </a:lnTo>
                <a:lnTo>
                  <a:pt x="61260" y="79040"/>
                </a:lnTo>
                <a:lnTo>
                  <a:pt x="61130" y="79020"/>
                </a:lnTo>
                <a:close/>
                <a:moveTo>
                  <a:pt x="45190" y="90600"/>
                </a:moveTo>
                <a:lnTo>
                  <a:pt x="45270" y="90710"/>
                </a:lnTo>
                <a:lnTo>
                  <a:pt x="45300" y="90800"/>
                </a:lnTo>
                <a:lnTo>
                  <a:pt x="45240" y="90920"/>
                </a:lnTo>
                <a:lnTo>
                  <a:pt x="45140" y="90930"/>
                </a:lnTo>
                <a:lnTo>
                  <a:pt x="44980" y="90880"/>
                </a:lnTo>
                <a:lnTo>
                  <a:pt x="44950" y="90860"/>
                </a:lnTo>
                <a:lnTo>
                  <a:pt x="44890" y="90800"/>
                </a:lnTo>
                <a:lnTo>
                  <a:pt x="44840" y="90730"/>
                </a:lnTo>
                <a:lnTo>
                  <a:pt x="44820" y="90680"/>
                </a:lnTo>
                <a:lnTo>
                  <a:pt x="44840" y="90620"/>
                </a:lnTo>
                <a:lnTo>
                  <a:pt x="44900" y="90570"/>
                </a:lnTo>
                <a:lnTo>
                  <a:pt x="44970" y="90530"/>
                </a:lnTo>
                <a:lnTo>
                  <a:pt x="45040" y="90510"/>
                </a:lnTo>
                <a:lnTo>
                  <a:pt x="45100" y="90520"/>
                </a:lnTo>
                <a:lnTo>
                  <a:pt x="45190" y="90600"/>
                </a:lnTo>
                <a:close/>
                <a:moveTo>
                  <a:pt x="50830" y="87970"/>
                </a:moveTo>
                <a:lnTo>
                  <a:pt x="50840" y="88030"/>
                </a:lnTo>
                <a:lnTo>
                  <a:pt x="50810" y="88060"/>
                </a:lnTo>
                <a:lnTo>
                  <a:pt x="50680" y="88130"/>
                </a:lnTo>
                <a:lnTo>
                  <a:pt x="50440" y="88220"/>
                </a:lnTo>
                <a:lnTo>
                  <a:pt x="50380" y="88200"/>
                </a:lnTo>
                <a:lnTo>
                  <a:pt x="50100" y="88020"/>
                </a:lnTo>
                <a:lnTo>
                  <a:pt x="49990" y="87900"/>
                </a:lnTo>
                <a:lnTo>
                  <a:pt x="49950" y="87800"/>
                </a:lnTo>
                <a:lnTo>
                  <a:pt x="50040" y="87810"/>
                </a:lnTo>
                <a:lnTo>
                  <a:pt x="50320" y="87990"/>
                </a:lnTo>
                <a:lnTo>
                  <a:pt x="50450" y="88040"/>
                </a:lnTo>
                <a:lnTo>
                  <a:pt x="50620" y="88030"/>
                </a:lnTo>
                <a:lnTo>
                  <a:pt x="50770" y="87970"/>
                </a:lnTo>
                <a:lnTo>
                  <a:pt x="50830" y="87970"/>
                </a:lnTo>
                <a:close/>
                <a:moveTo>
                  <a:pt x="43640" y="86230"/>
                </a:moveTo>
                <a:lnTo>
                  <a:pt x="43660" y="86290"/>
                </a:lnTo>
                <a:lnTo>
                  <a:pt x="43670" y="86330"/>
                </a:lnTo>
                <a:lnTo>
                  <a:pt x="43660" y="86440"/>
                </a:lnTo>
                <a:lnTo>
                  <a:pt x="43550" y="86810"/>
                </a:lnTo>
                <a:lnTo>
                  <a:pt x="43520" y="86860"/>
                </a:lnTo>
                <a:lnTo>
                  <a:pt x="43480" y="86900"/>
                </a:lnTo>
                <a:lnTo>
                  <a:pt x="43420" y="86930"/>
                </a:lnTo>
                <a:lnTo>
                  <a:pt x="43350" y="86930"/>
                </a:lnTo>
                <a:lnTo>
                  <a:pt x="43140" y="86900"/>
                </a:lnTo>
                <a:lnTo>
                  <a:pt x="43080" y="86870"/>
                </a:lnTo>
                <a:lnTo>
                  <a:pt x="43040" y="86810"/>
                </a:lnTo>
                <a:lnTo>
                  <a:pt x="43060" y="86770"/>
                </a:lnTo>
                <a:lnTo>
                  <a:pt x="43110" y="86750"/>
                </a:lnTo>
                <a:lnTo>
                  <a:pt x="43180" y="86750"/>
                </a:lnTo>
                <a:lnTo>
                  <a:pt x="43220" y="86720"/>
                </a:lnTo>
                <a:lnTo>
                  <a:pt x="43260" y="86660"/>
                </a:lnTo>
                <a:lnTo>
                  <a:pt x="43300" y="86590"/>
                </a:lnTo>
                <a:lnTo>
                  <a:pt x="43310" y="86540"/>
                </a:lnTo>
                <a:lnTo>
                  <a:pt x="43330" y="86500"/>
                </a:lnTo>
                <a:lnTo>
                  <a:pt x="43410" y="86380"/>
                </a:lnTo>
                <a:lnTo>
                  <a:pt x="43440" y="86260"/>
                </a:lnTo>
                <a:lnTo>
                  <a:pt x="43480" y="86210"/>
                </a:lnTo>
                <a:lnTo>
                  <a:pt x="43530" y="86170"/>
                </a:lnTo>
                <a:lnTo>
                  <a:pt x="43580" y="86160"/>
                </a:lnTo>
                <a:lnTo>
                  <a:pt x="43620" y="86190"/>
                </a:lnTo>
                <a:lnTo>
                  <a:pt x="43640" y="86230"/>
                </a:lnTo>
                <a:close/>
                <a:moveTo>
                  <a:pt x="47040" y="89240"/>
                </a:moveTo>
                <a:lnTo>
                  <a:pt x="47020" y="89290"/>
                </a:lnTo>
                <a:lnTo>
                  <a:pt x="46990" y="89300"/>
                </a:lnTo>
                <a:lnTo>
                  <a:pt x="46840" y="89290"/>
                </a:lnTo>
                <a:lnTo>
                  <a:pt x="46650" y="89360"/>
                </a:lnTo>
                <a:lnTo>
                  <a:pt x="46570" y="89350"/>
                </a:lnTo>
                <a:lnTo>
                  <a:pt x="46510" y="89260"/>
                </a:lnTo>
                <a:lnTo>
                  <a:pt x="46510" y="89180"/>
                </a:lnTo>
                <a:lnTo>
                  <a:pt x="46550" y="89110"/>
                </a:lnTo>
                <a:lnTo>
                  <a:pt x="46600" y="89060"/>
                </a:lnTo>
                <a:lnTo>
                  <a:pt x="46660" y="89040"/>
                </a:lnTo>
                <a:lnTo>
                  <a:pt x="46750" y="89040"/>
                </a:lnTo>
                <a:lnTo>
                  <a:pt x="46830" y="89080"/>
                </a:lnTo>
                <a:lnTo>
                  <a:pt x="46900" y="89130"/>
                </a:lnTo>
                <a:lnTo>
                  <a:pt x="46950" y="89180"/>
                </a:lnTo>
                <a:lnTo>
                  <a:pt x="47020" y="89210"/>
                </a:lnTo>
                <a:lnTo>
                  <a:pt x="47040" y="89240"/>
                </a:lnTo>
                <a:close/>
                <a:moveTo>
                  <a:pt x="48040" y="88290"/>
                </a:moveTo>
                <a:lnTo>
                  <a:pt x="48080" y="88380"/>
                </a:lnTo>
                <a:lnTo>
                  <a:pt x="48030" y="88500"/>
                </a:lnTo>
                <a:lnTo>
                  <a:pt x="47980" y="88520"/>
                </a:lnTo>
                <a:lnTo>
                  <a:pt x="47930" y="88520"/>
                </a:lnTo>
                <a:lnTo>
                  <a:pt x="47880" y="88540"/>
                </a:lnTo>
                <a:lnTo>
                  <a:pt x="47870" y="88610"/>
                </a:lnTo>
                <a:lnTo>
                  <a:pt x="47870" y="88700"/>
                </a:lnTo>
                <a:lnTo>
                  <a:pt x="47850" y="88690"/>
                </a:lnTo>
                <a:lnTo>
                  <a:pt x="47650" y="88720"/>
                </a:lnTo>
                <a:lnTo>
                  <a:pt x="47610" y="88740"/>
                </a:lnTo>
                <a:lnTo>
                  <a:pt x="47560" y="88780"/>
                </a:lnTo>
                <a:lnTo>
                  <a:pt x="47410" y="88940"/>
                </a:lnTo>
                <a:lnTo>
                  <a:pt x="47350" y="88980"/>
                </a:lnTo>
                <a:lnTo>
                  <a:pt x="47290" y="88980"/>
                </a:lnTo>
                <a:lnTo>
                  <a:pt x="47240" y="88950"/>
                </a:lnTo>
                <a:lnTo>
                  <a:pt x="47190" y="88910"/>
                </a:lnTo>
                <a:lnTo>
                  <a:pt x="47140" y="88830"/>
                </a:lnTo>
                <a:lnTo>
                  <a:pt x="47140" y="88770"/>
                </a:lnTo>
                <a:lnTo>
                  <a:pt x="47140" y="88720"/>
                </a:lnTo>
                <a:lnTo>
                  <a:pt x="47140" y="88670"/>
                </a:lnTo>
                <a:lnTo>
                  <a:pt x="47010" y="88530"/>
                </a:lnTo>
                <a:lnTo>
                  <a:pt x="46800" y="88540"/>
                </a:lnTo>
                <a:lnTo>
                  <a:pt x="46360" y="88740"/>
                </a:lnTo>
                <a:lnTo>
                  <a:pt x="46260" y="88800"/>
                </a:lnTo>
                <a:lnTo>
                  <a:pt x="46220" y="88820"/>
                </a:lnTo>
                <a:lnTo>
                  <a:pt x="46180" y="88810"/>
                </a:lnTo>
                <a:lnTo>
                  <a:pt x="46140" y="88790"/>
                </a:lnTo>
                <a:lnTo>
                  <a:pt x="46080" y="88690"/>
                </a:lnTo>
                <a:lnTo>
                  <a:pt x="46050" y="88670"/>
                </a:lnTo>
                <a:lnTo>
                  <a:pt x="45830" y="88630"/>
                </a:lnTo>
                <a:lnTo>
                  <a:pt x="45780" y="88650"/>
                </a:lnTo>
                <a:lnTo>
                  <a:pt x="45590" y="88770"/>
                </a:lnTo>
                <a:lnTo>
                  <a:pt x="45480" y="88830"/>
                </a:lnTo>
                <a:lnTo>
                  <a:pt x="45430" y="88830"/>
                </a:lnTo>
                <a:lnTo>
                  <a:pt x="45370" y="88810"/>
                </a:lnTo>
                <a:lnTo>
                  <a:pt x="45340" y="88790"/>
                </a:lnTo>
                <a:lnTo>
                  <a:pt x="45340" y="88760"/>
                </a:lnTo>
                <a:lnTo>
                  <a:pt x="45340" y="88720"/>
                </a:lnTo>
                <a:lnTo>
                  <a:pt x="45330" y="88700"/>
                </a:lnTo>
                <a:lnTo>
                  <a:pt x="45300" y="88680"/>
                </a:lnTo>
                <a:lnTo>
                  <a:pt x="45230" y="88670"/>
                </a:lnTo>
                <a:lnTo>
                  <a:pt x="45200" y="88650"/>
                </a:lnTo>
                <a:lnTo>
                  <a:pt x="45120" y="88530"/>
                </a:lnTo>
                <a:lnTo>
                  <a:pt x="45100" y="88430"/>
                </a:lnTo>
                <a:lnTo>
                  <a:pt x="45120" y="88330"/>
                </a:lnTo>
                <a:lnTo>
                  <a:pt x="45190" y="88220"/>
                </a:lnTo>
                <a:lnTo>
                  <a:pt x="45280" y="88140"/>
                </a:lnTo>
                <a:lnTo>
                  <a:pt x="45480" y="88050"/>
                </a:lnTo>
                <a:lnTo>
                  <a:pt x="45630" y="87950"/>
                </a:lnTo>
                <a:lnTo>
                  <a:pt x="45750" y="87930"/>
                </a:lnTo>
                <a:lnTo>
                  <a:pt x="45790" y="87910"/>
                </a:lnTo>
                <a:lnTo>
                  <a:pt x="45910" y="87740"/>
                </a:lnTo>
                <a:lnTo>
                  <a:pt x="45960" y="87700"/>
                </a:lnTo>
                <a:lnTo>
                  <a:pt x="46010" y="87690"/>
                </a:lnTo>
                <a:lnTo>
                  <a:pt x="46200" y="87700"/>
                </a:lnTo>
                <a:lnTo>
                  <a:pt x="46300" y="87700"/>
                </a:lnTo>
                <a:lnTo>
                  <a:pt x="46400" y="87700"/>
                </a:lnTo>
                <a:lnTo>
                  <a:pt x="46460" y="87730"/>
                </a:lnTo>
                <a:lnTo>
                  <a:pt x="46580" y="87800"/>
                </a:lnTo>
                <a:lnTo>
                  <a:pt x="46640" y="87810"/>
                </a:lnTo>
                <a:lnTo>
                  <a:pt x="46740" y="87870"/>
                </a:lnTo>
                <a:lnTo>
                  <a:pt x="46870" y="88150"/>
                </a:lnTo>
                <a:lnTo>
                  <a:pt x="46950" y="88220"/>
                </a:lnTo>
                <a:lnTo>
                  <a:pt x="47050" y="88200"/>
                </a:lnTo>
                <a:lnTo>
                  <a:pt x="47140" y="88120"/>
                </a:lnTo>
                <a:lnTo>
                  <a:pt x="47240" y="88070"/>
                </a:lnTo>
                <a:lnTo>
                  <a:pt x="47480" y="88180"/>
                </a:lnTo>
                <a:lnTo>
                  <a:pt x="47600" y="88190"/>
                </a:lnTo>
                <a:lnTo>
                  <a:pt x="47830" y="88190"/>
                </a:lnTo>
                <a:lnTo>
                  <a:pt x="47950" y="88220"/>
                </a:lnTo>
                <a:lnTo>
                  <a:pt x="48040" y="88290"/>
                </a:lnTo>
                <a:close/>
                <a:moveTo>
                  <a:pt x="45160" y="89910"/>
                </a:moveTo>
                <a:lnTo>
                  <a:pt x="45110" y="89920"/>
                </a:lnTo>
                <a:lnTo>
                  <a:pt x="45030" y="89960"/>
                </a:lnTo>
                <a:lnTo>
                  <a:pt x="44920" y="90000"/>
                </a:lnTo>
                <a:lnTo>
                  <a:pt x="44820" y="90010"/>
                </a:lnTo>
                <a:lnTo>
                  <a:pt x="44760" y="90030"/>
                </a:lnTo>
                <a:lnTo>
                  <a:pt x="44710" y="90010"/>
                </a:lnTo>
                <a:lnTo>
                  <a:pt x="44690" y="89950"/>
                </a:lnTo>
                <a:lnTo>
                  <a:pt x="44750" y="89860"/>
                </a:lnTo>
                <a:lnTo>
                  <a:pt x="44890" y="89800"/>
                </a:lnTo>
                <a:lnTo>
                  <a:pt x="44970" y="89800"/>
                </a:lnTo>
                <a:lnTo>
                  <a:pt x="45030" y="89810"/>
                </a:lnTo>
                <a:lnTo>
                  <a:pt x="45140" y="89860"/>
                </a:lnTo>
                <a:lnTo>
                  <a:pt x="45160" y="89910"/>
                </a:lnTo>
                <a:close/>
                <a:moveTo>
                  <a:pt x="45410" y="89650"/>
                </a:moveTo>
                <a:lnTo>
                  <a:pt x="45380" y="89770"/>
                </a:lnTo>
                <a:lnTo>
                  <a:pt x="45300" y="89830"/>
                </a:lnTo>
                <a:lnTo>
                  <a:pt x="45200" y="89780"/>
                </a:lnTo>
                <a:lnTo>
                  <a:pt x="45210" y="89610"/>
                </a:lnTo>
                <a:lnTo>
                  <a:pt x="45270" y="89510"/>
                </a:lnTo>
                <a:lnTo>
                  <a:pt x="45340" y="89550"/>
                </a:lnTo>
                <a:lnTo>
                  <a:pt x="45410" y="89650"/>
                </a:lnTo>
                <a:close/>
                <a:moveTo>
                  <a:pt x="41700" y="92580"/>
                </a:moveTo>
                <a:lnTo>
                  <a:pt x="41670" y="92790"/>
                </a:lnTo>
                <a:lnTo>
                  <a:pt x="41640" y="92910"/>
                </a:lnTo>
                <a:lnTo>
                  <a:pt x="41580" y="92980"/>
                </a:lnTo>
                <a:lnTo>
                  <a:pt x="41510" y="92960"/>
                </a:lnTo>
                <a:lnTo>
                  <a:pt x="41450" y="92920"/>
                </a:lnTo>
                <a:lnTo>
                  <a:pt x="41410" y="92870"/>
                </a:lnTo>
                <a:lnTo>
                  <a:pt x="41400" y="92780"/>
                </a:lnTo>
                <a:lnTo>
                  <a:pt x="41440" y="92620"/>
                </a:lnTo>
                <a:lnTo>
                  <a:pt x="41440" y="92540"/>
                </a:lnTo>
                <a:lnTo>
                  <a:pt x="41400" y="92500"/>
                </a:lnTo>
                <a:lnTo>
                  <a:pt x="41370" y="92510"/>
                </a:lnTo>
                <a:lnTo>
                  <a:pt x="41350" y="92550"/>
                </a:lnTo>
                <a:lnTo>
                  <a:pt x="41340" y="92590"/>
                </a:lnTo>
                <a:lnTo>
                  <a:pt x="41330" y="92620"/>
                </a:lnTo>
                <a:lnTo>
                  <a:pt x="41300" y="92620"/>
                </a:lnTo>
                <a:lnTo>
                  <a:pt x="41200" y="92620"/>
                </a:lnTo>
                <a:lnTo>
                  <a:pt x="41160" y="92590"/>
                </a:lnTo>
                <a:lnTo>
                  <a:pt x="41120" y="92540"/>
                </a:lnTo>
                <a:lnTo>
                  <a:pt x="41090" y="92480"/>
                </a:lnTo>
                <a:lnTo>
                  <a:pt x="41070" y="92430"/>
                </a:lnTo>
                <a:lnTo>
                  <a:pt x="41020" y="92510"/>
                </a:lnTo>
                <a:lnTo>
                  <a:pt x="41000" y="92680"/>
                </a:lnTo>
                <a:lnTo>
                  <a:pt x="40960" y="92760"/>
                </a:lnTo>
                <a:lnTo>
                  <a:pt x="40880" y="92790"/>
                </a:lnTo>
                <a:lnTo>
                  <a:pt x="40800" y="92770"/>
                </a:lnTo>
                <a:lnTo>
                  <a:pt x="40730" y="92740"/>
                </a:lnTo>
                <a:lnTo>
                  <a:pt x="40670" y="92720"/>
                </a:lnTo>
                <a:lnTo>
                  <a:pt x="40560" y="92740"/>
                </a:lnTo>
                <a:lnTo>
                  <a:pt x="40520" y="92780"/>
                </a:lnTo>
                <a:lnTo>
                  <a:pt x="40500" y="92840"/>
                </a:lnTo>
                <a:lnTo>
                  <a:pt x="40450" y="92910"/>
                </a:lnTo>
                <a:lnTo>
                  <a:pt x="40410" y="92920"/>
                </a:lnTo>
                <a:lnTo>
                  <a:pt x="40360" y="92920"/>
                </a:lnTo>
                <a:lnTo>
                  <a:pt x="40320" y="92920"/>
                </a:lnTo>
                <a:lnTo>
                  <a:pt x="40300" y="92960"/>
                </a:lnTo>
                <a:lnTo>
                  <a:pt x="40260" y="93130"/>
                </a:lnTo>
                <a:lnTo>
                  <a:pt x="40180" y="93200"/>
                </a:lnTo>
                <a:lnTo>
                  <a:pt x="40120" y="93180"/>
                </a:lnTo>
                <a:lnTo>
                  <a:pt x="40070" y="93140"/>
                </a:lnTo>
                <a:lnTo>
                  <a:pt x="40010" y="93130"/>
                </a:lnTo>
                <a:lnTo>
                  <a:pt x="39960" y="93160"/>
                </a:lnTo>
                <a:lnTo>
                  <a:pt x="39890" y="93260"/>
                </a:lnTo>
                <a:lnTo>
                  <a:pt x="39840" y="93280"/>
                </a:lnTo>
                <a:lnTo>
                  <a:pt x="39670" y="93280"/>
                </a:lnTo>
                <a:lnTo>
                  <a:pt x="39600" y="93310"/>
                </a:lnTo>
                <a:lnTo>
                  <a:pt x="39560" y="93340"/>
                </a:lnTo>
                <a:lnTo>
                  <a:pt x="39510" y="93340"/>
                </a:lnTo>
                <a:lnTo>
                  <a:pt x="39450" y="93280"/>
                </a:lnTo>
                <a:lnTo>
                  <a:pt x="39440" y="93210"/>
                </a:lnTo>
                <a:lnTo>
                  <a:pt x="39450" y="93030"/>
                </a:lnTo>
                <a:lnTo>
                  <a:pt x="39420" y="92940"/>
                </a:lnTo>
                <a:lnTo>
                  <a:pt x="39470" y="92900"/>
                </a:lnTo>
                <a:lnTo>
                  <a:pt x="39510" y="92880"/>
                </a:lnTo>
                <a:lnTo>
                  <a:pt x="39700" y="92810"/>
                </a:lnTo>
                <a:lnTo>
                  <a:pt x="39860" y="92730"/>
                </a:lnTo>
                <a:lnTo>
                  <a:pt x="39900" y="92700"/>
                </a:lnTo>
                <a:lnTo>
                  <a:pt x="39930" y="92690"/>
                </a:lnTo>
                <a:lnTo>
                  <a:pt x="40120" y="92580"/>
                </a:lnTo>
                <a:lnTo>
                  <a:pt x="40190" y="92450"/>
                </a:lnTo>
                <a:lnTo>
                  <a:pt x="40230" y="92400"/>
                </a:lnTo>
                <a:lnTo>
                  <a:pt x="40400" y="92380"/>
                </a:lnTo>
                <a:lnTo>
                  <a:pt x="40530" y="92330"/>
                </a:lnTo>
                <a:lnTo>
                  <a:pt x="40580" y="92320"/>
                </a:lnTo>
                <a:lnTo>
                  <a:pt x="40620" y="92300"/>
                </a:lnTo>
                <a:lnTo>
                  <a:pt x="40710" y="92210"/>
                </a:lnTo>
                <a:lnTo>
                  <a:pt x="40760" y="92200"/>
                </a:lnTo>
                <a:lnTo>
                  <a:pt x="40800" y="92220"/>
                </a:lnTo>
                <a:lnTo>
                  <a:pt x="40840" y="92230"/>
                </a:lnTo>
                <a:lnTo>
                  <a:pt x="40890" y="92210"/>
                </a:lnTo>
                <a:lnTo>
                  <a:pt x="40900" y="92180"/>
                </a:lnTo>
                <a:lnTo>
                  <a:pt x="40920" y="92080"/>
                </a:lnTo>
                <a:lnTo>
                  <a:pt x="40950" y="92040"/>
                </a:lnTo>
                <a:lnTo>
                  <a:pt x="41090" y="91960"/>
                </a:lnTo>
                <a:lnTo>
                  <a:pt x="41140" y="91890"/>
                </a:lnTo>
                <a:lnTo>
                  <a:pt x="41210" y="91860"/>
                </a:lnTo>
                <a:lnTo>
                  <a:pt x="41330" y="91810"/>
                </a:lnTo>
                <a:lnTo>
                  <a:pt x="41430" y="91740"/>
                </a:lnTo>
                <a:lnTo>
                  <a:pt x="41490" y="91720"/>
                </a:lnTo>
                <a:lnTo>
                  <a:pt x="41540" y="91730"/>
                </a:lnTo>
                <a:lnTo>
                  <a:pt x="41570" y="91770"/>
                </a:lnTo>
                <a:lnTo>
                  <a:pt x="41580" y="91830"/>
                </a:lnTo>
                <a:lnTo>
                  <a:pt x="41580" y="92110"/>
                </a:lnTo>
                <a:lnTo>
                  <a:pt x="41600" y="92150"/>
                </a:lnTo>
                <a:lnTo>
                  <a:pt x="41640" y="92160"/>
                </a:lnTo>
                <a:lnTo>
                  <a:pt x="41690" y="92140"/>
                </a:lnTo>
                <a:lnTo>
                  <a:pt x="41730" y="92130"/>
                </a:lnTo>
                <a:lnTo>
                  <a:pt x="41770" y="92170"/>
                </a:lnTo>
                <a:lnTo>
                  <a:pt x="41780" y="92250"/>
                </a:lnTo>
                <a:lnTo>
                  <a:pt x="41700" y="92580"/>
                </a:lnTo>
                <a:close/>
                <a:moveTo>
                  <a:pt x="37750" y="94680"/>
                </a:moveTo>
                <a:lnTo>
                  <a:pt x="37770" y="94770"/>
                </a:lnTo>
                <a:lnTo>
                  <a:pt x="37760" y="94870"/>
                </a:lnTo>
                <a:lnTo>
                  <a:pt x="37750" y="94960"/>
                </a:lnTo>
                <a:lnTo>
                  <a:pt x="37720" y="95040"/>
                </a:lnTo>
                <a:lnTo>
                  <a:pt x="37570" y="95400"/>
                </a:lnTo>
                <a:lnTo>
                  <a:pt x="37510" y="95450"/>
                </a:lnTo>
                <a:lnTo>
                  <a:pt x="37510" y="95120"/>
                </a:lnTo>
                <a:lnTo>
                  <a:pt x="37540" y="94810"/>
                </a:lnTo>
                <a:lnTo>
                  <a:pt x="37510" y="94450"/>
                </a:lnTo>
                <a:lnTo>
                  <a:pt x="37470" y="94280"/>
                </a:lnTo>
                <a:lnTo>
                  <a:pt x="37400" y="94130"/>
                </a:lnTo>
                <a:lnTo>
                  <a:pt x="37460" y="94110"/>
                </a:lnTo>
                <a:lnTo>
                  <a:pt x="37520" y="94130"/>
                </a:lnTo>
                <a:lnTo>
                  <a:pt x="37580" y="94170"/>
                </a:lnTo>
                <a:lnTo>
                  <a:pt x="37610" y="94230"/>
                </a:lnTo>
                <a:lnTo>
                  <a:pt x="37630" y="94270"/>
                </a:lnTo>
                <a:lnTo>
                  <a:pt x="37640" y="94310"/>
                </a:lnTo>
                <a:lnTo>
                  <a:pt x="37650" y="94360"/>
                </a:lnTo>
                <a:lnTo>
                  <a:pt x="37650" y="94400"/>
                </a:lnTo>
                <a:lnTo>
                  <a:pt x="37670" y="94500"/>
                </a:lnTo>
                <a:lnTo>
                  <a:pt x="37750" y="94680"/>
                </a:lnTo>
                <a:close/>
                <a:moveTo>
                  <a:pt x="39660" y="94690"/>
                </a:moveTo>
                <a:lnTo>
                  <a:pt x="39620" y="94700"/>
                </a:lnTo>
                <a:lnTo>
                  <a:pt x="39530" y="94700"/>
                </a:lnTo>
                <a:lnTo>
                  <a:pt x="39450" y="94660"/>
                </a:lnTo>
                <a:lnTo>
                  <a:pt x="39420" y="94590"/>
                </a:lnTo>
                <a:lnTo>
                  <a:pt x="39520" y="94570"/>
                </a:lnTo>
                <a:lnTo>
                  <a:pt x="39640" y="94630"/>
                </a:lnTo>
                <a:lnTo>
                  <a:pt x="39660" y="94690"/>
                </a:lnTo>
                <a:close/>
                <a:moveTo>
                  <a:pt x="39340" y="94250"/>
                </a:moveTo>
                <a:lnTo>
                  <a:pt x="39300" y="94110"/>
                </a:lnTo>
                <a:lnTo>
                  <a:pt x="39310" y="94020"/>
                </a:lnTo>
                <a:lnTo>
                  <a:pt x="39370" y="93990"/>
                </a:lnTo>
                <a:lnTo>
                  <a:pt x="39440" y="94020"/>
                </a:lnTo>
                <a:lnTo>
                  <a:pt x="39470" y="94060"/>
                </a:lnTo>
                <a:lnTo>
                  <a:pt x="39580" y="94110"/>
                </a:lnTo>
                <a:lnTo>
                  <a:pt x="39620" y="94210"/>
                </a:lnTo>
                <a:lnTo>
                  <a:pt x="39620" y="94280"/>
                </a:lnTo>
                <a:lnTo>
                  <a:pt x="39580" y="94330"/>
                </a:lnTo>
                <a:lnTo>
                  <a:pt x="39550" y="94340"/>
                </a:lnTo>
                <a:lnTo>
                  <a:pt x="39460" y="94340"/>
                </a:lnTo>
                <a:lnTo>
                  <a:pt x="39340" y="94250"/>
                </a:lnTo>
                <a:close/>
                <a:moveTo>
                  <a:pt x="39300" y="93320"/>
                </a:moveTo>
                <a:lnTo>
                  <a:pt x="39280" y="93350"/>
                </a:lnTo>
                <a:lnTo>
                  <a:pt x="39220" y="93380"/>
                </a:lnTo>
                <a:lnTo>
                  <a:pt x="39090" y="93410"/>
                </a:lnTo>
                <a:lnTo>
                  <a:pt x="39060" y="93370"/>
                </a:lnTo>
                <a:lnTo>
                  <a:pt x="39080" y="93260"/>
                </a:lnTo>
                <a:lnTo>
                  <a:pt x="39190" y="93080"/>
                </a:lnTo>
                <a:lnTo>
                  <a:pt x="39260" y="93000"/>
                </a:lnTo>
                <a:lnTo>
                  <a:pt x="39340" y="92950"/>
                </a:lnTo>
                <a:lnTo>
                  <a:pt x="39380" y="92960"/>
                </a:lnTo>
                <a:lnTo>
                  <a:pt x="39380" y="93040"/>
                </a:lnTo>
                <a:lnTo>
                  <a:pt x="39390" y="93100"/>
                </a:lnTo>
                <a:lnTo>
                  <a:pt x="39410" y="93160"/>
                </a:lnTo>
                <a:lnTo>
                  <a:pt x="39420" y="93230"/>
                </a:lnTo>
                <a:lnTo>
                  <a:pt x="39390" y="93290"/>
                </a:lnTo>
                <a:lnTo>
                  <a:pt x="39360" y="93310"/>
                </a:lnTo>
                <a:lnTo>
                  <a:pt x="39330" y="93290"/>
                </a:lnTo>
                <a:lnTo>
                  <a:pt x="39310" y="93300"/>
                </a:lnTo>
                <a:lnTo>
                  <a:pt x="39300" y="93320"/>
                </a:lnTo>
                <a:close/>
                <a:moveTo>
                  <a:pt x="51550" y="84230"/>
                </a:moveTo>
                <a:lnTo>
                  <a:pt x="51600" y="84250"/>
                </a:lnTo>
                <a:lnTo>
                  <a:pt x="51670" y="84320"/>
                </a:lnTo>
                <a:lnTo>
                  <a:pt x="51710" y="84360"/>
                </a:lnTo>
                <a:lnTo>
                  <a:pt x="51770" y="84380"/>
                </a:lnTo>
                <a:lnTo>
                  <a:pt x="51900" y="84410"/>
                </a:lnTo>
                <a:lnTo>
                  <a:pt x="51970" y="84420"/>
                </a:lnTo>
                <a:lnTo>
                  <a:pt x="51980" y="84440"/>
                </a:lnTo>
                <a:lnTo>
                  <a:pt x="52010" y="84490"/>
                </a:lnTo>
                <a:lnTo>
                  <a:pt x="52050" y="84540"/>
                </a:lnTo>
                <a:lnTo>
                  <a:pt x="52110" y="84560"/>
                </a:lnTo>
                <a:lnTo>
                  <a:pt x="52350" y="84600"/>
                </a:lnTo>
                <a:lnTo>
                  <a:pt x="52410" y="84620"/>
                </a:lnTo>
                <a:lnTo>
                  <a:pt x="52440" y="84650"/>
                </a:lnTo>
                <a:lnTo>
                  <a:pt x="52470" y="84680"/>
                </a:lnTo>
                <a:lnTo>
                  <a:pt x="52500" y="84710"/>
                </a:lnTo>
                <a:lnTo>
                  <a:pt x="52550" y="84730"/>
                </a:lnTo>
                <a:lnTo>
                  <a:pt x="52690" y="84780"/>
                </a:lnTo>
                <a:lnTo>
                  <a:pt x="52740" y="84800"/>
                </a:lnTo>
                <a:lnTo>
                  <a:pt x="52910" y="84910"/>
                </a:lnTo>
                <a:lnTo>
                  <a:pt x="52940" y="84960"/>
                </a:lnTo>
                <a:lnTo>
                  <a:pt x="52870" y="85040"/>
                </a:lnTo>
                <a:lnTo>
                  <a:pt x="52760" y="85080"/>
                </a:lnTo>
                <a:lnTo>
                  <a:pt x="52510" y="85080"/>
                </a:lnTo>
                <a:lnTo>
                  <a:pt x="52410" y="85140"/>
                </a:lnTo>
                <a:lnTo>
                  <a:pt x="52350" y="85210"/>
                </a:lnTo>
                <a:lnTo>
                  <a:pt x="52300" y="85280"/>
                </a:lnTo>
                <a:lnTo>
                  <a:pt x="52260" y="85360"/>
                </a:lnTo>
                <a:lnTo>
                  <a:pt x="52240" y="85450"/>
                </a:lnTo>
                <a:lnTo>
                  <a:pt x="52210" y="85690"/>
                </a:lnTo>
                <a:lnTo>
                  <a:pt x="52160" y="85780"/>
                </a:lnTo>
                <a:lnTo>
                  <a:pt x="52040" y="85820"/>
                </a:lnTo>
                <a:lnTo>
                  <a:pt x="51920" y="85830"/>
                </a:lnTo>
                <a:lnTo>
                  <a:pt x="51800" y="85850"/>
                </a:lnTo>
                <a:lnTo>
                  <a:pt x="51450" y="85980"/>
                </a:lnTo>
                <a:lnTo>
                  <a:pt x="51350" y="86000"/>
                </a:lnTo>
                <a:lnTo>
                  <a:pt x="51120" y="86000"/>
                </a:lnTo>
                <a:lnTo>
                  <a:pt x="50940" y="86030"/>
                </a:lnTo>
                <a:lnTo>
                  <a:pt x="50920" y="86020"/>
                </a:lnTo>
                <a:lnTo>
                  <a:pt x="50910" y="85910"/>
                </a:lnTo>
                <a:lnTo>
                  <a:pt x="50900" y="85860"/>
                </a:lnTo>
                <a:lnTo>
                  <a:pt x="50880" y="85820"/>
                </a:lnTo>
                <a:lnTo>
                  <a:pt x="50500" y="85500"/>
                </a:lnTo>
                <a:lnTo>
                  <a:pt x="50500" y="85220"/>
                </a:lnTo>
                <a:lnTo>
                  <a:pt x="50480" y="85120"/>
                </a:lnTo>
                <a:lnTo>
                  <a:pt x="50370" y="85070"/>
                </a:lnTo>
                <a:lnTo>
                  <a:pt x="50250" y="85060"/>
                </a:lnTo>
                <a:lnTo>
                  <a:pt x="50150" y="85020"/>
                </a:lnTo>
                <a:lnTo>
                  <a:pt x="50110" y="84880"/>
                </a:lnTo>
                <a:lnTo>
                  <a:pt x="50130" y="84740"/>
                </a:lnTo>
                <a:lnTo>
                  <a:pt x="50190" y="84650"/>
                </a:lnTo>
                <a:lnTo>
                  <a:pt x="50280" y="84610"/>
                </a:lnTo>
                <a:lnTo>
                  <a:pt x="50720" y="84570"/>
                </a:lnTo>
                <a:lnTo>
                  <a:pt x="50770" y="84750"/>
                </a:lnTo>
                <a:lnTo>
                  <a:pt x="50870" y="84770"/>
                </a:lnTo>
                <a:lnTo>
                  <a:pt x="50960" y="85090"/>
                </a:lnTo>
                <a:lnTo>
                  <a:pt x="51680" y="85050"/>
                </a:lnTo>
                <a:lnTo>
                  <a:pt x="51450" y="84590"/>
                </a:lnTo>
                <a:lnTo>
                  <a:pt x="51410" y="84350"/>
                </a:lnTo>
                <a:lnTo>
                  <a:pt x="51410" y="84230"/>
                </a:lnTo>
                <a:lnTo>
                  <a:pt x="51500" y="84220"/>
                </a:lnTo>
                <a:lnTo>
                  <a:pt x="51550" y="84230"/>
                </a:lnTo>
                <a:close/>
                <a:moveTo>
                  <a:pt x="49130" y="85160"/>
                </a:moveTo>
                <a:lnTo>
                  <a:pt x="49090" y="85190"/>
                </a:lnTo>
                <a:lnTo>
                  <a:pt x="49060" y="85140"/>
                </a:lnTo>
                <a:lnTo>
                  <a:pt x="49040" y="85030"/>
                </a:lnTo>
                <a:lnTo>
                  <a:pt x="49010" y="84950"/>
                </a:lnTo>
                <a:lnTo>
                  <a:pt x="48950" y="84870"/>
                </a:lnTo>
                <a:lnTo>
                  <a:pt x="48910" y="84810"/>
                </a:lnTo>
                <a:lnTo>
                  <a:pt x="48950" y="84780"/>
                </a:lnTo>
                <a:lnTo>
                  <a:pt x="49000" y="84730"/>
                </a:lnTo>
                <a:lnTo>
                  <a:pt x="49040" y="84640"/>
                </a:lnTo>
                <a:lnTo>
                  <a:pt x="49090" y="84590"/>
                </a:lnTo>
                <a:lnTo>
                  <a:pt x="49160" y="84670"/>
                </a:lnTo>
                <a:lnTo>
                  <a:pt x="49160" y="85040"/>
                </a:lnTo>
                <a:lnTo>
                  <a:pt x="49130" y="8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Zamboanga Peninsu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240" y="80800"/>
                </a:moveTo>
                <a:lnTo>
                  <a:pt x="56250" y="80860"/>
                </a:lnTo>
                <a:lnTo>
                  <a:pt x="56240" y="80900"/>
                </a:lnTo>
                <a:lnTo>
                  <a:pt x="56200" y="80930"/>
                </a:lnTo>
                <a:lnTo>
                  <a:pt x="56170" y="80940"/>
                </a:lnTo>
                <a:lnTo>
                  <a:pt x="56130" y="80930"/>
                </a:lnTo>
                <a:lnTo>
                  <a:pt x="56100" y="80940"/>
                </a:lnTo>
                <a:lnTo>
                  <a:pt x="55940" y="81050"/>
                </a:lnTo>
                <a:lnTo>
                  <a:pt x="55880" y="81090"/>
                </a:lnTo>
                <a:lnTo>
                  <a:pt x="55830" y="81100"/>
                </a:lnTo>
                <a:lnTo>
                  <a:pt x="55760" y="81110"/>
                </a:lnTo>
                <a:lnTo>
                  <a:pt x="55730" y="81120"/>
                </a:lnTo>
                <a:lnTo>
                  <a:pt x="55710" y="81140"/>
                </a:lnTo>
                <a:lnTo>
                  <a:pt x="55680" y="81210"/>
                </a:lnTo>
                <a:lnTo>
                  <a:pt x="55660" y="81230"/>
                </a:lnTo>
                <a:lnTo>
                  <a:pt x="55580" y="81250"/>
                </a:lnTo>
                <a:lnTo>
                  <a:pt x="55520" y="81230"/>
                </a:lnTo>
                <a:lnTo>
                  <a:pt x="55480" y="81170"/>
                </a:lnTo>
                <a:lnTo>
                  <a:pt x="55440" y="81090"/>
                </a:lnTo>
                <a:lnTo>
                  <a:pt x="55410" y="80950"/>
                </a:lnTo>
                <a:lnTo>
                  <a:pt x="55400" y="80750"/>
                </a:lnTo>
                <a:lnTo>
                  <a:pt x="55450" y="80560"/>
                </a:lnTo>
                <a:lnTo>
                  <a:pt x="55590" y="80490"/>
                </a:lnTo>
                <a:lnTo>
                  <a:pt x="55670" y="80540"/>
                </a:lnTo>
                <a:lnTo>
                  <a:pt x="55730" y="80620"/>
                </a:lnTo>
                <a:lnTo>
                  <a:pt x="55790" y="80680"/>
                </a:lnTo>
                <a:lnTo>
                  <a:pt x="55880" y="80670"/>
                </a:lnTo>
                <a:lnTo>
                  <a:pt x="55920" y="80620"/>
                </a:lnTo>
                <a:lnTo>
                  <a:pt x="55920" y="80550"/>
                </a:lnTo>
                <a:lnTo>
                  <a:pt x="55940" y="80490"/>
                </a:lnTo>
                <a:lnTo>
                  <a:pt x="56000" y="80450"/>
                </a:lnTo>
                <a:lnTo>
                  <a:pt x="56100" y="80490"/>
                </a:lnTo>
                <a:lnTo>
                  <a:pt x="56210" y="80570"/>
                </a:lnTo>
                <a:lnTo>
                  <a:pt x="56300" y="80660"/>
                </a:lnTo>
                <a:lnTo>
                  <a:pt x="56360" y="80750"/>
                </a:lnTo>
                <a:lnTo>
                  <a:pt x="56250" y="80730"/>
                </a:lnTo>
                <a:lnTo>
                  <a:pt x="56210" y="80710"/>
                </a:lnTo>
                <a:lnTo>
                  <a:pt x="56240" y="80800"/>
                </a:lnTo>
                <a:close/>
                <a:moveTo>
                  <a:pt x="60200" y="77580"/>
                </a:moveTo>
                <a:lnTo>
                  <a:pt x="60200" y="77590"/>
                </a:lnTo>
                <a:lnTo>
                  <a:pt x="60230" y="77700"/>
                </a:lnTo>
                <a:lnTo>
                  <a:pt x="60270" y="77800"/>
                </a:lnTo>
                <a:lnTo>
                  <a:pt x="60280" y="77900"/>
                </a:lnTo>
                <a:lnTo>
                  <a:pt x="60230" y="78000"/>
                </a:lnTo>
                <a:lnTo>
                  <a:pt x="60120" y="78090"/>
                </a:lnTo>
                <a:lnTo>
                  <a:pt x="59870" y="78230"/>
                </a:lnTo>
                <a:lnTo>
                  <a:pt x="59800" y="78310"/>
                </a:lnTo>
                <a:lnTo>
                  <a:pt x="59770" y="78300"/>
                </a:lnTo>
                <a:lnTo>
                  <a:pt x="59650" y="78280"/>
                </a:lnTo>
                <a:lnTo>
                  <a:pt x="59310" y="78300"/>
                </a:lnTo>
                <a:lnTo>
                  <a:pt x="59210" y="78320"/>
                </a:lnTo>
                <a:lnTo>
                  <a:pt x="59080" y="78370"/>
                </a:lnTo>
                <a:lnTo>
                  <a:pt x="58960" y="78430"/>
                </a:lnTo>
                <a:lnTo>
                  <a:pt x="58890" y="78490"/>
                </a:lnTo>
                <a:lnTo>
                  <a:pt x="58910" y="78680"/>
                </a:lnTo>
                <a:lnTo>
                  <a:pt x="59060" y="78820"/>
                </a:lnTo>
                <a:lnTo>
                  <a:pt x="59180" y="78990"/>
                </a:lnTo>
                <a:lnTo>
                  <a:pt x="59110" y="79230"/>
                </a:lnTo>
                <a:lnTo>
                  <a:pt x="59060" y="79290"/>
                </a:lnTo>
                <a:lnTo>
                  <a:pt x="59010" y="79340"/>
                </a:lnTo>
                <a:lnTo>
                  <a:pt x="58950" y="79380"/>
                </a:lnTo>
                <a:lnTo>
                  <a:pt x="58890" y="79410"/>
                </a:lnTo>
                <a:lnTo>
                  <a:pt x="58700" y="79450"/>
                </a:lnTo>
                <a:lnTo>
                  <a:pt x="58650" y="79470"/>
                </a:lnTo>
                <a:lnTo>
                  <a:pt x="58630" y="79510"/>
                </a:lnTo>
                <a:lnTo>
                  <a:pt x="58630" y="79570"/>
                </a:lnTo>
                <a:lnTo>
                  <a:pt x="58630" y="79690"/>
                </a:lnTo>
                <a:lnTo>
                  <a:pt x="58610" y="79710"/>
                </a:lnTo>
                <a:lnTo>
                  <a:pt x="58500" y="79640"/>
                </a:lnTo>
                <a:lnTo>
                  <a:pt x="58450" y="79640"/>
                </a:lnTo>
                <a:lnTo>
                  <a:pt x="58400" y="79730"/>
                </a:lnTo>
                <a:lnTo>
                  <a:pt x="58470" y="79840"/>
                </a:lnTo>
                <a:lnTo>
                  <a:pt x="58580" y="79940"/>
                </a:lnTo>
                <a:lnTo>
                  <a:pt x="58630" y="80030"/>
                </a:lnTo>
                <a:lnTo>
                  <a:pt x="58670" y="80160"/>
                </a:lnTo>
                <a:lnTo>
                  <a:pt x="58750" y="80230"/>
                </a:lnTo>
                <a:lnTo>
                  <a:pt x="58840" y="80290"/>
                </a:lnTo>
                <a:lnTo>
                  <a:pt x="58930" y="80370"/>
                </a:lnTo>
                <a:lnTo>
                  <a:pt x="58970" y="80490"/>
                </a:lnTo>
                <a:lnTo>
                  <a:pt x="58960" y="80610"/>
                </a:lnTo>
                <a:lnTo>
                  <a:pt x="58930" y="80720"/>
                </a:lnTo>
                <a:lnTo>
                  <a:pt x="58870" y="80810"/>
                </a:lnTo>
                <a:lnTo>
                  <a:pt x="58820" y="80830"/>
                </a:lnTo>
                <a:lnTo>
                  <a:pt x="58760" y="80810"/>
                </a:lnTo>
                <a:lnTo>
                  <a:pt x="58590" y="80680"/>
                </a:lnTo>
                <a:lnTo>
                  <a:pt x="58420" y="80600"/>
                </a:lnTo>
                <a:lnTo>
                  <a:pt x="58340" y="80550"/>
                </a:lnTo>
                <a:lnTo>
                  <a:pt x="58190" y="80380"/>
                </a:lnTo>
                <a:lnTo>
                  <a:pt x="58140" y="80290"/>
                </a:lnTo>
                <a:lnTo>
                  <a:pt x="58060" y="80240"/>
                </a:lnTo>
                <a:lnTo>
                  <a:pt x="58040" y="80210"/>
                </a:lnTo>
                <a:lnTo>
                  <a:pt x="58040" y="80090"/>
                </a:lnTo>
                <a:lnTo>
                  <a:pt x="58030" y="80050"/>
                </a:lnTo>
                <a:lnTo>
                  <a:pt x="58010" y="80010"/>
                </a:lnTo>
                <a:lnTo>
                  <a:pt x="57920" y="79980"/>
                </a:lnTo>
                <a:lnTo>
                  <a:pt x="57810" y="79990"/>
                </a:lnTo>
                <a:lnTo>
                  <a:pt x="57720" y="80030"/>
                </a:lnTo>
                <a:lnTo>
                  <a:pt x="57680" y="80100"/>
                </a:lnTo>
                <a:lnTo>
                  <a:pt x="57650" y="80180"/>
                </a:lnTo>
                <a:lnTo>
                  <a:pt x="57580" y="80220"/>
                </a:lnTo>
                <a:lnTo>
                  <a:pt x="57490" y="80220"/>
                </a:lnTo>
                <a:lnTo>
                  <a:pt x="57420" y="80190"/>
                </a:lnTo>
                <a:lnTo>
                  <a:pt x="57260" y="80050"/>
                </a:lnTo>
                <a:lnTo>
                  <a:pt x="57190" y="79950"/>
                </a:lnTo>
                <a:lnTo>
                  <a:pt x="57160" y="79840"/>
                </a:lnTo>
                <a:lnTo>
                  <a:pt x="57190" y="79730"/>
                </a:lnTo>
                <a:lnTo>
                  <a:pt x="57270" y="79690"/>
                </a:lnTo>
                <a:lnTo>
                  <a:pt x="57360" y="79670"/>
                </a:lnTo>
                <a:lnTo>
                  <a:pt x="57460" y="79640"/>
                </a:lnTo>
                <a:lnTo>
                  <a:pt x="57510" y="79550"/>
                </a:lnTo>
                <a:lnTo>
                  <a:pt x="57510" y="79440"/>
                </a:lnTo>
                <a:lnTo>
                  <a:pt x="57450" y="79340"/>
                </a:lnTo>
                <a:lnTo>
                  <a:pt x="57330" y="79300"/>
                </a:lnTo>
                <a:lnTo>
                  <a:pt x="57260" y="79250"/>
                </a:lnTo>
                <a:lnTo>
                  <a:pt x="57230" y="79110"/>
                </a:lnTo>
                <a:lnTo>
                  <a:pt x="57220" y="78960"/>
                </a:lnTo>
                <a:lnTo>
                  <a:pt x="57200" y="78860"/>
                </a:lnTo>
                <a:lnTo>
                  <a:pt x="57140" y="78810"/>
                </a:lnTo>
                <a:lnTo>
                  <a:pt x="57080" y="78860"/>
                </a:lnTo>
                <a:lnTo>
                  <a:pt x="57020" y="78960"/>
                </a:lnTo>
                <a:lnTo>
                  <a:pt x="56960" y="79060"/>
                </a:lnTo>
                <a:lnTo>
                  <a:pt x="56810" y="79210"/>
                </a:lnTo>
                <a:lnTo>
                  <a:pt x="56780" y="79280"/>
                </a:lnTo>
                <a:lnTo>
                  <a:pt x="56780" y="79330"/>
                </a:lnTo>
                <a:lnTo>
                  <a:pt x="56800" y="79390"/>
                </a:lnTo>
                <a:lnTo>
                  <a:pt x="56790" y="79460"/>
                </a:lnTo>
                <a:lnTo>
                  <a:pt x="56770" y="79480"/>
                </a:lnTo>
                <a:lnTo>
                  <a:pt x="56700" y="79530"/>
                </a:lnTo>
                <a:lnTo>
                  <a:pt x="56680" y="79550"/>
                </a:lnTo>
                <a:lnTo>
                  <a:pt x="56690" y="79580"/>
                </a:lnTo>
                <a:lnTo>
                  <a:pt x="56710" y="79610"/>
                </a:lnTo>
                <a:lnTo>
                  <a:pt x="56720" y="79630"/>
                </a:lnTo>
                <a:lnTo>
                  <a:pt x="56720" y="79680"/>
                </a:lnTo>
                <a:lnTo>
                  <a:pt x="56690" y="79770"/>
                </a:lnTo>
                <a:lnTo>
                  <a:pt x="56610" y="79890"/>
                </a:lnTo>
                <a:lnTo>
                  <a:pt x="56570" y="79970"/>
                </a:lnTo>
                <a:lnTo>
                  <a:pt x="56560" y="80050"/>
                </a:lnTo>
                <a:lnTo>
                  <a:pt x="56570" y="80210"/>
                </a:lnTo>
                <a:lnTo>
                  <a:pt x="56540" y="80270"/>
                </a:lnTo>
                <a:lnTo>
                  <a:pt x="56480" y="80290"/>
                </a:lnTo>
                <a:lnTo>
                  <a:pt x="56450" y="80280"/>
                </a:lnTo>
                <a:lnTo>
                  <a:pt x="56420" y="80250"/>
                </a:lnTo>
                <a:lnTo>
                  <a:pt x="56370" y="80230"/>
                </a:lnTo>
                <a:lnTo>
                  <a:pt x="56370" y="80220"/>
                </a:lnTo>
                <a:lnTo>
                  <a:pt x="56240" y="80190"/>
                </a:lnTo>
                <a:lnTo>
                  <a:pt x="56200" y="80120"/>
                </a:lnTo>
                <a:lnTo>
                  <a:pt x="56120" y="79910"/>
                </a:lnTo>
                <a:lnTo>
                  <a:pt x="56060" y="79860"/>
                </a:lnTo>
                <a:lnTo>
                  <a:pt x="56000" y="79880"/>
                </a:lnTo>
                <a:lnTo>
                  <a:pt x="55930" y="79950"/>
                </a:lnTo>
                <a:lnTo>
                  <a:pt x="55870" y="80020"/>
                </a:lnTo>
                <a:lnTo>
                  <a:pt x="55840" y="80080"/>
                </a:lnTo>
                <a:lnTo>
                  <a:pt x="55840" y="80160"/>
                </a:lnTo>
                <a:lnTo>
                  <a:pt x="55850" y="80210"/>
                </a:lnTo>
                <a:lnTo>
                  <a:pt x="55840" y="80250"/>
                </a:lnTo>
                <a:lnTo>
                  <a:pt x="55770" y="80300"/>
                </a:lnTo>
                <a:lnTo>
                  <a:pt x="55710" y="80330"/>
                </a:lnTo>
                <a:lnTo>
                  <a:pt x="55630" y="80340"/>
                </a:lnTo>
                <a:lnTo>
                  <a:pt x="55550" y="80340"/>
                </a:lnTo>
                <a:lnTo>
                  <a:pt x="55470" y="80300"/>
                </a:lnTo>
                <a:lnTo>
                  <a:pt x="55510" y="80240"/>
                </a:lnTo>
                <a:lnTo>
                  <a:pt x="55490" y="80190"/>
                </a:lnTo>
                <a:lnTo>
                  <a:pt x="55460" y="80170"/>
                </a:lnTo>
                <a:lnTo>
                  <a:pt x="55440" y="80170"/>
                </a:lnTo>
                <a:lnTo>
                  <a:pt x="55430" y="80190"/>
                </a:lnTo>
                <a:lnTo>
                  <a:pt x="55400" y="80200"/>
                </a:lnTo>
                <a:lnTo>
                  <a:pt x="55380" y="80200"/>
                </a:lnTo>
                <a:lnTo>
                  <a:pt x="55360" y="80190"/>
                </a:lnTo>
                <a:lnTo>
                  <a:pt x="55360" y="80160"/>
                </a:lnTo>
                <a:lnTo>
                  <a:pt x="55370" y="80140"/>
                </a:lnTo>
                <a:lnTo>
                  <a:pt x="55390" y="80120"/>
                </a:lnTo>
                <a:lnTo>
                  <a:pt x="55400" y="80120"/>
                </a:lnTo>
                <a:lnTo>
                  <a:pt x="55390" y="80000"/>
                </a:lnTo>
                <a:lnTo>
                  <a:pt x="55420" y="79930"/>
                </a:lnTo>
                <a:lnTo>
                  <a:pt x="55480" y="79910"/>
                </a:lnTo>
                <a:lnTo>
                  <a:pt x="55590" y="79970"/>
                </a:lnTo>
                <a:lnTo>
                  <a:pt x="55600" y="79850"/>
                </a:lnTo>
                <a:lnTo>
                  <a:pt x="55560" y="79770"/>
                </a:lnTo>
                <a:lnTo>
                  <a:pt x="55500" y="79700"/>
                </a:lnTo>
                <a:lnTo>
                  <a:pt x="55470" y="79620"/>
                </a:lnTo>
                <a:lnTo>
                  <a:pt x="55430" y="79280"/>
                </a:lnTo>
                <a:lnTo>
                  <a:pt x="55400" y="79190"/>
                </a:lnTo>
                <a:lnTo>
                  <a:pt x="55440" y="79120"/>
                </a:lnTo>
                <a:lnTo>
                  <a:pt x="55480" y="79010"/>
                </a:lnTo>
                <a:lnTo>
                  <a:pt x="55500" y="78900"/>
                </a:lnTo>
                <a:lnTo>
                  <a:pt x="55510" y="78800"/>
                </a:lnTo>
                <a:lnTo>
                  <a:pt x="55460" y="78720"/>
                </a:lnTo>
                <a:lnTo>
                  <a:pt x="55330" y="78710"/>
                </a:lnTo>
                <a:lnTo>
                  <a:pt x="55110" y="78740"/>
                </a:lnTo>
                <a:lnTo>
                  <a:pt x="55060" y="78710"/>
                </a:lnTo>
                <a:lnTo>
                  <a:pt x="54980" y="78600"/>
                </a:lnTo>
                <a:lnTo>
                  <a:pt x="54920" y="78560"/>
                </a:lnTo>
                <a:lnTo>
                  <a:pt x="54680" y="78560"/>
                </a:lnTo>
                <a:lnTo>
                  <a:pt x="54640" y="78570"/>
                </a:lnTo>
                <a:lnTo>
                  <a:pt x="54530" y="78620"/>
                </a:lnTo>
                <a:lnTo>
                  <a:pt x="54460" y="78640"/>
                </a:lnTo>
                <a:lnTo>
                  <a:pt x="54340" y="78700"/>
                </a:lnTo>
                <a:lnTo>
                  <a:pt x="53890" y="79060"/>
                </a:lnTo>
                <a:lnTo>
                  <a:pt x="53750" y="79220"/>
                </a:lnTo>
                <a:lnTo>
                  <a:pt x="53530" y="79530"/>
                </a:lnTo>
                <a:lnTo>
                  <a:pt x="53470" y="79630"/>
                </a:lnTo>
                <a:lnTo>
                  <a:pt x="53470" y="79690"/>
                </a:lnTo>
                <a:lnTo>
                  <a:pt x="53570" y="79720"/>
                </a:lnTo>
                <a:lnTo>
                  <a:pt x="53680" y="79690"/>
                </a:lnTo>
                <a:lnTo>
                  <a:pt x="53750" y="79690"/>
                </a:lnTo>
                <a:lnTo>
                  <a:pt x="53750" y="79830"/>
                </a:lnTo>
                <a:lnTo>
                  <a:pt x="53710" y="79900"/>
                </a:lnTo>
                <a:lnTo>
                  <a:pt x="53650" y="79990"/>
                </a:lnTo>
                <a:lnTo>
                  <a:pt x="53580" y="80080"/>
                </a:lnTo>
                <a:lnTo>
                  <a:pt x="53520" y="80120"/>
                </a:lnTo>
                <a:lnTo>
                  <a:pt x="53570" y="79930"/>
                </a:lnTo>
                <a:lnTo>
                  <a:pt x="53560" y="79900"/>
                </a:lnTo>
                <a:lnTo>
                  <a:pt x="53500" y="79890"/>
                </a:lnTo>
                <a:lnTo>
                  <a:pt x="53440" y="79940"/>
                </a:lnTo>
                <a:lnTo>
                  <a:pt x="53400" y="80010"/>
                </a:lnTo>
                <a:lnTo>
                  <a:pt x="53380" y="80060"/>
                </a:lnTo>
                <a:lnTo>
                  <a:pt x="53320" y="80120"/>
                </a:lnTo>
                <a:lnTo>
                  <a:pt x="53080" y="80260"/>
                </a:lnTo>
                <a:lnTo>
                  <a:pt x="53010" y="80370"/>
                </a:lnTo>
                <a:lnTo>
                  <a:pt x="53040" y="80490"/>
                </a:lnTo>
                <a:lnTo>
                  <a:pt x="53120" y="80600"/>
                </a:lnTo>
                <a:lnTo>
                  <a:pt x="53180" y="80700"/>
                </a:lnTo>
                <a:lnTo>
                  <a:pt x="53140" y="80810"/>
                </a:lnTo>
                <a:lnTo>
                  <a:pt x="53100" y="80860"/>
                </a:lnTo>
                <a:lnTo>
                  <a:pt x="53000" y="81030"/>
                </a:lnTo>
                <a:lnTo>
                  <a:pt x="52930" y="81070"/>
                </a:lnTo>
                <a:lnTo>
                  <a:pt x="52880" y="81070"/>
                </a:lnTo>
                <a:lnTo>
                  <a:pt x="52820" y="81070"/>
                </a:lnTo>
                <a:lnTo>
                  <a:pt x="52750" y="81090"/>
                </a:lnTo>
                <a:lnTo>
                  <a:pt x="52650" y="81230"/>
                </a:lnTo>
                <a:lnTo>
                  <a:pt x="52570" y="81470"/>
                </a:lnTo>
                <a:lnTo>
                  <a:pt x="52500" y="81930"/>
                </a:lnTo>
                <a:lnTo>
                  <a:pt x="52480" y="82180"/>
                </a:lnTo>
                <a:lnTo>
                  <a:pt x="52450" y="82280"/>
                </a:lnTo>
                <a:lnTo>
                  <a:pt x="52230" y="82590"/>
                </a:lnTo>
                <a:lnTo>
                  <a:pt x="52040" y="83080"/>
                </a:lnTo>
                <a:lnTo>
                  <a:pt x="51970" y="83210"/>
                </a:lnTo>
                <a:lnTo>
                  <a:pt x="51870" y="83280"/>
                </a:lnTo>
                <a:lnTo>
                  <a:pt x="51810" y="83360"/>
                </a:lnTo>
                <a:lnTo>
                  <a:pt x="51780" y="83380"/>
                </a:lnTo>
                <a:lnTo>
                  <a:pt x="51660" y="83370"/>
                </a:lnTo>
                <a:lnTo>
                  <a:pt x="51610" y="83360"/>
                </a:lnTo>
                <a:lnTo>
                  <a:pt x="51350" y="83270"/>
                </a:lnTo>
                <a:lnTo>
                  <a:pt x="50940" y="83050"/>
                </a:lnTo>
                <a:lnTo>
                  <a:pt x="50810" y="82930"/>
                </a:lnTo>
                <a:lnTo>
                  <a:pt x="50600" y="82510"/>
                </a:lnTo>
                <a:lnTo>
                  <a:pt x="50600" y="82060"/>
                </a:lnTo>
                <a:lnTo>
                  <a:pt x="50630" y="81990"/>
                </a:lnTo>
                <a:lnTo>
                  <a:pt x="50790" y="81640"/>
                </a:lnTo>
                <a:lnTo>
                  <a:pt x="51170" y="81310"/>
                </a:lnTo>
                <a:lnTo>
                  <a:pt x="51350" y="81220"/>
                </a:lnTo>
                <a:lnTo>
                  <a:pt x="51400" y="81190"/>
                </a:lnTo>
                <a:lnTo>
                  <a:pt x="51420" y="81160"/>
                </a:lnTo>
                <a:lnTo>
                  <a:pt x="51430" y="81110"/>
                </a:lnTo>
                <a:lnTo>
                  <a:pt x="51420" y="81060"/>
                </a:lnTo>
                <a:lnTo>
                  <a:pt x="51380" y="81050"/>
                </a:lnTo>
                <a:lnTo>
                  <a:pt x="51320" y="80980"/>
                </a:lnTo>
                <a:lnTo>
                  <a:pt x="51330" y="80840"/>
                </a:lnTo>
                <a:lnTo>
                  <a:pt x="51400" y="80600"/>
                </a:lnTo>
                <a:lnTo>
                  <a:pt x="51390" y="80430"/>
                </a:lnTo>
                <a:lnTo>
                  <a:pt x="51400" y="80370"/>
                </a:lnTo>
                <a:lnTo>
                  <a:pt x="51420" y="80320"/>
                </a:lnTo>
                <a:lnTo>
                  <a:pt x="51490" y="80220"/>
                </a:lnTo>
                <a:lnTo>
                  <a:pt x="51510" y="80170"/>
                </a:lnTo>
                <a:lnTo>
                  <a:pt x="51520" y="80040"/>
                </a:lnTo>
                <a:lnTo>
                  <a:pt x="51560" y="79970"/>
                </a:lnTo>
                <a:lnTo>
                  <a:pt x="51630" y="79910"/>
                </a:lnTo>
                <a:lnTo>
                  <a:pt x="51720" y="79860"/>
                </a:lnTo>
                <a:lnTo>
                  <a:pt x="51790" y="79810"/>
                </a:lnTo>
                <a:lnTo>
                  <a:pt x="51880" y="79720"/>
                </a:lnTo>
                <a:lnTo>
                  <a:pt x="51930" y="79640"/>
                </a:lnTo>
                <a:lnTo>
                  <a:pt x="51750" y="79560"/>
                </a:lnTo>
                <a:lnTo>
                  <a:pt x="51740" y="79470"/>
                </a:lnTo>
                <a:lnTo>
                  <a:pt x="51800" y="79270"/>
                </a:lnTo>
                <a:lnTo>
                  <a:pt x="51800" y="79030"/>
                </a:lnTo>
                <a:lnTo>
                  <a:pt x="51780" y="78910"/>
                </a:lnTo>
                <a:lnTo>
                  <a:pt x="51710" y="78860"/>
                </a:lnTo>
                <a:lnTo>
                  <a:pt x="51660" y="78790"/>
                </a:lnTo>
                <a:lnTo>
                  <a:pt x="51710" y="78650"/>
                </a:lnTo>
                <a:lnTo>
                  <a:pt x="51840" y="78410"/>
                </a:lnTo>
                <a:lnTo>
                  <a:pt x="52300" y="77840"/>
                </a:lnTo>
                <a:lnTo>
                  <a:pt x="52430" y="77600"/>
                </a:lnTo>
                <a:lnTo>
                  <a:pt x="52500" y="77520"/>
                </a:lnTo>
                <a:lnTo>
                  <a:pt x="52560" y="77470"/>
                </a:lnTo>
                <a:lnTo>
                  <a:pt x="52710" y="77360"/>
                </a:lnTo>
                <a:lnTo>
                  <a:pt x="52880" y="77310"/>
                </a:lnTo>
                <a:lnTo>
                  <a:pt x="53080" y="77190"/>
                </a:lnTo>
                <a:lnTo>
                  <a:pt x="53490" y="77050"/>
                </a:lnTo>
                <a:lnTo>
                  <a:pt x="53630" y="77030"/>
                </a:lnTo>
                <a:lnTo>
                  <a:pt x="53710" y="77080"/>
                </a:lnTo>
                <a:lnTo>
                  <a:pt x="53730" y="77030"/>
                </a:lnTo>
                <a:lnTo>
                  <a:pt x="53770" y="77010"/>
                </a:lnTo>
                <a:lnTo>
                  <a:pt x="53810" y="77010"/>
                </a:lnTo>
                <a:lnTo>
                  <a:pt x="53850" y="77040"/>
                </a:lnTo>
                <a:lnTo>
                  <a:pt x="53950" y="77000"/>
                </a:lnTo>
                <a:lnTo>
                  <a:pt x="54360" y="76910"/>
                </a:lnTo>
                <a:lnTo>
                  <a:pt x="54570" y="76820"/>
                </a:lnTo>
                <a:lnTo>
                  <a:pt x="54630" y="76780"/>
                </a:lnTo>
                <a:lnTo>
                  <a:pt x="54730" y="76600"/>
                </a:lnTo>
                <a:lnTo>
                  <a:pt x="54790" y="76520"/>
                </a:lnTo>
                <a:lnTo>
                  <a:pt x="54810" y="76580"/>
                </a:lnTo>
                <a:lnTo>
                  <a:pt x="54860" y="76700"/>
                </a:lnTo>
                <a:lnTo>
                  <a:pt x="54960" y="76760"/>
                </a:lnTo>
                <a:lnTo>
                  <a:pt x="55090" y="76790"/>
                </a:lnTo>
                <a:lnTo>
                  <a:pt x="55210" y="76780"/>
                </a:lnTo>
                <a:lnTo>
                  <a:pt x="55730" y="76700"/>
                </a:lnTo>
                <a:lnTo>
                  <a:pt x="55800" y="76640"/>
                </a:lnTo>
                <a:lnTo>
                  <a:pt x="55860" y="76630"/>
                </a:lnTo>
                <a:lnTo>
                  <a:pt x="55990" y="76630"/>
                </a:lnTo>
                <a:lnTo>
                  <a:pt x="56050" y="76620"/>
                </a:lnTo>
                <a:lnTo>
                  <a:pt x="56100" y="76600"/>
                </a:lnTo>
                <a:lnTo>
                  <a:pt x="56210" y="76540"/>
                </a:lnTo>
                <a:lnTo>
                  <a:pt x="56520" y="76280"/>
                </a:lnTo>
                <a:lnTo>
                  <a:pt x="56580" y="76150"/>
                </a:lnTo>
                <a:lnTo>
                  <a:pt x="56510" y="76060"/>
                </a:lnTo>
                <a:lnTo>
                  <a:pt x="56320" y="75930"/>
                </a:lnTo>
                <a:lnTo>
                  <a:pt x="56300" y="75890"/>
                </a:lnTo>
                <a:lnTo>
                  <a:pt x="56280" y="75770"/>
                </a:lnTo>
                <a:lnTo>
                  <a:pt x="56280" y="75740"/>
                </a:lnTo>
                <a:lnTo>
                  <a:pt x="56310" y="75710"/>
                </a:lnTo>
                <a:lnTo>
                  <a:pt x="56410" y="75650"/>
                </a:lnTo>
                <a:lnTo>
                  <a:pt x="56430" y="75650"/>
                </a:lnTo>
                <a:lnTo>
                  <a:pt x="56440" y="75620"/>
                </a:lnTo>
                <a:lnTo>
                  <a:pt x="56460" y="75590"/>
                </a:lnTo>
                <a:lnTo>
                  <a:pt x="56490" y="75560"/>
                </a:lnTo>
                <a:lnTo>
                  <a:pt x="56500" y="75500"/>
                </a:lnTo>
                <a:lnTo>
                  <a:pt x="56490" y="75440"/>
                </a:lnTo>
                <a:lnTo>
                  <a:pt x="56460" y="75320"/>
                </a:lnTo>
                <a:lnTo>
                  <a:pt x="56470" y="75260"/>
                </a:lnTo>
                <a:lnTo>
                  <a:pt x="56500" y="75170"/>
                </a:lnTo>
                <a:lnTo>
                  <a:pt x="56620" y="75010"/>
                </a:lnTo>
                <a:lnTo>
                  <a:pt x="56650" y="74910"/>
                </a:lnTo>
                <a:lnTo>
                  <a:pt x="56670" y="74840"/>
                </a:lnTo>
                <a:lnTo>
                  <a:pt x="56730" y="74760"/>
                </a:lnTo>
                <a:lnTo>
                  <a:pt x="56800" y="74680"/>
                </a:lnTo>
                <a:lnTo>
                  <a:pt x="56870" y="74630"/>
                </a:lnTo>
                <a:lnTo>
                  <a:pt x="56950" y="74600"/>
                </a:lnTo>
                <a:lnTo>
                  <a:pt x="57370" y="74540"/>
                </a:lnTo>
                <a:lnTo>
                  <a:pt x="57550" y="74480"/>
                </a:lnTo>
                <a:lnTo>
                  <a:pt x="57640" y="74480"/>
                </a:lnTo>
                <a:lnTo>
                  <a:pt x="57660" y="74500"/>
                </a:lnTo>
                <a:lnTo>
                  <a:pt x="57720" y="74570"/>
                </a:lnTo>
                <a:lnTo>
                  <a:pt x="57750" y="74590"/>
                </a:lnTo>
                <a:lnTo>
                  <a:pt x="57800" y="74600"/>
                </a:lnTo>
                <a:lnTo>
                  <a:pt x="58120" y="74570"/>
                </a:lnTo>
                <a:lnTo>
                  <a:pt x="58210" y="74520"/>
                </a:lnTo>
                <a:lnTo>
                  <a:pt x="58280" y="74450"/>
                </a:lnTo>
                <a:lnTo>
                  <a:pt x="58360" y="74330"/>
                </a:lnTo>
                <a:lnTo>
                  <a:pt x="58380" y="74290"/>
                </a:lnTo>
                <a:lnTo>
                  <a:pt x="58460" y="74040"/>
                </a:lnTo>
                <a:lnTo>
                  <a:pt x="58500" y="73980"/>
                </a:lnTo>
                <a:lnTo>
                  <a:pt x="58580" y="73960"/>
                </a:lnTo>
                <a:lnTo>
                  <a:pt x="58610" y="73970"/>
                </a:lnTo>
                <a:lnTo>
                  <a:pt x="58640" y="73990"/>
                </a:lnTo>
                <a:lnTo>
                  <a:pt x="58670" y="74000"/>
                </a:lnTo>
                <a:lnTo>
                  <a:pt x="58710" y="74000"/>
                </a:lnTo>
                <a:lnTo>
                  <a:pt x="58730" y="73980"/>
                </a:lnTo>
                <a:lnTo>
                  <a:pt x="58800" y="73920"/>
                </a:lnTo>
                <a:lnTo>
                  <a:pt x="58850" y="73890"/>
                </a:lnTo>
                <a:lnTo>
                  <a:pt x="58820" y="73830"/>
                </a:lnTo>
                <a:lnTo>
                  <a:pt x="58650" y="73630"/>
                </a:lnTo>
                <a:lnTo>
                  <a:pt x="58610" y="73570"/>
                </a:lnTo>
                <a:lnTo>
                  <a:pt x="58600" y="73510"/>
                </a:lnTo>
                <a:lnTo>
                  <a:pt x="58640" y="73490"/>
                </a:lnTo>
                <a:lnTo>
                  <a:pt x="58710" y="73480"/>
                </a:lnTo>
                <a:lnTo>
                  <a:pt x="58780" y="73470"/>
                </a:lnTo>
                <a:lnTo>
                  <a:pt x="58820" y="73500"/>
                </a:lnTo>
                <a:lnTo>
                  <a:pt x="58850" y="73500"/>
                </a:lnTo>
                <a:lnTo>
                  <a:pt x="58980" y="73580"/>
                </a:lnTo>
                <a:lnTo>
                  <a:pt x="59070" y="73650"/>
                </a:lnTo>
                <a:lnTo>
                  <a:pt x="59130" y="73660"/>
                </a:lnTo>
                <a:lnTo>
                  <a:pt x="59190" y="73660"/>
                </a:lnTo>
                <a:lnTo>
                  <a:pt x="59260" y="73630"/>
                </a:lnTo>
                <a:lnTo>
                  <a:pt x="59260" y="73910"/>
                </a:lnTo>
                <a:lnTo>
                  <a:pt x="59300" y="74040"/>
                </a:lnTo>
                <a:lnTo>
                  <a:pt x="59400" y="74030"/>
                </a:lnTo>
                <a:lnTo>
                  <a:pt x="59430" y="74050"/>
                </a:lnTo>
                <a:lnTo>
                  <a:pt x="59450" y="74060"/>
                </a:lnTo>
                <a:lnTo>
                  <a:pt x="59490" y="76160"/>
                </a:lnTo>
                <a:lnTo>
                  <a:pt x="59460" y="76710"/>
                </a:lnTo>
                <a:lnTo>
                  <a:pt x="59480" y="77030"/>
                </a:lnTo>
                <a:lnTo>
                  <a:pt x="59570" y="77190"/>
                </a:lnTo>
                <a:lnTo>
                  <a:pt x="59790" y="77230"/>
                </a:lnTo>
                <a:lnTo>
                  <a:pt x="59850" y="77250"/>
                </a:lnTo>
                <a:lnTo>
                  <a:pt x="59890" y="77290"/>
                </a:lnTo>
                <a:lnTo>
                  <a:pt x="59910" y="77330"/>
                </a:lnTo>
                <a:lnTo>
                  <a:pt x="59950" y="77360"/>
                </a:lnTo>
                <a:lnTo>
                  <a:pt x="60040" y="77370"/>
                </a:lnTo>
                <a:lnTo>
                  <a:pt x="60140" y="77360"/>
                </a:lnTo>
                <a:lnTo>
                  <a:pt x="60130" y="77410"/>
                </a:lnTo>
                <a:lnTo>
                  <a:pt x="60110" y="77520"/>
                </a:lnTo>
                <a:lnTo>
                  <a:pt x="60100" y="77580"/>
                </a:lnTo>
                <a:lnTo>
                  <a:pt x="60110" y="77590"/>
                </a:lnTo>
                <a:lnTo>
                  <a:pt x="60130" y="77610"/>
                </a:lnTo>
                <a:lnTo>
                  <a:pt x="60200" y="77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Mimaro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30" y="68310"/>
                </a:moveTo>
                <a:lnTo>
                  <a:pt x="31950" y="68290"/>
                </a:lnTo>
                <a:lnTo>
                  <a:pt x="31980" y="68200"/>
                </a:lnTo>
                <a:lnTo>
                  <a:pt x="32000" y="68190"/>
                </a:lnTo>
                <a:lnTo>
                  <a:pt x="32040" y="68180"/>
                </a:lnTo>
                <a:lnTo>
                  <a:pt x="32070" y="68150"/>
                </a:lnTo>
                <a:lnTo>
                  <a:pt x="32120" y="68100"/>
                </a:lnTo>
                <a:lnTo>
                  <a:pt x="32550" y="67780"/>
                </a:lnTo>
                <a:lnTo>
                  <a:pt x="32580" y="67730"/>
                </a:lnTo>
                <a:lnTo>
                  <a:pt x="32640" y="67580"/>
                </a:lnTo>
                <a:lnTo>
                  <a:pt x="32890" y="67330"/>
                </a:lnTo>
                <a:lnTo>
                  <a:pt x="32950" y="67240"/>
                </a:lnTo>
                <a:lnTo>
                  <a:pt x="32960" y="67180"/>
                </a:lnTo>
                <a:lnTo>
                  <a:pt x="32990" y="67100"/>
                </a:lnTo>
                <a:lnTo>
                  <a:pt x="33030" y="67010"/>
                </a:lnTo>
                <a:lnTo>
                  <a:pt x="33220" y="66750"/>
                </a:lnTo>
                <a:lnTo>
                  <a:pt x="33280" y="66700"/>
                </a:lnTo>
                <a:lnTo>
                  <a:pt x="33220" y="66580"/>
                </a:lnTo>
                <a:lnTo>
                  <a:pt x="33310" y="66490"/>
                </a:lnTo>
                <a:lnTo>
                  <a:pt x="33570" y="66360"/>
                </a:lnTo>
                <a:lnTo>
                  <a:pt x="33610" y="66310"/>
                </a:lnTo>
                <a:lnTo>
                  <a:pt x="33800" y="65900"/>
                </a:lnTo>
                <a:lnTo>
                  <a:pt x="33840" y="65840"/>
                </a:lnTo>
                <a:lnTo>
                  <a:pt x="33860" y="66020"/>
                </a:lnTo>
                <a:lnTo>
                  <a:pt x="33860" y="66100"/>
                </a:lnTo>
                <a:lnTo>
                  <a:pt x="33820" y="66140"/>
                </a:lnTo>
                <a:lnTo>
                  <a:pt x="33790" y="66180"/>
                </a:lnTo>
                <a:lnTo>
                  <a:pt x="33880" y="66250"/>
                </a:lnTo>
                <a:lnTo>
                  <a:pt x="34000" y="66290"/>
                </a:lnTo>
                <a:lnTo>
                  <a:pt x="34050" y="66230"/>
                </a:lnTo>
                <a:lnTo>
                  <a:pt x="34070" y="66190"/>
                </a:lnTo>
                <a:lnTo>
                  <a:pt x="34100" y="66150"/>
                </a:lnTo>
                <a:lnTo>
                  <a:pt x="34140" y="66120"/>
                </a:lnTo>
                <a:lnTo>
                  <a:pt x="34160" y="66100"/>
                </a:lnTo>
                <a:lnTo>
                  <a:pt x="34190" y="66040"/>
                </a:lnTo>
                <a:lnTo>
                  <a:pt x="34200" y="66010"/>
                </a:lnTo>
                <a:lnTo>
                  <a:pt x="34190" y="66000"/>
                </a:lnTo>
                <a:lnTo>
                  <a:pt x="34080" y="65810"/>
                </a:lnTo>
                <a:lnTo>
                  <a:pt x="34060" y="65730"/>
                </a:lnTo>
                <a:lnTo>
                  <a:pt x="34050" y="65620"/>
                </a:lnTo>
                <a:lnTo>
                  <a:pt x="34070" y="65530"/>
                </a:lnTo>
                <a:lnTo>
                  <a:pt x="34110" y="65500"/>
                </a:lnTo>
                <a:lnTo>
                  <a:pt x="34220" y="65510"/>
                </a:lnTo>
                <a:lnTo>
                  <a:pt x="34290" y="65490"/>
                </a:lnTo>
                <a:lnTo>
                  <a:pt x="34390" y="65410"/>
                </a:lnTo>
                <a:lnTo>
                  <a:pt x="34480" y="65390"/>
                </a:lnTo>
                <a:lnTo>
                  <a:pt x="34620" y="65420"/>
                </a:lnTo>
                <a:lnTo>
                  <a:pt x="34710" y="65410"/>
                </a:lnTo>
                <a:lnTo>
                  <a:pt x="34790" y="65360"/>
                </a:lnTo>
                <a:lnTo>
                  <a:pt x="34840" y="65270"/>
                </a:lnTo>
                <a:lnTo>
                  <a:pt x="34850" y="65180"/>
                </a:lnTo>
                <a:lnTo>
                  <a:pt x="34830" y="65090"/>
                </a:lnTo>
                <a:lnTo>
                  <a:pt x="34790" y="65020"/>
                </a:lnTo>
                <a:lnTo>
                  <a:pt x="34830" y="65000"/>
                </a:lnTo>
                <a:lnTo>
                  <a:pt x="34840" y="64990"/>
                </a:lnTo>
                <a:lnTo>
                  <a:pt x="34860" y="65000"/>
                </a:lnTo>
                <a:lnTo>
                  <a:pt x="34900" y="65020"/>
                </a:lnTo>
                <a:lnTo>
                  <a:pt x="34950" y="64960"/>
                </a:lnTo>
                <a:lnTo>
                  <a:pt x="35030" y="64920"/>
                </a:lnTo>
                <a:lnTo>
                  <a:pt x="35110" y="64890"/>
                </a:lnTo>
                <a:lnTo>
                  <a:pt x="35190" y="64870"/>
                </a:lnTo>
                <a:lnTo>
                  <a:pt x="35180" y="64780"/>
                </a:lnTo>
                <a:lnTo>
                  <a:pt x="35220" y="64710"/>
                </a:lnTo>
                <a:lnTo>
                  <a:pt x="35240" y="64650"/>
                </a:lnTo>
                <a:lnTo>
                  <a:pt x="35160" y="64610"/>
                </a:lnTo>
                <a:lnTo>
                  <a:pt x="35110" y="64630"/>
                </a:lnTo>
                <a:lnTo>
                  <a:pt x="35040" y="64670"/>
                </a:lnTo>
                <a:lnTo>
                  <a:pt x="34980" y="64680"/>
                </a:lnTo>
                <a:lnTo>
                  <a:pt x="34940" y="64610"/>
                </a:lnTo>
                <a:lnTo>
                  <a:pt x="34950" y="64550"/>
                </a:lnTo>
                <a:lnTo>
                  <a:pt x="35010" y="64470"/>
                </a:lnTo>
                <a:lnTo>
                  <a:pt x="35070" y="64390"/>
                </a:lnTo>
                <a:lnTo>
                  <a:pt x="35120" y="64350"/>
                </a:lnTo>
                <a:lnTo>
                  <a:pt x="35210" y="64340"/>
                </a:lnTo>
                <a:lnTo>
                  <a:pt x="35300" y="64350"/>
                </a:lnTo>
                <a:lnTo>
                  <a:pt x="35380" y="64390"/>
                </a:lnTo>
                <a:lnTo>
                  <a:pt x="35450" y="64420"/>
                </a:lnTo>
                <a:lnTo>
                  <a:pt x="35490" y="64350"/>
                </a:lnTo>
                <a:lnTo>
                  <a:pt x="35490" y="64290"/>
                </a:lnTo>
                <a:lnTo>
                  <a:pt x="35510" y="64250"/>
                </a:lnTo>
                <a:lnTo>
                  <a:pt x="35630" y="64240"/>
                </a:lnTo>
                <a:lnTo>
                  <a:pt x="35600" y="64170"/>
                </a:lnTo>
                <a:lnTo>
                  <a:pt x="35550" y="64130"/>
                </a:lnTo>
                <a:lnTo>
                  <a:pt x="35520" y="64090"/>
                </a:lnTo>
                <a:lnTo>
                  <a:pt x="35520" y="64010"/>
                </a:lnTo>
                <a:lnTo>
                  <a:pt x="35550" y="63980"/>
                </a:lnTo>
                <a:lnTo>
                  <a:pt x="35660" y="63940"/>
                </a:lnTo>
                <a:lnTo>
                  <a:pt x="35710" y="63900"/>
                </a:lnTo>
                <a:lnTo>
                  <a:pt x="35700" y="63960"/>
                </a:lnTo>
                <a:lnTo>
                  <a:pt x="35690" y="63980"/>
                </a:lnTo>
                <a:lnTo>
                  <a:pt x="35670" y="64010"/>
                </a:lnTo>
                <a:lnTo>
                  <a:pt x="35700" y="64080"/>
                </a:lnTo>
                <a:lnTo>
                  <a:pt x="35740" y="64400"/>
                </a:lnTo>
                <a:lnTo>
                  <a:pt x="35790" y="64440"/>
                </a:lnTo>
                <a:lnTo>
                  <a:pt x="35880" y="64390"/>
                </a:lnTo>
                <a:lnTo>
                  <a:pt x="36040" y="64240"/>
                </a:lnTo>
                <a:lnTo>
                  <a:pt x="36090" y="64120"/>
                </a:lnTo>
                <a:lnTo>
                  <a:pt x="36110" y="64090"/>
                </a:lnTo>
                <a:lnTo>
                  <a:pt x="36150" y="64070"/>
                </a:lnTo>
                <a:lnTo>
                  <a:pt x="36200" y="64050"/>
                </a:lnTo>
                <a:lnTo>
                  <a:pt x="36240" y="64030"/>
                </a:lnTo>
                <a:lnTo>
                  <a:pt x="36300" y="63910"/>
                </a:lnTo>
                <a:lnTo>
                  <a:pt x="36480" y="63860"/>
                </a:lnTo>
                <a:lnTo>
                  <a:pt x="36550" y="63790"/>
                </a:lnTo>
                <a:lnTo>
                  <a:pt x="36500" y="63730"/>
                </a:lnTo>
                <a:lnTo>
                  <a:pt x="36430" y="63660"/>
                </a:lnTo>
                <a:lnTo>
                  <a:pt x="36390" y="63600"/>
                </a:lnTo>
                <a:lnTo>
                  <a:pt x="36410" y="63530"/>
                </a:lnTo>
                <a:lnTo>
                  <a:pt x="36510" y="63570"/>
                </a:lnTo>
                <a:lnTo>
                  <a:pt x="36620" y="63520"/>
                </a:lnTo>
                <a:lnTo>
                  <a:pt x="36720" y="63430"/>
                </a:lnTo>
                <a:lnTo>
                  <a:pt x="36770" y="63340"/>
                </a:lnTo>
                <a:lnTo>
                  <a:pt x="36910" y="62610"/>
                </a:lnTo>
                <a:lnTo>
                  <a:pt x="36900" y="62540"/>
                </a:lnTo>
                <a:lnTo>
                  <a:pt x="36830" y="62460"/>
                </a:lnTo>
                <a:lnTo>
                  <a:pt x="36810" y="62430"/>
                </a:lnTo>
                <a:lnTo>
                  <a:pt x="36790" y="62380"/>
                </a:lnTo>
                <a:lnTo>
                  <a:pt x="36760" y="62340"/>
                </a:lnTo>
                <a:lnTo>
                  <a:pt x="36720" y="62330"/>
                </a:lnTo>
                <a:lnTo>
                  <a:pt x="36680" y="62340"/>
                </a:lnTo>
                <a:lnTo>
                  <a:pt x="36630" y="62400"/>
                </a:lnTo>
                <a:lnTo>
                  <a:pt x="36590" y="62400"/>
                </a:lnTo>
                <a:lnTo>
                  <a:pt x="36530" y="62350"/>
                </a:lnTo>
                <a:lnTo>
                  <a:pt x="36510" y="62280"/>
                </a:lnTo>
                <a:lnTo>
                  <a:pt x="36520" y="62120"/>
                </a:lnTo>
                <a:lnTo>
                  <a:pt x="36490" y="62050"/>
                </a:lnTo>
                <a:lnTo>
                  <a:pt x="36420" y="61990"/>
                </a:lnTo>
                <a:lnTo>
                  <a:pt x="36340" y="61950"/>
                </a:lnTo>
                <a:lnTo>
                  <a:pt x="36260" y="61920"/>
                </a:lnTo>
                <a:lnTo>
                  <a:pt x="36420" y="61720"/>
                </a:lnTo>
                <a:lnTo>
                  <a:pt x="36440" y="61700"/>
                </a:lnTo>
                <a:lnTo>
                  <a:pt x="36400" y="61640"/>
                </a:lnTo>
                <a:lnTo>
                  <a:pt x="36330" y="61600"/>
                </a:lnTo>
                <a:lnTo>
                  <a:pt x="36290" y="61560"/>
                </a:lnTo>
                <a:lnTo>
                  <a:pt x="36330" y="61470"/>
                </a:lnTo>
                <a:lnTo>
                  <a:pt x="36250" y="61420"/>
                </a:lnTo>
                <a:lnTo>
                  <a:pt x="36310" y="61370"/>
                </a:lnTo>
                <a:lnTo>
                  <a:pt x="36390" y="61380"/>
                </a:lnTo>
                <a:lnTo>
                  <a:pt x="36410" y="61510"/>
                </a:lnTo>
                <a:lnTo>
                  <a:pt x="36440" y="61510"/>
                </a:lnTo>
                <a:lnTo>
                  <a:pt x="36450" y="61490"/>
                </a:lnTo>
                <a:lnTo>
                  <a:pt x="36480" y="61430"/>
                </a:lnTo>
                <a:lnTo>
                  <a:pt x="36500" y="61480"/>
                </a:lnTo>
                <a:lnTo>
                  <a:pt x="36530" y="61500"/>
                </a:lnTo>
                <a:lnTo>
                  <a:pt x="36560" y="61500"/>
                </a:lnTo>
                <a:lnTo>
                  <a:pt x="36590" y="61470"/>
                </a:lnTo>
                <a:lnTo>
                  <a:pt x="36630" y="61470"/>
                </a:lnTo>
                <a:lnTo>
                  <a:pt x="36610" y="61540"/>
                </a:lnTo>
                <a:lnTo>
                  <a:pt x="36590" y="61550"/>
                </a:lnTo>
                <a:lnTo>
                  <a:pt x="36550" y="61580"/>
                </a:lnTo>
                <a:lnTo>
                  <a:pt x="36630" y="61730"/>
                </a:lnTo>
                <a:lnTo>
                  <a:pt x="36520" y="61730"/>
                </a:lnTo>
                <a:lnTo>
                  <a:pt x="36550" y="61790"/>
                </a:lnTo>
                <a:lnTo>
                  <a:pt x="36610" y="61810"/>
                </a:lnTo>
                <a:lnTo>
                  <a:pt x="36670" y="61800"/>
                </a:lnTo>
                <a:lnTo>
                  <a:pt x="36740" y="61770"/>
                </a:lnTo>
                <a:lnTo>
                  <a:pt x="36700" y="61880"/>
                </a:lnTo>
                <a:lnTo>
                  <a:pt x="36720" y="61940"/>
                </a:lnTo>
                <a:lnTo>
                  <a:pt x="36780" y="61980"/>
                </a:lnTo>
                <a:lnTo>
                  <a:pt x="36850" y="62070"/>
                </a:lnTo>
                <a:lnTo>
                  <a:pt x="36880" y="62070"/>
                </a:lnTo>
                <a:lnTo>
                  <a:pt x="36880" y="62030"/>
                </a:lnTo>
                <a:lnTo>
                  <a:pt x="36920" y="62030"/>
                </a:lnTo>
                <a:lnTo>
                  <a:pt x="36950" y="62140"/>
                </a:lnTo>
                <a:lnTo>
                  <a:pt x="37040" y="62190"/>
                </a:lnTo>
                <a:lnTo>
                  <a:pt x="37130" y="62230"/>
                </a:lnTo>
                <a:lnTo>
                  <a:pt x="37180" y="62310"/>
                </a:lnTo>
                <a:lnTo>
                  <a:pt x="37200" y="62370"/>
                </a:lnTo>
                <a:lnTo>
                  <a:pt x="37230" y="62400"/>
                </a:lnTo>
                <a:lnTo>
                  <a:pt x="37270" y="62410"/>
                </a:lnTo>
                <a:lnTo>
                  <a:pt x="37310" y="62360"/>
                </a:lnTo>
                <a:lnTo>
                  <a:pt x="37350" y="62400"/>
                </a:lnTo>
                <a:lnTo>
                  <a:pt x="37380" y="62460"/>
                </a:lnTo>
                <a:lnTo>
                  <a:pt x="37420" y="62520"/>
                </a:lnTo>
                <a:lnTo>
                  <a:pt x="37430" y="62560"/>
                </a:lnTo>
                <a:lnTo>
                  <a:pt x="37450" y="62590"/>
                </a:lnTo>
                <a:lnTo>
                  <a:pt x="37510" y="62590"/>
                </a:lnTo>
                <a:lnTo>
                  <a:pt x="37570" y="62560"/>
                </a:lnTo>
                <a:lnTo>
                  <a:pt x="37580" y="62520"/>
                </a:lnTo>
                <a:lnTo>
                  <a:pt x="37560" y="62470"/>
                </a:lnTo>
                <a:lnTo>
                  <a:pt x="37530" y="62420"/>
                </a:lnTo>
                <a:lnTo>
                  <a:pt x="37450" y="62250"/>
                </a:lnTo>
                <a:lnTo>
                  <a:pt x="37420" y="62220"/>
                </a:lnTo>
                <a:lnTo>
                  <a:pt x="37440" y="62140"/>
                </a:lnTo>
                <a:lnTo>
                  <a:pt x="37490" y="62060"/>
                </a:lnTo>
                <a:lnTo>
                  <a:pt x="37510" y="62030"/>
                </a:lnTo>
                <a:lnTo>
                  <a:pt x="37470" y="61970"/>
                </a:lnTo>
                <a:lnTo>
                  <a:pt x="37390" y="61910"/>
                </a:lnTo>
                <a:lnTo>
                  <a:pt x="37300" y="61860"/>
                </a:lnTo>
                <a:lnTo>
                  <a:pt x="37230" y="61840"/>
                </a:lnTo>
                <a:lnTo>
                  <a:pt x="37140" y="61840"/>
                </a:lnTo>
                <a:lnTo>
                  <a:pt x="37050" y="61830"/>
                </a:lnTo>
                <a:lnTo>
                  <a:pt x="36970" y="61770"/>
                </a:lnTo>
                <a:lnTo>
                  <a:pt x="36920" y="61660"/>
                </a:lnTo>
                <a:lnTo>
                  <a:pt x="36930" y="61610"/>
                </a:lnTo>
                <a:lnTo>
                  <a:pt x="36990" y="61500"/>
                </a:lnTo>
                <a:lnTo>
                  <a:pt x="37000" y="61470"/>
                </a:lnTo>
                <a:lnTo>
                  <a:pt x="36950" y="61460"/>
                </a:lnTo>
                <a:lnTo>
                  <a:pt x="36870" y="61470"/>
                </a:lnTo>
                <a:lnTo>
                  <a:pt x="36800" y="61470"/>
                </a:lnTo>
                <a:lnTo>
                  <a:pt x="36770" y="61410"/>
                </a:lnTo>
                <a:lnTo>
                  <a:pt x="36780" y="61100"/>
                </a:lnTo>
                <a:lnTo>
                  <a:pt x="36810" y="61020"/>
                </a:lnTo>
                <a:lnTo>
                  <a:pt x="36810" y="60980"/>
                </a:lnTo>
                <a:lnTo>
                  <a:pt x="36850" y="60980"/>
                </a:lnTo>
                <a:lnTo>
                  <a:pt x="36860" y="61040"/>
                </a:lnTo>
                <a:lnTo>
                  <a:pt x="36890" y="61080"/>
                </a:lnTo>
                <a:lnTo>
                  <a:pt x="36930" y="61100"/>
                </a:lnTo>
                <a:lnTo>
                  <a:pt x="37000" y="61100"/>
                </a:lnTo>
                <a:lnTo>
                  <a:pt x="36950" y="60970"/>
                </a:lnTo>
                <a:lnTo>
                  <a:pt x="36820" y="60750"/>
                </a:lnTo>
                <a:lnTo>
                  <a:pt x="36810" y="60610"/>
                </a:lnTo>
                <a:lnTo>
                  <a:pt x="36860" y="60540"/>
                </a:lnTo>
                <a:lnTo>
                  <a:pt x="36930" y="60620"/>
                </a:lnTo>
                <a:lnTo>
                  <a:pt x="37010" y="60730"/>
                </a:lnTo>
                <a:lnTo>
                  <a:pt x="37080" y="60800"/>
                </a:lnTo>
                <a:lnTo>
                  <a:pt x="37140" y="60810"/>
                </a:lnTo>
                <a:lnTo>
                  <a:pt x="37190" y="60830"/>
                </a:lnTo>
                <a:lnTo>
                  <a:pt x="37240" y="60830"/>
                </a:lnTo>
                <a:lnTo>
                  <a:pt x="37290" y="60800"/>
                </a:lnTo>
                <a:lnTo>
                  <a:pt x="37310" y="60730"/>
                </a:lnTo>
                <a:lnTo>
                  <a:pt x="37310" y="60580"/>
                </a:lnTo>
                <a:lnTo>
                  <a:pt x="37380" y="60440"/>
                </a:lnTo>
                <a:lnTo>
                  <a:pt x="37350" y="60370"/>
                </a:lnTo>
                <a:lnTo>
                  <a:pt x="37300" y="60340"/>
                </a:lnTo>
                <a:lnTo>
                  <a:pt x="37290" y="60350"/>
                </a:lnTo>
                <a:lnTo>
                  <a:pt x="37200" y="60230"/>
                </a:lnTo>
                <a:lnTo>
                  <a:pt x="37160" y="60170"/>
                </a:lnTo>
                <a:lnTo>
                  <a:pt x="37140" y="60080"/>
                </a:lnTo>
                <a:lnTo>
                  <a:pt x="37210" y="60090"/>
                </a:lnTo>
                <a:lnTo>
                  <a:pt x="37280" y="60030"/>
                </a:lnTo>
                <a:lnTo>
                  <a:pt x="37330" y="59940"/>
                </a:lnTo>
                <a:lnTo>
                  <a:pt x="37360" y="59860"/>
                </a:lnTo>
                <a:lnTo>
                  <a:pt x="37360" y="59740"/>
                </a:lnTo>
                <a:lnTo>
                  <a:pt x="37320" y="59480"/>
                </a:lnTo>
                <a:lnTo>
                  <a:pt x="37340" y="59390"/>
                </a:lnTo>
                <a:lnTo>
                  <a:pt x="37370" y="59360"/>
                </a:lnTo>
                <a:lnTo>
                  <a:pt x="37390" y="59340"/>
                </a:lnTo>
                <a:lnTo>
                  <a:pt x="37390" y="59310"/>
                </a:lnTo>
                <a:lnTo>
                  <a:pt x="37400" y="59280"/>
                </a:lnTo>
                <a:lnTo>
                  <a:pt x="37410" y="59260"/>
                </a:lnTo>
                <a:lnTo>
                  <a:pt x="37450" y="59260"/>
                </a:lnTo>
                <a:lnTo>
                  <a:pt x="37470" y="59270"/>
                </a:lnTo>
                <a:lnTo>
                  <a:pt x="37470" y="59300"/>
                </a:lnTo>
                <a:lnTo>
                  <a:pt x="37560" y="59210"/>
                </a:lnTo>
                <a:lnTo>
                  <a:pt x="37600" y="59150"/>
                </a:lnTo>
                <a:lnTo>
                  <a:pt x="37620" y="59090"/>
                </a:lnTo>
                <a:lnTo>
                  <a:pt x="37640" y="58940"/>
                </a:lnTo>
                <a:lnTo>
                  <a:pt x="37660" y="58860"/>
                </a:lnTo>
                <a:lnTo>
                  <a:pt x="37690" y="58800"/>
                </a:lnTo>
                <a:lnTo>
                  <a:pt x="37750" y="58790"/>
                </a:lnTo>
                <a:lnTo>
                  <a:pt x="37790" y="58850"/>
                </a:lnTo>
                <a:lnTo>
                  <a:pt x="37810" y="58930"/>
                </a:lnTo>
                <a:lnTo>
                  <a:pt x="37820" y="59000"/>
                </a:lnTo>
                <a:lnTo>
                  <a:pt x="37820" y="59090"/>
                </a:lnTo>
                <a:lnTo>
                  <a:pt x="37830" y="59130"/>
                </a:lnTo>
                <a:lnTo>
                  <a:pt x="37840" y="59190"/>
                </a:lnTo>
                <a:lnTo>
                  <a:pt x="37870" y="59250"/>
                </a:lnTo>
                <a:lnTo>
                  <a:pt x="37900" y="59300"/>
                </a:lnTo>
                <a:lnTo>
                  <a:pt x="37950" y="59330"/>
                </a:lnTo>
                <a:lnTo>
                  <a:pt x="37970" y="59310"/>
                </a:lnTo>
                <a:lnTo>
                  <a:pt x="38000" y="59290"/>
                </a:lnTo>
                <a:lnTo>
                  <a:pt x="38020" y="59260"/>
                </a:lnTo>
                <a:lnTo>
                  <a:pt x="38100" y="59460"/>
                </a:lnTo>
                <a:lnTo>
                  <a:pt x="38110" y="59670"/>
                </a:lnTo>
                <a:lnTo>
                  <a:pt x="38070" y="59900"/>
                </a:lnTo>
                <a:lnTo>
                  <a:pt x="37990" y="60120"/>
                </a:lnTo>
                <a:lnTo>
                  <a:pt x="37850" y="60350"/>
                </a:lnTo>
                <a:lnTo>
                  <a:pt x="37830" y="60460"/>
                </a:lnTo>
                <a:lnTo>
                  <a:pt x="37900" y="60590"/>
                </a:lnTo>
                <a:lnTo>
                  <a:pt x="38030" y="60710"/>
                </a:lnTo>
                <a:lnTo>
                  <a:pt x="38070" y="60780"/>
                </a:lnTo>
                <a:lnTo>
                  <a:pt x="38130" y="61020"/>
                </a:lnTo>
                <a:lnTo>
                  <a:pt x="38120" y="61060"/>
                </a:lnTo>
                <a:lnTo>
                  <a:pt x="38060" y="61100"/>
                </a:lnTo>
                <a:lnTo>
                  <a:pt x="37950" y="61030"/>
                </a:lnTo>
                <a:lnTo>
                  <a:pt x="37870" y="61010"/>
                </a:lnTo>
                <a:lnTo>
                  <a:pt x="37840" y="61040"/>
                </a:lnTo>
                <a:lnTo>
                  <a:pt x="37780" y="61190"/>
                </a:lnTo>
                <a:lnTo>
                  <a:pt x="37770" y="61260"/>
                </a:lnTo>
                <a:lnTo>
                  <a:pt x="37770" y="61330"/>
                </a:lnTo>
                <a:lnTo>
                  <a:pt x="37800" y="61450"/>
                </a:lnTo>
                <a:lnTo>
                  <a:pt x="37800" y="61510"/>
                </a:lnTo>
                <a:lnTo>
                  <a:pt x="37800" y="61560"/>
                </a:lnTo>
                <a:lnTo>
                  <a:pt x="37770" y="61670"/>
                </a:lnTo>
                <a:lnTo>
                  <a:pt x="37770" y="61730"/>
                </a:lnTo>
                <a:lnTo>
                  <a:pt x="37780" y="61790"/>
                </a:lnTo>
                <a:lnTo>
                  <a:pt x="37830" y="61870"/>
                </a:lnTo>
                <a:lnTo>
                  <a:pt x="37850" y="61990"/>
                </a:lnTo>
                <a:lnTo>
                  <a:pt x="37870" y="62040"/>
                </a:lnTo>
                <a:lnTo>
                  <a:pt x="37910" y="62090"/>
                </a:lnTo>
                <a:lnTo>
                  <a:pt x="37970" y="62100"/>
                </a:lnTo>
                <a:lnTo>
                  <a:pt x="38040" y="62090"/>
                </a:lnTo>
                <a:lnTo>
                  <a:pt x="38080" y="62070"/>
                </a:lnTo>
                <a:lnTo>
                  <a:pt x="38110" y="62040"/>
                </a:lnTo>
                <a:lnTo>
                  <a:pt x="38130" y="62030"/>
                </a:lnTo>
                <a:lnTo>
                  <a:pt x="38200" y="62010"/>
                </a:lnTo>
                <a:lnTo>
                  <a:pt x="38220" y="62010"/>
                </a:lnTo>
                <a:lnTo>
                  <a:pt x="38240" y="61990"/>
                </a:lnTo>
                <a:lnTo>
                  <a:pt x="38290" y="62060"/>
                </a:lnTo>
                <a:lnTo>
                  <a:pt x="38290" y="62140"/>
                </a:lnTo>
                <a:lnTo>
                  <a:pt x="38260" y="62210"/>
                </a:lnTo>
                <a:lnTo>
                  <a:pt x="38240" y="62270"/>
                </a:lnTo>
                <a:lnTo>
                  <a:pt x="38280" y="62440"/>
                </a:lnTo>
                <a:lnTo>
                  <a:pt x="38280" y="62650"/>
                </a:lnTo>
                <a:lnTo>
                  <a:pt x="38260" y="62760"/>
                </a:lnTo>
                <a:lnTo>
                  <a:pt x="38230" y="62840"/>
                </a:lnTo>
                <a:lnTo>
                  <a:pt x="38230" y="62890"/>
                </a:lnTo>
                <a:lnTo>
                  <a:pt x="38310" y="62930"/>
                </a:lnTo>
                <a:lnTo>
                  <a:pt x="38420" y="62920"/>
                </a:lnTo>
                <a:lnTo>
                  <a:pt x="38500" y="62870"/>
                </a:lnTo>
                <a:lnTo>
                  <a:pt x="38570" y="62880"/>
                </a:lnTo>
                <a:lnTo>
                  <a:pt x="38650" y="63000"/>
                </a:lnTo>
                <a:lnTo>
                  <a:pt x="38600" y="62990"/>
                </a:lnTo>
                <a:lnTo>
                  <a:pt x="38550" y="62980"/>
                </a:lnTo>
                <a:lnTo>
                  <a:pt x="38510" y="62990"/>
                </a:lnTo>
                <a:lnTo>
                  <a:pt x="38460" y="63000"/>
                </a:lnTo>
                <a:lnTo>
                  <a:pt x="38490" y="63050"/>
                </a:lnTo>
                <a:lnTo>
                  <a:pt x="38510" y="63080"/>
                </a:lnTo>
                <a:lnTo>
                  <a:pt x="38510" y="63110"/>
                </a:lnTo>
                <a:lnTo>
                  <a:pt x="38500" y="63150"/>
                </a:lnTo>
                <a:lnTo>
                  <a:pt x="38570" y="63220"/>
                </a:lnTo>
                <a:lnTo>
                  <a:pt x="38620" y="63440"/>
                </a:lnTo>
                <a:lnTo>
                  <a:pt x="38660" y="63550"/>
                </a:lnTo>
                <a:lnTo>
                  <a:pt x="38890" y="63650"/>
                </a:lnTo>
                <a:lnTo>
                  <a:pt x="38950" y="63730"/>
                </a:lnTo>
                <a:lnTo>
                  <a:pt x="38870" y="63860"/>
                </a:lnTo>
                <a:lnTo>
                  <a:pt x="38830" y="63880"/>
                </a:lnTo>
                <a:lnTo>
                  <a:pt x="38700" y="63910"/>
                </a:lnTo>
                <a:lnTo>
                  <a:pt x="38650" y="63940"/>
                </a:lnTo>
                <a:lnTo>
                  <a:pt x="38540" y="64110"/>
                </a:lnTo>
                <a:lnTo>
                  <a:pt x="38490" y="64130"/>
                </a:lnTo>
                <a:lnTo>
                  <a:pt x="38240" y="64350"/>
                </a:lnTo>
                <a:lnTo>
                  <a:pt x="38150" y="64480"/>
                </a:lnTo>
                <a:lnTo>
                  <a:pt x="38080" y="64520"/>
                </a:lnTo>
                <a:lnTo>
                  <a:pt x="37970" y="64540"/>
                </a:lnTo>
                <a:lnTo>
                  <a:pt x="37750" y="64540"/>
                </a:lnTo>
                <a:lnTo>
                  <a:pt x="37680" y="64530"/>
                </a:lnTo>
                <a:lnTo>
                  <a:pt x="37600" y="64500"/>
                </a:lnTo>
                <a:lnTo>
                  <a:pt x="37540" y="64490"/>
                </a:lnTo>
                <a:lnTo>
                  <a:pt x="37470" y="64520"/>
                </a:lnTo>
                <a:lnTo>
                  <a:pt x="37310" y="64620"/>
                </a:lnTo>
                <a:lnTo>
                  <a:pt x="37200" y="64650"/>
                </a:lnTo>
                <a:lnTo>
                  <a:pt x="37090" y="64680"/>
                </a:lnTo>
                <a:lnTo>
                  <a:pt x="36970" y="64760"/>
                </a:lnTo>
                <a:lnTo>
                  <a:pt x="36600" y="65130"/>
                </a:lnTo>
                <a:lnTo>
                  <a:pt x="36440" y="65350"/>
                </a:lnTo>
                <a:lnTo>
                  <a:pt x="36330" y="65580"/>
                </a:lnTo>
                <a:lnTo>
                  <a:pt x="36250" y="66100"/>
                </a:lnTo>
                <a:lnTo>
                  <a:pt x="36110" y="66250"/>
                </a:lnTo>
                <a:lnTo>
                  <a:pt x="35920" y="66330"/>
                </a:lnTo>
                <a:lnTo>
                  <a:pt x="35670" y="66400"/>
                </a:lnTo>
                <a:lnTo>
                  <a:pt x="35610" y="66420"/>
                </a:lnTo>
                <a:lnTo>
                  <a:pt x="35500" y="66490"/>
                </a:lnTo>
                <a:lnTo>
                  <a:pt x="35450" y="66510"/>
                </a:lnTo>
                <a:lnTo>
                  <a:pt x="35390" y="66520"/>
                </a:lnTo>
                <a:lnTo>
                  <a:pt x="35260" y="66510"/>
                </a:lnTo>
                <a:lnTo>
                  <a:pt x="35190" y="66510"/>
                </a:lnTo>
                <a:lnTo>
                  <a:pt x="35140" y="66540"/>
                </a:lnTo>
                <a:lnTo>
                  <a:pt x="35040" y="66600"/>
                </a:lnTo>
                <a:lnTo>
                  <a:pt x="34980" y="66620"/>
                </a:lnTo>
                <a:lnTo>
                  <a:pt x="34920" y="66640"/>
                </a:lnTo>
                <a:lnTo>
                  <a:pt x="34800" y="66660"/>
                </a:lnTo>
                <a:lnTo>
                  <a:pt x="34540" y="66670"/>
                </a:lnTo>
                <a:lnTo>
                  <a:pt x="34390" y="66710"/>
                </a:lnTo>
                <a:lnTo>
                  <a:pt x="34250" y="66780"/>
                </a:lnTo>
                <a:lnTo>
                  <a:pt x="34090" y="66890"/>
                </a:lnTo>
                <a:lnTo>
                  <a:pt x="33970" y="66850"/>
                </a:lnTo>
                <a:lnTo>
                  <a:pt x="33850" y="66910"/>
                </a:lnTo>
                <a:lnTo>
                  <a:pt x="33760" y="67030"/>
                </a:lnTo>
                <a:lnTo>
                  <a:pt x="33720" y="67170"/>
                </a:lnTo>
                <a:lnTo>
                  <a:pt x="33750" y="67340"/>
                </a:lnTo>
                <a:lnTo>
                  <a:pt x="33860" y="67570"/>
                </a:lnTo>
                <a:lnTo>
                  <a:pt x="33910" y="67710"/>
                </a:lnTo>
                <a:lnTo>
                  <a:pt x="33870" y="68000"/>
                </a:lnTo>
                <a:lnTo>
                  <a:pt x="33800" y="68030"/>
                </a:lnTo>
                <a:lnTo>
                  <a:pt x="33720" y="68010"/>
                </a:lnTo>
                <a:lnTo>
                  <a:pt x="33640" y="67950"/>
                </a:lnTo>
                <a:lnTo>
                  <a:pt x="33610" y="67870"/>
                </a:lnTo>
                <a:lnTo>
                  <a:pt x="33640" y="67780"/>
                </a:lnTo>
                <a:lnTo>
                  <a:pt x="33610" y="67750"/>
                </a:lnTo>
                <a:lnTo>
                  <a:pt x="33520" y="67740"/>
                </a:lnTo>
                <a:lnTo>
                  <a:pt x="33460" y="67780"/>
                </a:lnTo>
                <a:lnTo>
                  <a:pt x="33460" y="67860"/>
                </a:lnTo>
                <a:lnTo>
                  <a:pt x="33480" y="67960"/>
                </a:lnTo>
                <a:lnTo>
                  <a:pt x="33460" y="68040"/>
                </a:lnTo>
                <a:lnTo>
                  <a:pt x="33520" y="68070"/>
                </a:lnTo>
                <a:lnTo>
                  <a:pt x="33560" y="68110"/>
                </a:lnTo>
                <a:lnTo>
                  <a:pt x="33570" y="68170"/>
                </a:lnTo>
                <a:lnTo>
                  <a:pt x="33540" y="68230"/>
                </a:lnTo>
                <a:lnTo>
                  <a:pt x="33680" y="68210"/>
                </a:lnTo>
                <a:lnTo>
                  <a:pt x="33770" y="68280"/>
                </a:lnTo>
                <a:lnTo>
                  <a:pt x="33760" y="68360"/>
                </a:lnTo>
                <a:lnTo>
                  <a:pt x="33610" y="68380"/>
                </a:lnTo>
                <a:lnTo>
                  <a:pt x="33620" y="68460"/>
                </a:lnTo>
                <a:lnTo>
                  <a:pt x="33590" y="68560"/>
                </a:lnTo>
                <a:lnTo>
                  <a:pt x="33540" y="68660"/>
                </a:lnTo>
                <a:lnTo>
                  <a:pt x="33480" y="68730"/>
                </a:lnTo>
                <a:lnTo>
                  <a:pt x="33460" y="68780"/>
                </a:lnTo>
                <a:lnTo>
                  <a:pt x="33450" y="68820"/>
                </a:lnTo>
                <a:lnTo>
                  <a:pt x="33430" y="68850"/>
                </a:lnTo>
                <a:lnTo>
                  <a:pt x="33320" y="68870"/>
                </a:lnTo>
                <a:lnTo>
                  <a:pt x="33290" y="68900"/>
                </a:lnTo>
                <a:lnTo>
                  <a:pt x="33130" y="69160"/>
                </a:lnTo>
                <a:lnTo>
                  <a:pt x="32880" y="69570"/>
                </a:lnTo>
                <a:lnTo>
                  <a:pt x="32690" y="69760"/>
                </a:lnTo>
                <a:lnTo>
                  <a:pt x="32660" y="69810"/>
                </a:lnTo>
                <a:lnTo>
                  <a:pt x="32640" y="69910"/>
                </a:lnTo>
                <a:lnTo>
                  <a:pt x="32580" y="70010"/>
                </a:lnTo>
                <a:lnTo>
                  <a:pt x="32370" y="70290"/>
                </a:lnTo>
                <a:lnTo>
                  <a:pt x="32340" y="70310"/>
                </a:lnTo>
                <a:lnTo>
                  <a:pt x="32140" y="70450"/>
                </a:lnTo>
                <a:lnTo>
                  <a:pt x="32090" y="70460"/>
                </a:lnTo>
                <a:lnTo>
                  <a:pt x="32010" y="70510"/>
                </a:lnTo>
                <a:lnTo>
                  <a:pt x="31740" y="70800"/>
                </a:lnTo>
                <a:lnTo>
                  <a:pt x="31660" y="70940"/>
                </a:lnTo>
                <a:lnTo>
                  <a:pt x="31600" y="71000"/>
                </a:lnTo>
                <a:lnTo>
                  <a:pt x="31500" y="71020"/>
                </a:lnTo>
                <a:lnTo>
                  <a:pt x="31280" y="71020"/>
                </a:lnTo>
                <a:lnTo>
                  <a:pt x="31230" y="71030"/>
                </a:lnTo>
                <a:lnTo>
                  <a:pt x="31100" y="71110"/>
                </a:lnTo>
                <a:lnTo>
                  <a:pt x="31040" y="71130"/>
                </a:lnTo>
                <a:lnTo>
                  <a:pt x="30710" y="71140"/>
                </a:lnTo>
                <a:lnTo>
                  <a:pt x="30620" y="71190"/>
                </a:lnTo>
                <a:lnTo>
                  <a:pt x="30580" y="71220"/>
                </a:lnTo>
                <a:lnTo>
                  <a:pt x="30440" y="71280"/>
                </a:lnTo>
                <a:lnTo>
                  <a:pt x="30410" y="71300"/>
                </a:lnTo>
                <a:lnTo>
                  <a:pt x="30380" y="71470"/>
                </a:lnTo>
                <a:lnTo>
                  <a:pt x="30310" y="71620"/>
                </a:lnTo>
                <a:lnTo>
                  <a:pt x="30300" y="71640"/>
                </a:lnTo>
                <a:lnTo>
                  <a:pt x="30310" y="71700"/>
                </a:lnTo>
                <a:lnTo>
                  <a:pt x="30310" y="71730"/>
                </a:lnTo>
                <a:lnTo>
                  <a:pt x="30290" y="71730"/>
                </a:lnTo>
                <a:lnTo>
                  <a:pt x="30250" y="71730"/>
                </a:lnTo>
                <a:lnTo>
                  <a:pt x="30210" y="71740"/>
                </a:lnTo>
                <a:lnTo>
                  <a:pt x="30200" y="71780"/>
                </a:lnTo>
                <a:lnTo>
                  <a:pt x="30180" y="71880"/>
                </a:lnTo>
                <a:lnTo>
                  <a:pt x="30130" y="72010"/>
                </a:lnTo>
                <a:lnTo>
                  <a:pt x="30010" y="72250"/>
                </a:lnTo>
                <a:lnTo>
                  <a:pt x="29770" y="72600"/>
                </a:lnTo>
                <a:lnTo>
                  <a:pt x="29700" y="72660"/>
                </a:lnTo>
                <a:lnTo>
                  <a:pt x="29220" y="72920"/>
                </a:lnTo>
                <a:lnTo>
                  <a:pt x="28840" y="73220"/>
                </a:lnTo>
                <a:lnTo>
                  <a:pt x="28490" y="73600"/>
                </a:lnTo>
                <a:lnTo>
                  <a:pt x="28390" y="73670"/>
                </a:lnTo>
                <a:lnTo>
                  <a:pt x="28270" y="73700"/>
                </a:lnTo>
                <a:lnTo>
                  <a:pt x="28150" y="73710"/>
                </a:lnTo>
                <a:lnTo>
                  <a:pt x="28080" y="73740"/>
                </a:lnTo>
                <a:lnTo>
                  <a:pt x="28020" y="73780"/>
                </a:lnTo>
                <a:lnTo>
                  <a:pt x="27920" y="73810"/>
                </a:lnTo>
                <a:lnTo>
                  <a:pt x="27810" y="73820"/>
                </a:lnTo>
                <a:lnTo>
                  <a:pt x="27500" y="73780"/>
                </a:lnTo>
                <a:lnTo>
                  <a:pt x="27370" y="73830"/>
                </a:lnTo>
                <a:lnTo>
                  <a:pt x="27330" y="73950"/>
                </a:lnTo>
                <a:lnTo>
                  <a:pt x="27330" y="74180"/>
                </a:lnTo>
                <a:lnTo>
                  <a:pt x="27290" y="74290"/>
                </a:lnTo>
                <a:lnTo>
                  <a:pt x="27140" y="74490"/>
                </a:lnTo>
                <a:lnTo>
                  <a:pt x="27110" y="74610"/>
                </a:lnTo>
                <a:lnTo>
                  <a:pt x="27090" y="74670"/>
                </a:lnTo>
                <a:lnTo>
                  <a:pt x="27040" y="74700"/>
                </a:lnTo>
                <a:lnTo>
                  <a:pt x="26990" y="74710"/>
                </a:lnTo>
                <a:lnTo>
                  <a:pt x="26960" y="74680"/>
                </a:lnTo>
                <a:lnTo>
                  <a:pt x="26940" y="74630"/>
                </a:lnTo>
                <a:lnTo>
                  <a:pt x="26870" y="74630"/>
                </a:lnTo>
                <a:lnTo>
                  <a:pt x="26370" y="74780"/>
                </a:lnTo>
                <a:lnTo>
                  <a:pt x="26190" y="74860"/>
                </a:lnTo>
                <a:lnTo>
                  <a:pt x="26050" y="74970"/>
                </a:lnTo>
                <a:lnTo>
                  <a:pt x="26030" y="75000"/>
                </a:lnTo>
                <a:lnTo>
                  <a:pt x="25990" y="75090"/>
                </a:lnTo>
                <a:lnTo>
                  <a:pt x="25970" y="75110"/>
                </a:lnTo>
                <a:lnTo>
                  <a:pt x="25790" y="75170"/>
                </a:lnTo>
                <a:lnTo>
                  <a:pt x="25750" y="75260"/>
                </a:lnTo>
                <a:lnTo>
                  <a:pt x="25680" y="75340"/>
                </a:lnTo>
                <a:lnTo>
                  <a:pt x="25530" y="75440"/>
                </a:lnTo>
                <a:lnTo>
                  <a:pt x="25400" y="75600"/>
                </a:lnTo>
                <a:lnTo>
                  <a:pt x="25360" y="75580"/>
                </a:lnTo>
                <a:lnTo>
                  <a:pt x="25350" y="75430"/>
                </a:lnTo>
                <a:lnTo>
                  <a:pt x="25360" y="75360"/>
                </a:lnTo>
                <a:lnTo>
                  <a:pt x="25410" y="75260"/>
                </a:lnTo>
                <a:lnTo>
                  <a:pt x="25440" y="75140"/>
                </a:lnTo>
                <a:lnTo>
                  <a:pt x="25470" y="75100"/>
                </a:lnTo>
                <a:lnTo>
                  <a:pt x="25510" y="75060"/>
                </a:lnTo>
                <a:lnTo>
                  <a:pt x="25530" y="75040"/>
                </a:lnTo>
                <a:lnTo>
                  <a:pt x="25540" y="74990"/>
                </a:lnTo>
                <a:lnTo>
                  <a:pt x="25530" y="74870"/>
                </a:lnTo>
                <a:lnTo>
                  <a:pt x="25530" y="74790"/>
                </a:lnTo>
                <a:lnTo>
                  <a:pt x="25530" y="74730"/>
                </a:lnTo>
                <a:lnTo>
                  <a:pt x="25530" y="74700"/>
                </a:lnTo>
                <a:lnTo>
                  <a:pt x="25550" y="74680"/>
                </a:lnTo>
                <a:lnTo>
                  <a:pt x="25600" y="74640"/>
                </a:lnTo>
                <a:lnTo>
                  <a:pt x="25620" y="74510"/>
                </a:lnTo>
                <a:lnTo>
                  <a:pt x="25670" y="74410"/>
                </a:lnTo>
                <a:lnTo>
                  <a:pt x="25790" y="74220"/>
                </a:lnTo>
                <a:lnTo>
                  <a:pt x="25780" y="74210"/>
                </a:lnTo>
                <a:lnTo>
                  <a:pt x="25750" y="74110"/>
                </a:lnTo>
                <a:lnTo>
                  <a:pt x="25840" y="74130"/>
                </a:lnTo>
                <a:lnTo>
                  <a:pt x="25880" y="74050"/>
                </a:lnTo>
                <a:lnTo>
                  <a:pt x="25900" y="73940"/>
                </a:lnTo>
                <a:lnTo>
                  <a:pt x="25950" y="73880"/>
                </a:lnTo>
                <a:lnTo>
                  <a:pt x="26010" y="73860"/>
                </a:lnTo>
                <a:lnTo>
                  <a:pt x="26090" y="73790"/>
                </a:lnTo>
                <a:lnTo>
                  <a:pt x="26170" y="73700"/>
                </a:lnTo>
                <a:lnTo>
                  <a:pt x="26230" y="73630"/>
                </a:lnTo>
                <a:lnTo>
                  <a:pt x="26160" y="73630"/>
                </a:lnTo>
                <a:lnTo>
                  <a:pt x="26270" y="73450"/>
                </a:lnTo>
                <a:lnTo>
                  <a:pt x="26360" y="73370"/>
                </a:lnTo>
                <a:lnTo>
                  <a:pt x="26580" y="73300"/>
                </a:lnTo>
                <a:lnTo>
                  <a:pt x="26670" y="73220"/>
                </a:lnTo>
                <a:lnTo>
                  <a:pt x="26750" y="73130"/>
                </a:lnTo>
                <a:lnTo>
                  <a:pt x="27130" y="72540"/>
                </a:lnTo>
                <a:lnTo>
                  <a:pt x="27260" y="72400"/>
                </a:lnTo>
                <a:lnTo>
                  <a:pt x="27680" y="72040"/>
                </a:lnTo>
                <a:lnTo>
                  <a:pt x="27770" y="71880"/>
                </a:lnTo>
                <a:lnTo>
                  <a:pt x="27810" y="71760"/>
                </a:lnTo>
                <a:lnTo>
                  <a:pt x="27850" y="71680"/>
                </a:lnTo>
                <a:lnTo>
                  <a:pt x="27920" y="71630"/>
                </a:lnTo>
                <a:lnTo>
                  <a:pt x="28050" y="71620"/>
                </a:lnTo>
                <a:lnTo>
                  <a:pt x="28120" y="71560"/>
                </a:lnTo>
                <a:lnTo>
                  <a:pt x="28160" y="71550"/>
                </a:lnTo>
                <a:lnTo>
                  <a:pt x="28180" y="71600"/>
                </a:lnTo>
                <a:lnTo>
                  <a:pt x="28200" y="71630"/>
                </a:lnTo>
                <a:lnTo>
                  <a:pt x="28250" y="71640"/>
                </a:lnTo>
                <a:lnTo>
                  <a:pt x="28310" y="71630"/>
                </a:lnTo>
                <a:lnTo>
                  <a:pt x="28360" y="71620"/>
                </a:lnTo>
                <a:lnTo>
                  <a:pt x="28420" y="71570"/>
                </a:lnTo>
                <a:lnTo>
                  <a:pt x="28460" y="71520"/>
                </a:lnTo>
                <a:lnTo>
                  <a:pt x="28520" y="71340"/>
                </a:lnTo>
                <a:lnTo>
                  <a:pt x="28530" y="71330"/>
                </a:lnTo>
                <a:lnTo>
                  <a:pt x="28560" y="71300"/>
                </a:lnTo>
                <a:lnTo>
                  <a:pt x="28580" y="71260"/>
                </a:lnTo>
                <a:lnTo>
                  <a:pt x="28570" y="71220"/>
                </a:lnTo>
                <a:lnTo>
                  <a:pt x="28540" y="71170"/>
                </a:lnTo>
                <a:lnTo>
                  <a:pt x="28610" y="71110"/>
                </a:lnTo>
                <a:lnTo>
                  <a:pt x="28830" y="70970"/>
                </a:lnTo>
                <a:lnTo>
                  <a:pt x="28900" y="70940"/>
                </a:lnTo>
                <a:lnTo>
                  <a:pt x="28990" y="70890"/>
                </a:lnTo>
                <a:lnTo>
                  <a:pt x="29110" y="70630"/>
                </a:lnTo>
                <a:lnTo>
                  <a:pt x="29190" y="70570"/>
                </a:lnTo>
                <a:lnTo>
                  <a:pt x="29410" y="70600"/>
                </a:lnTo>
                <a:lnTo>
                  <a:pt x="29520" y="70590"/>
                </a:lnTo>
                <a:lnTo>
                  <a:pt x="29640" y="70540"/>
                </a:lnTo>
                <a:lnTo>
                  <a:pt x="29640" y="70600"/>
                </a:lnTo>
                <a:lnTo>
                  <a:pt x="29650" y="70650"/>
                </a:lnTo>
                <a:lnTo>
                  <a:pt x="29670" y="70700"/>
                </a:lnTo>
                <a:lnTo>
                  <a:pt x="29720" y="70730"/>
                </a:lnTo>
                <a:lnTo>
                  <a:pt x="29790" y="70670"/>
                </a:lnTo>
                <a:lnTo>
                  <a:pt x="29840" y="70610"/>
                </a:lnTo>
                <a:lnTo>
                  <a:pt x="29940" y="70460"/>
                </a:lnTo>
                <a:lnTo>
                  <a:pt x="29990" y="70410"/>
                </a:lnTo>
                <a:lnTo>
                  <a:pt x="30380" y="70160"/>
                </a:lnTo>
                <a:lnTo>
                  <a:pt x="30420" y="70130"/>
                </a:lnTo>
                <a:lnTo>
                  <a:pt x="30430" y="70080"/>
                </a:lnTo>
                <a:lnTo>
                  <a:pt x="30400" y="69970"/>
                </a:lnTo>
                <a:lnTo>
                  <a:pt x="30420" y="69900"/>
                </a:lnTo>
                <a:lnTo>
                  <a:pt x="30500" y="69840"/>
                </a:lnTo>
                <a:lnTo>
                  <a:pt x="30620" y="69780"/>
                </a:lnTo>
                <a:lnTo>
                  <a:pt x="30740" y="69700"/>
                </a:lnTo>
                <a:lnTo>
                  <a:pt x="30860" y="69400"/>
                </a:lnTo>
                <a:lnTo>
                  <a:pt x="31190" y="69170"/>
                </a:lnTo>
                <a:lnTo>
                  <a:pt x="31300" y="68980"/>
                </a:lnTo>
                <a:lnTo>
                  <a:pt x="31450" y="68850"/>
                </a:lnTo>
                <a:lnTo>
                  <a:pt x="31480" y="68810"/>
                </a:lnTo>
                <a:lnTo>
                  <a:pt x="31500" y="68780"/>
                </a:lnTo>
                <a:lnTo>
                  <a:pt x="31520" y="68750"/>
                </a:lnTo>
                <a:lnTo>
                  <a:pt x="31550" y="68710"/>
                </a:lnTo>
                <a:lnTo>
                  <a:pt x="31560" y="68660"/>
                </a:lnTo>
                <a:lnTo>
                  <a:pt x="31550" y="68540"/>
                </a:lnTo>
                <a:lnTo>
                  <a:pt x="31570" y="68480"/>
                </a:lnTo>
                <a:lnTo>
                  <a:pt x="31630" y="68410"/>
                </a:lnTo>
                <a:lnTo>
                  <a:pt x="31690" y="68440"/>
                </a:lnTo>
                <a:lnTo>
                  <a:pt x="31750" y="68420"/>
                </a:lnTo>
                <a:lnTo>
                  <a:pt x="31850" y="68340"/>
                </a:lnTo>
                <a:lnTo>
                  <a:pt x="31890" y="68320"/>
                </a:lnTo>
                <a:lnTo>
                  <a:pt x="31930" y="68310"/>
                </a:lnTo>
                <a:close/>
                <a:moveTo>
                  <a:pt x="47040" y="68760"/>
                </a:moveTo>
                <a:lnTo>
                  <a:pt x="46980" y="68820"/>
                </a:lnTo>
                <a:lnTo>
                  <a:pt x="46920" y="68860"/>
                </a:lnTo>
                <a:lnTo>
                  <a:pt x="46930" y="68820"/>
                </a:lnTo>
                <a:lnTo>
                  <a:pt x="46980" y="68700"/>
                </a:lnTo>
                <a:lnTo>
                  <a:pt x="47010" y="68680"/>
                </a:lnTo>
                <a:lnTo>
                  <a:pt x="47070" y="68650"/>
                </a:lnTo>
                <a:lnTo>
                  <a:pt x="47100" y="68600"/>
                </a:lnTo>
                <a:lnTo>
                  <a:pt x="47120" y="68540"/>
                </a:lnTo>
                <a:lnTo>
                  <a:pt x="47170" y="68490"/>
                </a:lnTo>
                <a:lnTo>
                  <a:pt x="47170" y="68520"/>
                </a:lnTo>
                <a:lnTo>
                  <a:pt x="47160" y="68540"/>
                </a:lnTo>
                <a:lnTo>
                  <a:pt x="47150" y="68550"/>
                </a:lnTo>
                <a:lnTo>
                  <a:pt x="47140" y="68560"/>
                </a:lnTo>
                <a:lnTo>
                  <a:pt x="47160" y="68580"/>
                </a:lnTo>
                <a:lnTo>
                  <a:pt x="47160" y="68600"/>
                </a:lnTo>
                <a:lnTo>
                  <a:pt x="47040" y="68760"/>
                </a:lnTo>
                <a:close/>
                <a:moveTo>
                  <a:pt x="38540" y="60940"/>
                </a:moveTo>
                <a:lnTo>
                  <a:pt x="38540" y="61020"/>
                </a:lnTo>
                <a:lnTo>
                  <a:pt x="38500" y="61020"/>
                </a:lnTo>
                <a:lnTo>
                  <a:pt x="38470" y="61000"/>
                </a:lnTo>
                <a:lnTo>
                  <a:pt x="38430" y="61000"/>
                </a:lnTo>
                <a:lnTo>
                  <a:pt x="38390" y="61020"/>
                </a:lnTo>
                <a:lnTo>
                  <a:pt x="38350" y="61060"/>
                </a:lnTo>
                <a:lnTo>
                  <a:pt x="38320" y="60970"/>
                </a:lnTo>
                <a:lnTo>
                  <a:pt x="38260" y="60910"/>
                </a:lnTo>
                <a:lnTo>
                  <a:pt x="38200" y="60880"/>
                </a:lnTo>
                <a:lnTo>
                  <a:pt x="38170" y="60850"/>
                </a:lnTo>
                <a:lnTo>
                  <a:pt x="38150" y="60640"/>
                </a:lnTo>
                <a:lnTo>
                  <a:pt x="38170" y="60570"/>
                </a:lnTo>
                <a:lnTo>
                  <a:pt x="38390" y="60660"/>
                </a:lnTo>
                <a:lnTo>
                  <a:pt x="38450" y="60720"/>
                </a:lnTo>
                <a:lnTo>
                  <a:pt x="38490" y="60790"/>
                </a:lnTo>
                <a:lnTo>
                  <a:pt x="38520" y="60860"/>
                </a:lnTo>
                <a:lnTo>
                  <a:pt x="38540" y="60940"/>
                </a:lnTo>
                <a:close/>
                <a:moveTo>
                  <a:pt x="38430" y="60160"/>
                </a:moveTo>
                <a:lnTo>
                  <a:pt x="38330" y="60250"/>
                </a:lnTo>
                <a:lnTo>
                  <a:pt x="38220" y="60330"/>
                </a:lnTo>
                <a:lnTo>
                  <a:pt x="38190" y="60350"/>
                </a:lnTo>
                <a:lnTo>
                  <a:pt x="38120" y="60310"/>
                </a:lnTo>
                <a:lnTo>
                  <a:pt x="38100" y="60250"/>
                </a:lnTo>
                <a:lnTo>
                  <a:pt x="38120" y="60170"/>
                </a:lnTo>
                <a:lnTo>
                  <a:pt x="38130" y="60120"/>
                </a:lnTo>
                <a:lnTo>
                  <a:pt x="38150" y="60130"/>
                </a:lnTo>
                <a:lnTo>
                  <a:pt x="38240" y="60080"/>
                </a:lnTo>
                <a:lnTo>
                  <a:pt x="38270" y="60060"/>
                </a:lnTo>
                <a:lnTo>
                  <a:pt x="38280" y="60040"/>
                </a:lnTo>
                <a:lnTo>
                  <a:pt x="38300" y="60020"/>
                </a:lnTo>
                <a:lnTo>
                  <a:pt x="38350" y="60010"/>
                </a:lnTo>
                <a:lnTo>
                  <a:pt x="38430" y="60060"/>
                </a:lnTo>
                <a:lnTo>
                  <a:pt x="38450" y="60110"/>
                </a:lnTo>
                <a:lnTo>
                  <a:pt x="38430" y="60160"/>
                </a:lnTo>
                <a:close/>
                <a:moveTo>
                  <a:pt x="32550" y="82930"/>
                </a:moveTo>
                <a:lnTo>
                  <a:pt x="32480" y="82980"/>
                </a:lnTo>
                <a:lnTo>
                  <a:pt x="32400" y="82970"/>
                </a:lnTo>
                <a:lnTo>
                  <a:pt x="32260" y="82930"/>
                </a:lnTo>
                <a:lnTo>
                  <a:pt x="32090" y="82920"/>
                </a:lnTo>
                <a:lnTo>
                  <a:pt x="32040" y="82880"/>
                </a:lnTo>
                <a:lnTo>
                  <a:pt x="32000" y="82790"/>
                </a:lnTo>
                <a:lnTo>
                  <a:pt x="31990" y="82720"/>
                </a:lnTo>
                <a:lnTo>
                  <a:pt x="32010" y="82670"/>
                </a:lnTo>
                <a:lnTo>
                  <a:pt x="32070" y="82630"/>
                </a:lnTo>
                <a:lnTo>
                  <a:pt x="32150" y="82600"/>
                </a:lnTo>
                <a:lnTo>
                  <a:pt x="32250" y="82620"/>
                </a:lnTo>
                <a:lnTo>
                  <a:pt x="32310" y="82610"/>
                </a:lnTo>
                <a:lnTo>
                  <a:pt x="32370" y="82580"/>
                </a:lnTo>
                <a:lnTo>
                  <a:pt x="32440" y="82570"/>
                </a:lnTo>
                <a:lnTo>
                  <a:pt x="32510" y="82580"/>
                </a:lnTo>
                <a:lnTo>
                  <a:pt x="32560" y="82630"/>
                </a:lnTo>
                <a:lnTo>
                  <a:pt x="32620" y="82750"/>
                </a:lnTo>
                <a:lnTo>
                  <a:pt x="32580" y="82790"/>
                </a:lnTo>
                <a:lnTo>
                  <a:pt x="32490" y="82750"/>
                </a:lnTo>
                <a:lnTo>
                  <a:pt x="32490" y="82800"/>
                </a:lnTo>
                <a:lnTo>
                  <a:pt x="32550" y="82930"/>
                </a:lnTo>
                <a:close/>
                <a:moveTo>
                  <a:pt x="24780" y="77280"/>
                </a:moveTo>
                <a:lnTo>
                  <a:pt x="24830" y="77350"/>
                </a:lnTo>
                <a:lnTo>
                  <a:pt x="24810" y="77390"/>
                </a:lnTo>
                <a:lnTo>
                  <a:pt x="24750" y="77420"/>
                </a:lnTo>
                <a:lnTo>
                  <a:pt x="24720" y="77450"/>
                </a:lnTo>
                <a:lnTo>
                  <a:pt x="24730" y="77530"/>
                </a:lnTo>
                <a:lnTo>
                  <a:pt x="24790" y="77730"/>
                </a:lnTo>
                <a:lnTo>
                  <a:pt x="24800" y="77840"/>
                </a:lnTo>
                <a:lnTo>
                  <a:pt x="24790" y="77870"/>
                </a:lnTo>
                <a:lnTo>
                  <a:pt x="24770" y="77920"/>
                </a:lnTo>
                <a:lnTo>
                  <a:pt x="24760" y="77930"/>
                </a:lnTo>
                <a:lnTo>
                  <a:pt x="24760" y="78040"/>
                </a:lnTo>
                <a:lnTo>
                  <a:pt x="24800" y="78080"/>
                </a:lnTo>
                <a:lnTo>
                  <a:pt x="24800" y="78100"/>
                </a:lnTo>
                <a:lnTo>
                  <a:pt x="24780" y="78110"/>
                </a:lnTo>
                <a:lnTo>
                  <a:pt x="24770" y="78120"/>
                </a:lnTo>
                <a:lnTo>
                  <a:pt x="24730" y="78160"/>
                </a:lnTo>
                <a:lnTo>
                  <a:pt x="24720" y="78170"/>
                </a:lnTo>
                <a:lnTo>
                  <a:pt x="24700" y="78230"/>
                </a:lnTo>
                <a:lnTo>
                  <a:pt x="24640" y="78300"/>
                </a:lnTo>
                <a:lnTo>
                  <a:pt x="24560" y="78360"/>
                </a:lnTo>
                <a:lnTo>
                  <a:pt x="24470" y="78380"/>
                </a:lnTo>
                <a:lnTo>
                  <a:pt x="24520" y="78470"/>
                </a:lnTo>
                <a:lnTo>
                  <a:pt x="24480" y="78500"/>
                </a:lnTo>
                <a:lnTo>
                  <a:pt x="24390" y="78490"/>
                </a:lnTo>
                <a:lnTo>
                  <a:pt x="24320" y="78450"/>
                </a:lnTo>
                <a:lnTo>
                  <a:pt x="24350" y="78370"/>
                </a:lnTo>
                <a:lnTo>
                  <a:pt x="24320" y="78280"/>
                </a:lnTo>
                <a:lnTo>
                  <a:pt x="24210" y="78110"/>
                </a:lnTo>
                <a:lnTo>
                  <a:pt x="24100" y="77840"/>
                </a:lnTo>
                <a:lnTo>
                  <a:pt x="24100" y="77810"/>
                </a:lnTo>
                <a:lnTo>
                  <a:pt x="24130" y="77080"/>
                </a:lnTo>
                <a:lnTo>
                  <a:pt x="24190" y="77120"/>
                </a:lnTo>
                <a:lnTo>
                  <a:pt x="24210" y="77170"/>
                </a:lnTo>
                <a:lnTo>
                  <a:pt x="24210" y="77230"/>
                </a:lnTo>
                <a:lnTo>
                  <a:pt x="24240" y="77260"/>
                </a:lnTo>
                <a:lnTo>
                  <a:pt x="24320" y="77260"/>
                </a:lnTo>
                <a:lnTo>
                  <a:pt x="24350" y="77200"/>
                </a:lnTo>
                <a:lnTo>
                  <a:pt x="24370" y="77120"/>
                </a:lnTo>
                <a:lnTo>
                  <a:pt x="24410" y="77080"/>
                </a:lnTo>
                <a:lnTo>
                  <a:pt x="24650" y="77030"/>
                </a:lnTo>
                <a:lnTo>
                  <a:pt x="24750" y="77040"/>
                </a:lnTo>
                <a:lnTo>
                  <a:pt x="24800" y="77100"/>
                </a:lnTo>
                <a:lnTo>
                  <a:pt x="24770" y="77210"/>
                </a:lnTo>
                <a:lnTo>
                  <a:pt x="24770" y="77250"/>
                </a:lnTo>
                <a:lnTo>
                  <a:pt x="24780" y="77280"/>
                </a:lnTo>
                <a:close/>
                <a:moveTo>
                  <a:pt x="24390" y="76890"/>
                </a:moveTo>
                <a:lnTo>
                  <a:pt x="24320" y="76850"/>
                </a:lnTo>
                <a:lnTo>
                  <a:pt x="24490" y="76720"/>
                </a:lnTo>
                <a:lnTo>
                  <a:pt x="24580" y="76680"/>
                </a:lnTo>
                <a:lnTo>
                  <a:pt x="24650" y="76740"/>
                </a:lnTo>
                <a:lnTo>
                  <a:pt x="24710" y="76910"/>
                </a:lnTo>
                <a:lnTo>
                  <a:pt x="24700" y="76950"/>
                </a:lnTo>
                <a:lnTo>
                  <a:pt x="24660" y="76970"/>
                </a:lnTo>
                <a:lnTo>
                  <a:pt x="24610" y="76980"/>
                </a:lnTo>
                <a:lnTo>
                  <a:pt x="24550" y="76990"/>
                </a:lnTo>
                <a:lnTo>
                  <a:pt x="24500" y="77040"/>
                </a:lnTo>
                <a:lnTo>
                  <a:pt x="24450" y="76990"/>
                </a:lnTo>
                <a:lnTo>
                  <a:pt x="24420" y="76940"/>
                </a:lnTo>
                <a:lnTo>
                  <a:pt x="24390" y="76890"/>
                </a:lnTo>
                <a:close/>
                <a:moveTo>
                  <a:pt x="25440" y="76570"/>
                </a:moveTo>
                <a:lnTo>
                  <a:pt x="25330" y="76600"/>
                </a:lnTo>
                <a:lnTo>
                  <a:pt x="25210" y="76560"/>
                </a:lnTo>
                <a:lnTo>
                  <a:pt x="25160" y="76490"/>
                </a:lnTo>
                <a:lnTo>
                  <a:pt x="25170" y="76440"/>
                </a:lnTo>
                <a:lnTo>
                  <a:pt x="25240" y="76450"/>
                </a:lnTo>
                <a:lnTo>
                  <a:pt x="25360" y="76460"/>
                </a:lnTo>
                <a:lnTo>
                  <a:pt x="25440" y="76510"/>
                </a:lnTo>
                <a:lnTo>
                  <a:pt x="25440" y="76570"/>
                </a:lnTo>
                <a:close/>
                <a:moveTo>
                  <a:pt x="26210" y="76090"/>
                </a:moveTo>
                <a:lnTo>
                  <a:pt x="26270" y="76230"/>
                </a:lnTo>
                <a:lnTo>
                  <a:pt x="26220" y="76290"/>
                </a:lnTo>
                <a:lnTo>
                  <a:pt x="26180" y="76340"/>
                </a:lnTo>
                <a:lnTo>
                  <a:pt x="26120" y="76370"/>
                </a:lnTo>
                <a:lnTo>
                  <a:pt x="26050" y="76330"/>
                </a:lnTo>
                <a:lnTo>
                  <a:pt x="25890" y="76410"/>
                </a:lnTo>
                <a:lnTo>
                  <a:pt x="25830" y="76290"/>
                </a:lnTo>
                <a:lnTo>
                  <a:pt x="25820" y="76100"/>
                </a:lnTo>
                <a:lnTo>
                  <a:pt x="25790" y="75960"/>
                </a:lnTo>
                <a:lnTo>
                  <a:pt x="25820" y="75890"/>
                </a:lnTo>
                <a:lnTo>
                  <a:pt x="25840" y="75730"/>
                </a:lnTo>
                <a:lnTo>
                  <a:pt x="25860" y="75660"/>
                </a:lnTo>
                <a:lnTo>
                  <a:pt x="25910" y="75690"/>
                </a:lnTo>
                <a:lnTo>
                  <a:pt x="25960" y="75690"/>
                </a:lnTo>
                <a:lnTo>
                  <a:pt x="26000" y="75670"/>
                </a:lnTo>
                <a:lnTo>
                  <a:pt x="26050" y="75630"/>
                </a:lnTo>
                <a:lnTo>
                  <a:pt x="26050" y="75650"/>
                </a:lnTo>
                <a:lnTo>
                  <a:pt x="26050" y="75660"/>
                </a:lnTo>
                <a:lnTo>
                  <a:pt x="26070" y="75660"/>
                </a:lnTo>
                <a:lnTo>
                  <a:pt x="26080" y="75660"/>
                </a:lnTo>
                <a:lnTo>
                  <a:pt x="26240" y="75770"/>
                </a:lnTo>
                <a:lnTo>
                  <a:pt x="26240" y="75930"/>
                </a:lnTo>
                <a:lnTo>
                  <a:pt x="26210" y="76090"/>
                </a:lnTo>
                <a:close/>
                <a:moveTo>
                  <a:pt x="25760" y="75710"/>
                </a:moveTo>
                <a:lnTo>
                  <a:pt x="25750" y="75780"/>
                </a:lnTo>
                <a:lnTo>
                  <a:pt x="25640" y="75880"/>
                </a:lnTo>
                <a:lnTo>
                  <a:pt x="25490" y="75980"/>
                </a:lnTo>
                <a:lnTo>
                  <a:pt x="25360" y="75990"/>
                </a:lnTo>
                <a:lnTo>
                  <a:pt x="25310" y="75850"/>
                </a:lnTo>
                <a:lnTo>
                  <a:pt x="25360" y="75790"/>
                </a:lnTo>
                <a:lnTo>
                  <a:pt x="25640" y="75550"/>
                </a:lnTo>
                <a:lnTo>
                  <a:pt x="25630" y="75620"/>
                </a:lnTo>
                <a:lnTo>
                  <a:pt x="25620" y="75640"/>
                </a:lnTo>
                <a:lnTo>
                  <a:pt x="25610" y="75660"/>
                </a:lnTo>
                <a:lnTo>
                  <a:pt x="25640" y="75710"/>
                </a:lnTo>
                <a:lnTo>
                  <a:pt x="25700" y="75670"/>
                </a:lnTo>
                <a:lnTo>
                  <a:pt x="25740" y="75670"/>
                </a:lnTo>
                <a:lnTo>
                  <a:pt x="25760" y="75710"/>
                </a:lnTo>
                <a:close/>
                <a:moveTo>
                  <a:pt x="40480" y="63480"/>
                </a:moveTo>
                <a:lnTo>
                  <a:pt x="40370" y="63530"/>
                </a:lnTo>
                <a:lnTo>
                  <a:pt x="40370" y="63560"/>
                </a:lnTo>
                <a:lnTo>
                  <a:pt x="40390" y="63610"/>
                </a:lnTo>
                <a:lnTo>
                  <a:pt x="40340" y="63660"/>
                </a:lnTo>
                <a:lnTo>
                  <a:pt x="40250" y="63680"/>
                </a:lnTo>
                <a:lnTo>
                  <a:pt x="40160" y="63640"/>
                </a:lnTo>
                <a:lnTo>
                  <a:pt x="40150" y="63670"/>
                </a:lnTo>
                <a:lnTo>
                  <a:pt x="40140" y="63700"/>
                </a:lnTo>
                <a:lnTo>
                  <a:pt x="40130" y="63720"/>
                </a:lnTo>
                <a:lnTo>
                  <a:pt x="40120" y="63750"/>
                </a:lnTo>
                <a:lnTo>
                  <a:pt x="39990" y="63570"/>
                </a:lnTo>
                <a:lnTo>
                  <a:pt x="39930" y="63530"/>
                </a:lnTo>
                <a:lnTo>
                  <a:pt x="39950" y="63630"/>
                </a:lnTo>
                <a:lnTo>
                  <a:pt x="39980" y="63740"/>
                </a:lnTo>
                <a:lnTo>
                  <a:pt x="40000" y="63850"/>
                </a:lnTo>
                <a:lnTo>
                  <a:pt x="39970" y="63940"/>
                </a:lnTo>
                <a:lnTo>
                  <a:pt x="39920" y="63950"/>
                </a:lnTo>
                <a:lnTo>
                  <a:pt x="39860" y="63940"/>
                </a:lnTo>
                <a:lnTo>
                  <a:pt x="39810" y="63940"/>
                </a:lnTo>
                <a:lnTo>
                  <a:pt x="39780" y="63990"/>
                </a:lnTo>
                <a:lnTo>
                  <a:pt x="39760" y="64020"/>
                </a:lnTo>
                <a:lnTo>
                  <a:pt x="39720" y="64040"/>
                </a:lnTo>
                <a:lnTo>
                  <a:pt x="39620" y="64050"/>
                </a:lnTo>
                <a:lnTo>
                  <a:pt x="39540" y="64070"/>
                </a:lnTo>
                <a:lnTo>
                  <a:pt x="39470" y="64110"/>
                </a:lnTo>
                <a:lnTo>
                  <a:pt x="39390" y="64130"/>
                </a:lnTo>
                <a:lnTo>
                  <a:pt x="39290" y="64070"/>
                </a:lnTo>
                <a:lnTo>
                  <a:pt x="39250" y="63980"/>
                </a:lnTo>
                <a:lnTo>
                  <a:pt x="39230" y="63870"/>
                </a:lnTo>
                <a:lnTo>
                  <a:pt x="39230" y="63640"/>
                </a:lnTo>
                <a:lnTo>
                  <a:pt x="39170" y="63660"/>
                </a:lnTo>
                <a:lnTo>
                  <a:pt x="39120" y="63650"/>
                </a:lnTo>
                <a:lnTo>
                  <a:pt x="39100" y="63620"/>
                </a:lnTo>
                <a:lnTo>
                  <a:pt x="39110" y="63600"/>
                </a:lnTo>
                <a:lnTo>
                  <a:pt x="39330" y="63430"/>
                </a:lnTo>
                <a:lnTo>
                  <a:pt x="39380" y="63370"/>
                </a:lnTo>
                <a:lnTo>
                  <a:pt x="39510" y="63140"/>
                </a:lnTo>
                <a:lnTo>
                  <a:pt x="39550" y="63080"/>
                </a:lnTo>
                <a:lnTo>
                  <a:pt x="39580" y="63060"/>
                </a:lnTo>
                <a:lnTo>
                  <a:pt x="39620" y="63040"/>
                </a:lnTo>
                <a:lnTo>
                  <a:pt x="39670" y="63050"/>
                </a:lnTo>
                <a:lnTo>
                  <a:pt x="39840" y="63150"/>
                </a:lnTo>
                <a:lnTo>
                  <a:pt x="39990" y="63220"/>
                </a:lnTo>
                <a:lnTo>
                  <a:pt x="40160" y="63270"/>
                </a:lnTo>
                <a:lnTo>
                  <a:pt x="40280" y="63310"/>
                </a:lnTo>
                <a:lnTo>
                  <a:pt x="40420" y="63390"/>
                </a:lnTo>
                <a:lnTo>
                  <a:pt x="40480" y="63480"/>
                </a:lnTo>
                <a:close/>
                <a:moveTo>
                  <a:pt x="39640" y="58890"/>
                </a:moveTo>
                <a:lnTo>
                  <a:pt x="39530" y="59040"/>
                </a:lnTo>
                <a:lnTo>
                  <a:pt x="39470" y="58990"/>
                </a:lnTo>
                <a:lnTo>
                  <a:pt x="39460" y="58920"/>
                </a:lnTo>
                <a:lnTo>
                  <a:pt x="39490" y="58850"/>
                </a:lnTo>
                <a:lnTo>
                  <a:pt x="39530" y="58770"/>
                </a:lnTo>
                <a:lnTo>
                  <a:pt x="39460" y="58770"/>
                </a:lnTo>
                <a:lnTo>
                  <a:pt x="39370" y="58740"/>
                </a:lnTo>
                <a:lnTo>
                  <a:pt x="39330" y="58740"/>
                </a:lnTo>
                <a:lnTo>
                  <a:pt x="39290" y="58810"/>
                </a:lnTo>
                <a:lnTo>
                  <a:pt x="39250" y="58860"/>
                </a:lnTo>
                <a:lnTo>
                  <a:pt x="39190" y="58880"/>
                </a:lnTo>
                <a:lnTo>
                  <a:pt x="39190" y="58860"/>
                </a:lnTo>
                <a:lnTo>
                  <a:pt x="39160" y="58810"/>
                </a:lnTo>
                <a:lnTo>
                  <a:pt x="39110" y="58760"/>
                </a:lnTo>
                <a:lnTo>
                  <a:pt x="39070" y="58740"/>
                </a:lnTo>
                <a:lnTo>
                  <a:pt x="39010" y="58710"/>
                </a:lnTo>
                <a:lnTo>
                  <a:pt x="38980" y="58610"/>
                </a:lnTo>
                <a:lnTo>
                  <a:pt x="38900" y="58590"/>
                </a:lnTo>
                <a:lnTo>
                  <a:pt x="38970" y="58490"/>
                </a:lnTo>
                <a:lnTo>
                  <a:pt x="39040" y="58540"/>
                </a:lnTo>
                <a:lnTo>
                  <a:pt x="39110" y="58640"/>
                </a:lnTo>
                <a:lnTo>
                  <a:pt x="39190" y="58700"/>
                </a:lnTo>
                <a:lnTo>
                  <a:pt x="39250" y="58660"/>
                </a:lnTo>
                <a:lnTo>
                  <a:pt x="39270" y="58560"/>
                </a:lnTo>
                <a:lnTo>
                  <a:pt x="39270" y="58400"/>
                </a:lnTo>
                <a:lnTo>
                  <a:pt x="39310" y="58450"/>
                </a:lnTo>
                <a:lnTo>
                  <a:pt x="39370" y="58550"/>
                </a:lnTo>
                <a:lnTo>
                  <a:pt x="39420" y="58590"/>
                </a:lnTo>
                <a:lnTo>
                  <a:pt x="39450" y="58530"/>
                </a:lnTo>
                <a:lnTo>
                  <a:pt x="39480" y="58520"/>
                </a:lnTo>
                <a:lnTo>
                  <a:pt x="39510" y="58540"/>
                </a:lnTo>
                <a:lnTo>
                  <a:pt x="39530" y="58590"/>
                </a:lnTo>
                <a:lnTo>
                  <a:pt x="39570" y="58500"/>
                </a:lnTo>
                <a:lnTo>
                  <a:pt x="39590" y="58420"/>
                </a:lnTo>
                <a:lnTo>
                  <a:pt x="39570" y="58360"/>
                </a:lnTo>
                <a:lnTo>
                  <a:pt x="39490" y="58320"/>
                </a:lnTo>
                <a:lnTo>
                  <a:pt x="39550" y="58280"/>
                </a:lnTo>
                <a:lnTo>
                  <a:pt x="39610" y="58260"/>
                </a:lnTo>
                <a:lnTo>
                  <a:pt x="39660" y="58250"/>
                </a:lnTo>
                <a:lnTo>
                  <a:pt x="39710" y="58290"/>
                </a:lnTo>
                <a:lnTo>
                  <a:pt x="39760" y="58480"/>
                </a:lnTo>
                <a:lnTo>
                  <a:pt x="39730" y="58700"/>
                </a:lnTo>
                <a:lnTo>
                  <a:pt x="39640" y="58890"/>
                </a:lnTo>
                <a:close/>
                <a:moveTo>
                  <a:pt x="40870" y="56400"/>
                </a:moveTo>
                <a:lnTo>
                  <a:pt x="40830" y="56410"/>
                </a:lnTo>
                <a:lnTo>
                  <a:pt x="40690" y="56430"/>
                </a:lnTo>
                <a:lnTo>
                  <a:pt x="40680" y="56480"/>
                </a:lnTo>
                <a:lnTo>
                  <a:pt x="40700" y="56560"/>
                </a:lnTo>
                <a:lnTo>
                  <a:pt x="40630" y="56640"/>
                </a:lnTo>
                <a:lnTo>
                  <a:pt x="40630" y="56670"/>
                </a:lnTo>
                <a:lnTo>
                  <a:pt x="40650" y="56680"/>
                </a:lnTo>
                <a:lnTo>
                  <a:pt x="40710" y="56710"/>
                </a:lnTo>
                <a:lnTo>
                  <a:pt x="40710" y="56670"/>
                </a:lnTo>
                <a:lnTo>
                  <a:pt x="40760" y="56690"/>
                </a:lnTo>
                <a:lnTo>
                  <a:pt x="40800" y="56720"/>
                </a:lnTo>
                <a:lnTo>
                  <a:pt x="40830" y="56750"/>
                </a:lnTo>
                <a:lnTo>
                  <a:pt x="40850" y="56790"/>
                </a:lnTo>
                <a:lnTo>
                  <a:pt x="40750" y="56910"/>
                </a:lnTo>
                <a:lnTo>
                  <a:pt x="40710" y="56940"/>
                </a:lnTo>
                <a:lnTo>
                  <a:pt x="40780" y="57050"/>
                </a:lnTo>
                <a:lnTo>
                  <a:pt x="40680" y="57230"/>
                </a:lnTo>
                <a:lnTo>
                  <a:pt x="40500" y="57370"/>
                </a:lnTo>
                <a:lnTo>
                  <a:pt x="40340" y="57380"/>
                </a:lnTo>
                <a:lnTo>
                  <a:pt x="40250" y="57470"/>
                </a:lnTo>
                <a:lnTo>
                  <a:pt x="40180" y="57380"/>
                </a:lnTo>
                <a:lnTo>
                  <a:pt x="40160" y="57220"/>
                </a:lnTo>
                <a:lnTo>
                  <a:pt x="40190" y="57090"/>
                </a:lnTo>
                <a:lnTo>
                  <a:pt x="40260" y="57140"/>
                </a:lnTo>
                <a:lnTo>
                  <a:pt x="40280" y="57160"/>
                </a:lnTo>
                <a:lnTo>
                  <a:pt x="40300" y="57200"/>
                </a:lnTo>
                <a:lnTo>
                  <a:pt x="40340" y="57200"/>
                </a:lnTo>
                <a:lnTo>
                  <a:pt x="40330" y="57120"/>
                </a:lnTo>
                <a:lnTo>
                  <a:pt x="40320" y="57090"/>
                </a:lnTo>
                <a:lnTo>
                  <a:pt x="40300" y="57050"/>
                </a:lnTo>
                <a:lnTo>
                  <a:pt x="40370" y="56980"/>
                </a:lnTo>
                <a:lnTo>
                  <a:pt x="40430" y="56900"/>
                </a:lnTo>
                <a:lnTo>
                  <a:pt x="40450" y="56820"/>
                </a:lnTo>
                <a:lnTo>
                  <a:pt x="40410" y="56750"/>
                </a:lnTo>
                <a:lnTo>
                  <a:pt x="40370" y="56780"/>
                </a:lnTo>
                <a:lnTo>
                  <a:pt x="40340" y="56780"/>
                </a:lnTo>
                <a:lnTo>
                  <a:pt x="40300" y="56750"/>
                </a:lnTo>
                <a:lnTo>
                  <a:pt x="40270" y="56870"/>
                </a:lnTo>
                <a:lnTo>
                  <a:pt x="40200" y="56920"/>
                </a:lnTo>
                <a:lnTo>
                  <a:pt x="40120" y="56910"/>
                </a:lnTo>
                <a:lnTo>
                  <a:pt x="40040" y="56860"/>
                </a:lnTo>
                <a:lnTo>
                  <a:pt x="40000" y="56790"/>
                </a:lnTo>
                <a:lnTo>
                  <a:pt x="39950" y="56640"/>
                </a:lnTo>
                <a:lnTo>
                  <a:pt x="39900" y="56600"/>
                </a:lnTo>
                <a:lnTo>
                  <a:pt x="39930" y="56580"/>
                </a:lnTo>
                <a:lnTo>
                  <a:pt x="39970" y="56540"/>
                </a:lnTo>
                <a:lnTo>
                  <a:pt x="40010" y="56520"/>
                </a:lnTo>
                <a:lnTo>
                  <a:pt x="39950" y="56430"/>
                </a:lnTo>
                <a:lnTo>
                  <a:pt x="39810" y="56300"/>
                </a:lnTo>
                <a:lnTo>
                  <a:pt x="39750" y="56220"/>
                </a:lnTo>
                <a:lnTo>
                  <a:pt x="39720" y="56140"/>
                </a:lnTo>
                <a:lnTo>
                  <a:pt x="39640" y="55880"/>
                </a:lnTo>
                <a:lnTo>
                  <a:pt x="39690" y="55890"/>
                </a:lnTo>
                <a:lnTo>
                  <a:pt x="39710" y="55910"/>
                </a:lnTo>
                <a:lnTo>
                  <a:pt x="39740" y="55920"/>
                </a:lnTo>
                <a:lnTo>
                  <a:pt x="39780" y="55920"/>
                </a:lnTo>
                <a:lnTo>
                  <a:pt x="39780" y="55930"/>
                </a:lnTo>
                <a:lnTo>
                  <a:pt x="39790" y="55940"/>
                </a:lnTo>
                <a:lnTo>
                  <a:pt x="39820" y="55960"/>
                </a:lnTo>
                <a:lnTo>
                  <a:pt x="39840" y="55960"/>
                </a:lnTo>
                <a:lnTo>
                  <a:pt x="39860" y="55950"/>
                </a:lnTo>
                <a:lnTo>
                  <a:pt x="39860" y="55920"/>
                </a:lnTo>
                <a:lnTo>
                  <a:pt x="39860" y="55890"/>
                </a:lnTo>
                <a:lnTo>
                  <a:pt x="39840" y="55880"/>
                </a:lnTo>
                <a:lnTo>
                  <a:pt x="39850" y="55840"/>
                </a:lnTo>
                <a:lnTo>
                  <a:pt x="39910" y="55760"/>
                </a:lnTo>
                <a:lnTo>
                  <a:pt x="39990" y="55730"/>
                </a:lnTo>
                <a:lnTo>
                  <a:pt x="40040" y="55850"/>
                </a:lnTo>
                <a:lnTo>
                  <a:pt x="40230" y="55960"/>
                </a:lnTo>
                <a:lnTo>
                  <a:pt x="40210" y="56020"/>
                </a:lnTo>
                <a:lnTo>
                  <a:pt x="40300" y="56040"/>
                </a:lnTo>
                <a:lnTo>
                  <a:pt x="40540" y="56040"/>
                </a:lnTo>
                <a:lnTo>
                  <a:pt x="40590" y="56050"/>
                </a:lnTo>
                <a:lnTo>
                  <a:pt x="40590" y="56070"/>
                </a:lnTo>
                <a:lnTo>
                  <a:pt x="40560" y="56100"/>
                </a:lnTo>
                <a:lnTo>
                  <a:pt x="40440" y="56130"/>
                </a:lnTo>
                <a:lnTo>
                  <a:pt x="40470" y="56170"/>
                </a:lnTo>
                <a:lnTo>
                  <a:pt x="40530" y="56200"/>
                </a:lnTo>
                <a:lnTo>
                  <a:pt x="40560" y="56220"/>
                </a:lnTo>
                <a:lnTo>
                  <a:pt x="40710" y="56340"/>
                </a:lnTo>
                <a:lnTo>
                  <a:pt x="40820" y="56370"/>
                </a:lnTo>
                <a:lnTo>
                  <a:pt x="40870" y="56400"/>
                </a:lnTo>
                <a:close/>
                <a:moveTo>
                  <a:pt x="42240" y="55630"/>
                </a:moveTo>
                <a:lnTo>
                  <a:pt x="42170" y="55660"/>
                </a:lnTo>
                <a:lnTo>
                  <a:pt x="42100" y="55680"/>
                </a:lnTo>
                <a:lnTo>
                  <a:pt x="42060" y="55670"/>
                </a:lnTo>
                <a:lnTo>
                  <a:pt x="42040" y="55640"/>
                </a:lnTo>
                <a:lnTo>
                  <a:pt x="41990" y="55620"/>
                </a:lnTo>
                <a:lnTo>
                  <a:pt x="41900" y="55610"/>
                </a:lnTo>
                <a:lnTo>
                  <a:pt x="41830" y="55640"/>
                </a:lnTo>
                <a:lnTo>
                  <a:pt x="41770" y="55680"/>
                </a:lnTo>
                <a:lnTo>
                  <a:pt x="41700" y="55700"/>
                </a:lnTo>
                <a:lnTo>
                  <a:pt x="41630" y="55670"/>
                </a:lnTo>
                <a:lnTo>
                  <a:pt x="41570" y="55620"/>
                </a:lnTo>
                <a:lnTo>
                  <a:pt x="41510" y="55590"/>
                </a:lnTo>
                <a:lnTo>
                  <a:pt x="41440" y="55620"/>
                </a:lnTo>
                <a:lnTo>
                  <a:pt x="41430" y="55530"/>
                </a:lnTo>
                <a:lnTo>
                  <a:pt x="41360" y="55510"/>
                </a:lnTo>
                <a:lnTo>
                  <a:pt x="41270" y="55500"/>
                </a:lnTo>
                <a:lnTo>
                  <a:pt x="41190" y="55470"/>
                </a:lnTo>
                <a:lnTo>
                  <a:pt x="41140" y="55510"/>
                </a:lnTo>
                <a:lnTo>
                  <a:pt x="41180" y="55580"/>
                </a:lnTo>
                <a:lnTo>
                  <a:pt x="41180" y="55640"/>
                </a:lnTo>
                <a:lnTo>
                  <a:pt x="41160" y="55700"/>
                </a:lnTo>
                <a:lnTo>
                  <a:pt x="41140" y="55770"/>
                </a:lnTo>
                <a:lnTo>
                  <a:pt x="41100" y="55750"/>
                </a:lnTo>
                <a:lnTo>
                  <a:pt x="41070" y="55750"/>
                </a:lnTo>
                <a:lnTo>
                  <a:pt x="41060" y="55770"/>
                </a:lnTo>
                <a:lnTo>
                  <a:pt x="41040" y="55810"/>
                </a:lnTo>
                <a:lnTo>
                  <a:pt x="41000" y="55810"/>
                </a:lnTo>
                <a:lnTo>
                  <a:pt x="40920" y="55660"/>
                </a:lnTo>
                <a:lnTo>
                  <a:pt x="40860" y="55620"/>
                </a:lnTo>
                <a:lnTo>
                  <a:pt x="40630" y="55660"/>
                </a:lnTo>
                <a:lnTo>
                  <a:pt x="40540" y="55630"/>
                </a:lnTo>
                <a:lnTo>
                  <a:pt x="40430" y="55570"/>
                </a:lnTo>
                <a:lnTo>
                  <a:pt x="40340" y="55490"/>
                </a:lnTo>
                <a:lnTo>
                  <a:pt x="40270" y="55330"/>
                </a:lnTo>
                <a:lnTo>
                  <a:pt x="40110" y="55150"/>
                </a:lnTo>
                <a:lnTo>
                  <a:pt x="40080" y="55040"/>
                </a:lnTo>
                <a:lnTo>
                  <a:pt x="40080" y="54960"/>
                </a:lnTo>
                <a:lnTo>
                  <a:pt x="40070" y="54890"/>
                </a:lnTo>
                <a:lnTo>
                  <a:pt x="40040" y="54840"/>
                </a:lnTo>
                <a:lnTo>
                  <a:pt x="39990" y="54780"/>
                </a:lnTo>
                <a:lnTo>
                  <a:pt x="39950" y="54720"/>
                </a:lnTo>
                <a:lnTo>
                  <a:pt x="39940" y="54640"/>
                </a:lnTo>
                <a:lnTo>
                  <a:pt x="39920" y="54560"/>
                </a:lnTo>
                <a:lnTo>
                  <a:pt x="39860" y="54490"/>
                </a:lnTo>
                <a:lnTo>
                  <a:pt x="39800" y="54540"/>
                </a:lnTo>
                <a:lnTo>
                  <a:pt x="39740" y="54600"/>
                </a:lnTo>
                <a:lnTo>
                  <a:pt x="39700" y="54680"/>
                </a:lnTo>
                <a:lnTo>
                  <a:pt x="39670" y="54760"/>
                </a:lnTo>
                <a:lnTo>
                  <a:pt x="39610" y="54720"/>
                </a:lnTo>
                <a:lnTo>
                  <a:pt x="39620" y="54680"/>
                </a:lnTo>
                <a:lnTo>
                  <a:pt x="39670" y="54630"/>
                </a:lnTo>
                <a:lnTo>
                  <a:pt x="39710" y="54570"/>
                </a:lnTo>
                <a:lnTo>
                  <a:pt x="39720" y="54500"/>
                </a:lnTo>
                <a:lnTo>
                  <a:pt x="39720" y="54440"/>
                </a:lnTo>
                <a:lnTo>
                  <a:pt x="39710" y="54360"/>
                </a:lnTo>
                <a:lnTo>
                  <a:pt x="39740" y="54250"/>
                </a:lnTo>
                <a:lnTo>
                  <a:pt x="39810" y="54210"/>
                </a:lnTo>
                <a:lnTo>
                  <a:pt x="39910" y="54180"/>
                </a:lnTo>
                <a:lnTo>
                  <a:pt x="40010" y="54120"/>
                </a:lnTo>
                <a:lnTo>
                  <a:pt x="39870" y="54110"/>
                </a:lnTo>
                <a:lnTo>
                  <a:pt x="39820" y="54120"/>
                </a:lnTo>
                <a:lnTo>
                  <a:pt x="39780" y="54160"/>
                </a:lnTo>
                <a:lnTo>
                  <a:pt x="39770" y="53940"/>
                </a:lnTo>
                <a:lnTo>
                  <a:pt x="39810" y="53860"/>
                </a:lnTo>
                <a:lnTo>
                  <a:pt x="39930" y="53860"/>
                </a:lnTo>
                <a:lnTo>
                  <a:pt x="40030" y="53900"/>
                </a:lnTo>
                <a:lnTo>
                  <a:pt x="40070" y="53980"/>
                </a:lnTo>
                <a:lnTo>
                  <a:pt x="40070" y="54070"/>
                </a:lnTo>
                <a:lnTo>
                  <a:pt x="40080" y="54120"/>
                </a:lnTo>
                <a:lnTo>
                  <a:pt x="40160" y="54140"/>
                </a:lnTo>
                <a:lnTo>
                  <a:pt x="40360" y="54170"/>
                </a:lnTo>
                <a:lnTo>
                  <a:pt x="40450" y="54190"/>
                </a:lnTo>
                <a:lnTo>
                  <a:pt x="40540" y="54240"/>
                </a:lnTo>
                <a:lnTo>
                  <a:pt x="40690" y="54360"/>
                </a:lnTo>
                <a:lnTo>
                  <a:pt x="40810" y="54500"/>
                </a:lnTo>
                <a:lnTo>
                  <a:pt x="40850" y="54530"/>
                </a:lnTo>
                <a:lnTo>
                  <a:pt x="40900" y="54550"/>
                </a:lnTo>
                <a:lnTo>
                  <a:pt x="40990" y="54550"/>
                </a:lnTo>
                <a:lnTo>
                  <a:pt x="41040" y="54570"/>
                </a:lnTo>
                <a:lnTo>
                  <a:pt x="40980" y="54580"/>
                </a:lnTo>
                <a:lnTo>
                  <a:pt x="40940" y="54610"/>
                </a:lnTo>
                <a:lnTo>
                  <a:pt x="40920" y="54660"/>
                </a:lnTo>
                <a:lnTo>
                  <a:pt x="40930" y="54720"/>
                </a:lnTo>
                <a:lnTo>
                  <a:pt x="41050" y="54720"/>
                </a:lnTo>
                <a:lnTo>
                  <a:pt x="41340" y="54940"/>
                </a:lnTo>
                <a:lnTo>
                  <a:pt x="41470" y="55020"/>
                </a:lnTo>
                <a:lnTo>
                  <a:pt x="41490" y="54960"/>
                </a:lnTo>
                <a:lnTo>
                  <a:pt x="41520" y="54930"/>
                </a:lnTo>
                <a:lnTo>
                  <a:pt x="41570" y="54920"/>
                </a:lnTo>
                <a:lnTo>
                  <a:pt x="41620" y="54940"/>
                </a:lnTo>
                <a:lnTo>
                  <a:pt x="41620" y="54430"/>
                </a:lnTo>
                <a:lnTo>
                  <a:pt x="41660" y="54430"/>
                </a:lnTo>
                <a:lnTo>
                  <a:pt x="41730" y="54530"/>
                </a:lnTo>
                <a:lnTo>
                  <a:pt x="41770" y="54620"/>
                </a:lnTo>
                <a:lnTo>
                  <a:pt x="41780" y="54700"/>
                </a:lnTo>
                <a:lnTo>
                  <a:pt x="41770" y="54850"/>
                </a:lnTo>
                <a:lnTo>
                  <a:pt x="41810" y="54910"/>
                </a:lnTo>
                <a:lnTo>
                  <a:pt x="41880" y="54890"/>
                </a:lnTo>
                <a:lnTo>
                  <a:pt x="41960" y="54890"/>
                </a:lnTo>
                <a:lnTo>
                  <a:pt x="41990" y="54980"/>
                </a:lnTo>
                <a:lnTo>
                  <a:pt x="42010" y="54970"/>
                </a:lnTo>
                <a:lnTo>
                  <a:pt x="42020" y="54970"/>
                </a:lnTo>
                <a:lnTo>
                  <a:pt x="42030" y="54940"/>
                </a:lnTo>
                <a:lnTo>
                  <a:pt x="42190" y="55100"/>
                </a:lnTo>
                <a:lnTo>
                  <a:pt x="42260" y="55190"/>
                </a:lnTo>
                <a:lnTo>
                  <a:pt x="42290" y="55260"/>
                </a:lnTo>
                <a:lnTo>
                  <a:pt x="42270" y="55340"/>
                </a:lnTo>
                <a:lnTo>
                  <a:pt x="42230" y="55370"/>
                </a:lnTo>
                <a:lnTo>
                  <a:pt x="42190" y="55380"/>
                </a:lnTo>
                <a:lnTo>
                  <a:pt x="42140" y="55430"/>
                </a:lnTo>
                <a:lnTo>
                  <a:pt x="42110" y="55510"/>
                </a:lnTo>
                <a:lnTo>
                  <a:pt x="42140" y="55530"/>
                </a:lnTo>
                <a:lnTo>
                  <a:pt x="42180" y="55520"/>
                </a:lnTo>
                <a:lnTo>
                  <a:pt x="42210" y="55470"/>
                </a:lnTo>
                <a:lnTo>
                  <a:pt x="42240" y="55470"/>
                </a:lnTo>
                <a:lnTo>
                  <a:pt x="42240" y="55480"/>
                </a:lnTo>
                <a:lnTo>
                  <a:pt x="42240" y="55490"/>
                </a:lnTo>
                <a:lnTo>
                  <a:pt x="42250" y="55510"/>
                </a:lnTo>
                <a:lnTo>
                  <a:pt x="42290" y="55470"/>
                </a:lnTo>
                <a:lnTo>
                  <a:pt x="42320" y="55540"/>
                </a:lnTo>
                <a:lnTo>
                  <a:pt x="42300" y="55590"/>
                </a:lnTo>
                <a:lnTo>
                  <a:pt x="42240" y="55630"/>
                </a:lnTo>
                <a:close/>
                <a:moveTo>
                  <a:pt x="46250" y="62070"/>
                </a:moveTo>
                <a:lnTo>
                  <a:pt x="46120" y="62100"/>
                </a:lnTo>
                <a:lnTo>
                  <a:pt x="45970" y="62090"/>
                </a:lnTo>
                <a:lnTo>
                  <a:pt x="45880" y="62010"/>
                </a:lnTo>
                <a:lnTo>
                  <a:pt x="45920" y="61840"/>
                </a:lnTo>
                <a:lnTo>
                  <a:pt x="45960" y="61810"/>
                </a:lnTo>
                <a:lnTo>
                  <a:pt x="46140" y="61700"/>
                </a:lnTo>
                <a:lnTo>
                  <a:pt x="46240" y="61600"/>
                </a:lnTo>
                <a:lnTo>
                  <a:pt x="46280" y="61590"/>
                </a:lnTo>
                <a:lnTo>
                  <a:pt x="46290" y="61670"/>
                </a:lnTo>
                <a:lnTo>
                  <a:pt x="46290" y="61790"/>
                </a:lnTo>
                <a:lnTo>
                  <a:pt x="46220" y="61970"/>
                </a:lnTo>
                <a:lnTo>
                  <a:pt x="46250" y="62070"/>
                </a:lnTo>
                <a:close/>
                <a:moveTo>
                  <a:pt x="41860" y="56050"/>
                </a:moveTo>
                <a:lnTo>
                  <a:pt x="41840" y="56090"/>
                </a:lnTo>
                <a:lnTo>
                  <a:pt x="41850" y="56130"/>
                </a:lnTo>
                <a:lnTo>
                  <a:pt x="41870" y="56160"/>
                </a:lnTo>
                <a:lnTo>
                  <a:pt x="41880" y="56190"/>
                </a:lnTo>
                <a:lnTo>
                  <a:pt x="41840" y="56330"/>
                </a:lnTo>
                <a:lnTo>
                  <a:pt x="41840" y="56390"/>
                </a:lnTo>
                <a:lnTo>
                  <a:pt x="41850" y="56450"/>
                </a:lnTo>
                <a:lnTo>
                  <a:pt x="41910" y="56550"/>
                </a:lnTo>
                <a:lnTo>
                  <a:pt x="41920" y="56600"/>
                </a:lnTo>
                <a:lnTo>
                  <a:pt x="41860" y="56640"/>
                </a:lnTo>
                <a:lnTo>
                  <a:pt x="41790" y="56530"/>
                </a:lnTo>
                <a:lnTo>
                  <a:pt x="41700" y="56260"/>
                </a:lnTo>
                <a:lnTo>
                  <a:pt x="41510" y="55920"/>
                </a:lnTo>
                <a:lnTo>
                  <a:pt x="41570" y="55910"/>
                </a:lnTo>
                <a:lnTo>
                  <a:pt x="41810" y="55810"/>
                </a:lnTo>
                <a:lnTo>
                  <a:pt x="41860" y="55810"/>
                </a:lnTo>
                <a:lnTo>
                  <a:pt x="41910" y="55820"/>
                </a:lnTo>
                <a:lnTo>
                  <a:pt x="41940" y="55860"/>
                </a:lnTo>
                <a:lnTo>
                  <a:pt x="41950" y="55910"/>
                </a:lnTo>
                <a:lnTo>
                  <a:pt x="41950" y="56020"/>
                </a:lnTo>
                <a:lnTo>
                  <a:pt x="41940" y="56030"/>
                </a:lnTo>
                <a:lnTo>
                  <a:pt x="41890" y="56040"/>
                </a:lnTo>
                <a:lnTo>
                  <a:pt x="41860" y="56050"/>
                </a:lnTo>
                <a:close/>
                <a:moveTo>
                  <a:pt x="40210" y="72640"/>
                </a:moveTo>
                <a:lnTo>
                  <a:pt x="40210" y="72660"/>
                </a:lnTo>
                <a:lnTo>
                  <a:pt x="40200" y="72660"/>
                </a:lnTo>
                <a:lnTo>
                  <a:pt x="40210" y="72640"/>
                </a:lnTo>
                <a:close/>
                <a:moveTo>
                  <a:pt x="40270" y="72640"/>
                </a:moveTo>
                <a:lnTo>
                  <a:pt x="40260" y="72640"/>
                </a:lnTo>
                <a:lnTo>
                  <a:pt x="40250" y="72620"/>
                </a:lnTo>
                <a:lnTo>
                  <a:pt x="40270" y="72630"/>
                </a:lnTo>
                <a:lnTo>
                  <a:pt x="40270" y="72640"/>
                </a:lnTo>
                <a:close/>
                <a:moveTo>
                  <a:pt x="40230" y="72620"/>
                </a:moveTo>
                <a:lnTo>
                  <a:pt x="40230" y="72610"/>
                </a:lnTo>
                <a:lnTo>
                  <a:pt x="40230" y="72600"/>
                </a:lnTo>
                <a:lnTo>
                  <a:pt x="40240" y="72600"/>
                </a:lnTo>
                <a:lnTo>
                  <a:pt x="40240" y="72610"/>
                </a:lnTo>
                <a:lnTo>
                  <a:pt x="40230" y="72620"/>
                </a:lnTo>
                <a:close/>
                <a:moveTo>
                  <a:pt x="40250" y="72590"/>
                </a:moveTo>
                <a:lnTo>
                  <a:pt x="40240" y="72580"/>
                </a:lnTo>
                <a:lnTo>
                  <a:pt x="40250" y="72580"/>
                </a:lnTo>
                <a:lnTo>
                  <a:pt x="40250" y="72590"/>
                </a:lnTo>
                <a:close/>
                <a:moveTo>
                  <a:pt x="45450" y="47350"/>
                </a:moveTo>
                <a:lnTo>
                  <a:pt x="45490" y="47320"/>
                </a:lnTo>
                <a:lnTo>
                  <a:pt x="45520" y="47220"/>
                </a:lnTo>
                <a:lnTo>
                  <a:pt x="45590" y="47240"/>
                </a:lnTo>
                <a:lnTo>
                  <a:pt x="45620" y="47240"/>
                </a:lnTo>
                <a:lnTo>
                  <a:pt x="45660" y="47220"/>
                </a:lnTo>
                <a:lnTo>
                  <a:pt x="45670" y="47240"/>
                </a:lnTo>
                <a:lnTo>
                  <a:pt x="45700" y="47260"/>
                </a:lnTo>
                <a:lnTo>
                  <a:pt x="45680" y="47310"/>
                </a:lnTo>
                <a:lnTo>
                  <a:pt x="45640" y="47340"/>
                </a:lnTo>
                <a:lnTo>
                  <a:pt x="45610" y="47370"/>
                </a:lnTo>
                <a:lnTo>
                  <a:pt x="45550" y="47370"/>
                </a:lnTo>
                <a:lnTo>
                  <a:pt x="45590" y="47420"/>
                </a:lnTo>
                <a:lnTo>
                  <a:pt x="45640" y="47480"/>
                </a:lnTo>
                <a:lnTo>
                  <a:pt x="45700" y="47540"/>
                </a:lnTo>
                <a:lnTo>
                  <a:pt x="45760" y="47560"/>
                </a:lnTo>
                <a:lnTo>
                  <a:pt x="45810" y="47610"/>
                </a:lnTo>
                <a:lnTo>
                  <a:pt x="45930" y="47820"/>
                </a:lnTo>
                <a:lnTo>
                  <a:pt x="46010" y="47870"/>
                </a:lnTo>
                <a:lnTo>
                  <a:pt x="46370" y="47850"/>
                </a:lnTo>
                <a:lnTo>
                  <a:pt x="46460" y="47910"/>
                </a:lnTo>
                <a:lnTo>
                  <a:pt x="46440" y="48090"/>
                </a:lnTo>
                <a:lnTo>
                  <a:pt x="46470" y="48090"/>
                </a:lnTo>
                <a:lnTo>
                  <a:pt x="46480" y="48060"/>
                </a:lnTo>
                <a:lnTo>
                  <a:pt x="46500" y="47970"/>
                </a:lnTo>
                <a:lnTo>
                  <a:pt x="46510" y="47940"/>
                </a:lnTo>
                <a:lnTo>
                  <a:pt x="46530" y="47910"/>
                </a:lnTo>
                <a:lnTo>
                  <a:pt x="46540" y="47900"/>
                </a:lnTo>
                <a:lnTo>
                  <a:pt x="46580" y="47870"/>
                </a:lnTo>
                <a:lnTo>
                  <a:pt x="46640" y="47840"/>
                </a:lnTo>
                <a:lnTo>
                  <a:pt x="46700" y="47820"/>
                </a:lnTo>
                <a:lnTo>
                  <a:pt x="46770" y="47780"/>
                </a:lnTo>
                <a:lnTo>
                  <a:pt x="46800" y="47710"/>
                </a:lnTo>
                <a:lnTo>
                  <a:pt x="46840" y="47710"/>
                </a:lnTo>
                <a:lnTo>
                  <a:pt x="46950" y="47920"/>
                </a:lnTo>
                <a:lnTo>
                  <a:pt x="47570" y="48430"/>
                </a:lnTo>
                <a:lnTo>
                  <a:pt x="47800" y="48790"/>
                </a:lnTo>
                <a:lnTo>
                  <a:pt x="47890" y="48840"/>
                </a:lnTo>
                <a:lnTo>
                  <a:pt x="48000" y="48860"/>
                </a:lnTo>
                <a:lnTo>
                  <a:pt x="48090" y="48910"/>
                </a:lnTo>
                <a:lnTo>
                  <a:pt x="48150" y="48990"/>
                </a:lnTo>
                <a:lnTo>
                  <a:pt x="48160" y="49110"/>
                </a:lnTo>
                <a:lnTo>
                  <a:pt x="48150" y="49160"/>
                </a:lnTo>
                <a:lnTo>
                  <a:pt x="48120" y="49220"/>
                </a:lnTo>
                <a:lnTo>
                  <a:pt x="48100" y="49280"/>
                </a:lnTo>
                <a:lnTo>
                  <a:pt x="48120" y="49340"/>
                </a:lnTo>
                <a:lnTo>
                  <a:pt x="48180" y="49380"/>
                </a:lnTo>
                <a:lnTo>
                  <a:pt x="48250" y="49370"/>
                </a:lnTo>
                <a:lnTo>
                  <a:pt x="48310" y="49350"/>
                </a:lnTo>
                <a:lnTo>
                  <a:pt x="48360" y="49340"/>
                </a:lnTo>
                <a:lnTo>
                  <a:pt x="48490" y="49340"/>
                </a:lnTo>
                <a:lnTo>
                  <a:pt x="48610" y="49370"/>
                </a:lnTo>
                <a:lnTo>
                  <a:pt x="48700" y="49420"/>
                </a:lnTo>
                <a:lnTo>
                  <a:pt x="48750" y="49530"/>
                </a:lnTo>
                <a:lnTo>
                  <a:pt x="48730" y="49640"/>
                </a:lnTo>
                <a:lnTo>
                  <a:pt x="48660" y="49720"/>
                </a:lnTo>
                <a:lnTo>
                  <a:pt x="48470" y="49840"/>
                </a:lnTo>
                <a:lnTo>
                  <a:pt x="48410" y="49940"/>
                </a:lnTo>
                <a:lnTo>
                  <a:pt x="48370" y="50060"/>
                </a:lnTo>
                <a:lnTo>
                  <a:pt x="48370" y="50190"/>
                </a:lnTo>
                <a:lnTo>
                  <a:pt x="48420" y="50530"/>
                </a:lnTo>
                <a:lnTo>
                  <a:pt x="48420" y="50620"/>
                </a:lnTo>
                <a:lnTo>
                  <a:pt x="48370" y="50840"/>
                </a:lnTo>
                <a:lnTo>
                  <a:pt x="48380" y="50920"/>
                </a:lnTo>
                <a:lnTo>
                  <a:pt x="48350" y="50920"/>
                </a:lnTo>
                <a:lnTo>
                  <a:pt x="48380" y="51070"/>
                </a:lnTo>
                <a:lnTo>
                  <a:pt x="48390" y="51410"/>
                </a:lnTo>
                <a:lnTo>
                  <a:pt x="48440" y="51540"/>
                </a:lnTo>
                <a:lnTo>
                  <a:pt x="48590" y="51730"/>
                </a:lnTo>
                <a:lnTo>
                  <a:pt x="48610" y="51770"/>
                </a:lnTo>
                <a:lnTo>
                  <a:pt x="48610" y="51830"/>
                </a:lnTo>
                <a:lnTo>
                  <a:pt x="48630" y="51920"/>
                </a:lnTo>
                <a:lnTo>
                  <a:pt x="48660" y="52010"/>
                </a:lnTo>
                <a:lnTo>
                  <a:pt x="48710" y="52100"/>
                </a:lnTo>
                <a:lnTo>
                  <a:pt x="48720" y="52140"/>
                </a:lnTo>
                <a:lnTo>
                  <a:pt x="48710" y="52280"/>
                </a:lnTo>
                <a:lnTo>
                  <a:pt x="48690" y="52290"/>
                </a:lnTo>
                <a:lnTo>
                  <a:pt x="48670" y="52290"/>
                </a:lnTo>
                <a:lnTo>
                  <a:pt x="48640" y="52310"/>
                </a:lnTo>
                <a:lnTo>
                  <a:pt x="48430" y="52620"/>
                </a:lnTo>
                <a:lnTo>
                  <a:pt x="48370" y="52680"/>
                </a:lnTo>
                <a:lnTo>
                  <a:pt x="48230" y="52760"/>
                </a:lnTo>
                <a:lnTo>
                  <a:pt x="48190" y="52780"/>
                </a:lnTo>
                <a:lnTo>
                  <a:pt x="48160" y="52770"/>
                </a:lnTo>
                <a:lnTo>
                  <a:pt x="48130" y="52770"/>
                </a:lnTo>
                <a:lnTo>
                  <a:pt x="48120" y="52820"/>
                </a:lnTo>
                <a:lnTo>
                  <a:pt x="48130" y="52910"/>
                </a:lnTo>
                <a:lnTo>
                  <a:pt x="48140" y="52950"/>
                </a:lnTo>
                <a:lnTo>
                  <a:pt x="48160" y="52990"/>
                </a:lnTo>
                <a:lnTo>
                  <a:pt x="48120" y="53030"/>
                </a:lnTo>
                <a:lnTo>
                  <a:pt x="48090" y="52990"/>
                </a:lnTo>
                <a:lnTo>
                  <a:pt x="48070" y="53030"/>
                </a:lnTo>
                <a:lnTo>
                  <a:pt x="48060" y="53050"/>
                </a:lnTo>
                <a:lnTo>
                  <a:pt x="48070" y="53090"/>
                </a:lnTo>
                <a:lnTo>
                  <a:pt x="48090" y="53140"/>
                </a:lnTo>
                <a:lnTo>
                  <a:pt x="47990" y="53200"/>
                </a:lnTo>
                <a:lnTo>
                  <a:pt x="48000" y="53360"/>
                </a:lnTo>
                <a:lnTo>
                  <a:pt x="48060" y="53520"/>
                </a:lnTo>
                <a:lnTo>
                  <a:pt x="48160" y="53630"/>
                </a:lnTo>
                <a:lnTo>
                  <a:pt x="48160" y="53670"/>
                </a:lnTo>
                <a:lnTo>
                  <a:pt x="47950" y="53600"/>
                </a:lnTo>
                <a:lnTo>
                  <a:pt x="47840" y="53610"/>
                </a:lnTo>
                <a:lnTo>
                  <a:pt x="47830" y="53710"/>
                </a:lnTo>
                <a:lnTo>
                  <a:pt x="47860" y="53740"/>
                </a:lnTo>
                <a:lnTo>
                  <a:pt x="47870" y="53790"/>
                </a:lnTo>
                <a:lnTo>
                  <a:pt x="47860" y="53840"/>
                </a:lnTo>
                <a:lnTo>
                  <a:pt x="47830" y="53890"/>
                </a:lnTo>
                <a:lnTo>
                  <a:pt x="47880" y="53920"/>
                </a:lnTo>
                <a:lnTo>
                  <a:pt x="47900" y="53950"/>
                </a:lnTo>
                <a:lnTo>
                  <a:pt x="47910" y="53990"/>
                </a:lnTo>
                <a:lnTo>
                  <a:pt x="47910" y="54040"/>
                </a:lnTo>
                <a:lnTo>
                  <a:pt x="47750" y="53940"/>
                </a:lnTo>
                <a:lnTo>
                  <a:pt x="47690" y="53850"/>
                </a:lnTo>
                <a:lnTo>
                  <a:pt x="47610" y="53900"/>
                </a:lnTo>
                <a:lnTo>
                  <a:pt x="47480" y="54010"/>
                </a:lnTo>
                <a:lnTo>
                  <a:pt x="47410" y="54020"/>
                </a:lnTo>
                <a:lnTo>
                  <a:pt x="47350" y="54060"/>
                </a:lnTo>
                <a:lnTo>
                  <a:pt x="47250" y="54160"/>
                </a:lnTo>
                <a:lnTo>
                  <a:pt x="47110" y="54430"/>
                </a:lnTo>
                <a:lnTo>
                  <a:pt x="47100" y="54460"/>
                </a:lnTo>
                <a:lnTo>
                  <a:pt x="47020" y="54460"/>
                </a:lnTo>
                <a:lnTo>
                  <a:pt x="46900" y="54340"/>
                </a:lnTo>
                <a:lnTo>
                  <a:pt x="46820" y="54310"/>
                </a:lnTo>
                <a:lnTo>
                  <a:pt x="46490" y="54310"/>
                </a:lnTo>
                <a:lnTo>
                  <a:pt x="46390" y="54250"/>
                </a:lnTo>
                <a:lnTo>
                  <a:pt x="46320" y="54130"/>
                </a:lnTo>
                <a:lnTo>
                  <a:pt x="46280" y="53970"/>
                </a:lnTo>
                <a:lnTo>
                  <a:pt x="46330" y="53820"/>
                </a:lnTo>
                <a:lnTo>
                  <a:pt x="46360" y="53910"/>
                </a:lnTo>
                <a:lnTo>
                  <a:pt x="46410" y="53960"/>
                </a:lnTo>
                <a:lnTo>
                  <a:pt x="46470" y="53970"/>
                </a:lnTo>
                <a:lnTo>
                  <a:pt x="46550" y="53930"/>
                </a:lnTo>
                <a:lnTo>
                  <a:pt x="46510" y="53910"/>
                </a:lnTo>
                <a:lnTo>
                  <a:pt x="46470" y="53920"/>
                </a:lnTo>
                <a:lnTo>
                  <a:pt x="46440" y="53930"/>
                </a:lnTo>
                <a:lnTo>
                  <a:pt x="46400" y="53840"/>
                </a:lnTo>
                <a:lnTo>
                  <a:pt x="46400" y="53820"/>
                </a:lnTo>
                <a:lnTo>
                  <a:pt x="46290" y="53740"/>
                </a:lnTo>
                <a:lnTo>
                  <a:pt x="46250" y="53750"/>
                </a:lnTo>
                <a:lnTo>
                  <a:pt x="46250" y="53860"/>
                </a:lnTo>
                <a:lnTo>
                  <a:pt x="46170" y="53810"/>
                </a:lnTo>
                <a:lnTo>
                  <a:pt x="46060" y="53720"/>
                </a:lnTo>
                <a:lnTo>
                  <a:pt x="45960" y="53610"/>
                </a:lnTo>
                <a:lnTo>
                  <a:pt x="45890" y="53490"/>
                </a:lnTo>
                <a:lnTo>
                  <a:pt x="45760" y="53360"/>
                </a:lnTo>
                <a:lnTo>
                  <a:pt x="45710" y="53350"/>
                </a:lnTo>
                <a:lnTo>
                  <a:pt x="45680" y="53310"/>
                </a:lnTo>
                <a:lnTo>
                  <a:pt x="45460" y="52920"/>
                </a:lnTo>
                <a:lnTo>
                  <a:pt x="45390" y="52880"/>
                </a:lnTo>
                <a:lnTo>
                  <a:pt x="45340" y="52820"/>
                </a:lnTo>
                <a:lnTo>
                  <a:pt x="45350" y="52690"/>
                </a:lnTo>
                <a:lnTo>
                  <a:pt x="45400" y="52460"/>
                </a:lnTo>
                <a:lnTo>
                  <a:pt x="45400" y="52350"/>
                </a:lnTo>
                <a:lnTo>
                  <a:pt x="45370" y="52250"/>
                </a:lnTo>
                <a:lnTo>
                  <a:pt x="45320" y="52150"/>
                </a:lnTo>
                <a:lnTo>
                  <a:pt x="45170" y="51980"/>
                </a:lnTo>
                <a:lnTo>
                  <a:pt x="45080" y="51790"/>
                </a:lnTo>
                <a:lnTo>
                  <a:pt x="45000" y="51710"/>
                </a:lnTo>
                <a:lnTo>
                  <a:pt x="44880" y="51660"/>
                </a:lnTo>
                <a:lnTo>
                  <a:pt x="44780" y="51660"/>
                </a:lnTo>
                <a:lnTo>
                  <a:pt x="44700" y="51630"/>
                </a:lnTo>
                <a:lnTo>
                  <a:pt x="44670" y="51500"/>
                </a:lnTo>
                <a:lnTo>
                  <a:pt x="44670" y="51440"/>
                </a:lnTo>
                <a:lnTo>
                  <a:pt x="44640" y="51340"/>
                </a:lnTo>
                <a:lnTo>
                  <a:pt x="44630" y="51270"/>
                </a:lnTo>
                <a:lnTo>
                  <a:pt x="44620" y="51210"/>
                </a:lnTo>
                <a:lnTo>
                  <a:pt x="44530" y="51070"/>
                </a:lnTo>
                <a:lnTo>
                  <a:pt x="44530" y="51020"/>
                </a:lnTo>
                <a:lnTo>
                  <a:pt x="44560" y="50980"/>
                </a:lnTo>
                <a:lnTo>
                  <a:pt x="44580" y="50950"/>
                </a:lnTo>
                <a:lnTo>
                  <a:pt x="44600" y="50920"/>
                </a:lnTo>
                <a:lnTo>
                  <a:pt x="44600" y="50870"/>
                </a:lnTo>
                <a:lnTo>
                  <a:pt x="44590" y="50600"/>
                </a:lnTo>
                <a:lnTo>
                  <a:pt x="44540" y="50430"/>
                </a:lnTo>
                <a:lnTo>
                  <a:pt x="44490" y="50130"/>
                </a:lnTo>
                <a:lnTo>
                  <a:pt x="44400" y="49960"/>
                </a:lnTo>
                <a:lnTo>
                  <a:pt x="44160" y="49630"/>
                </a:lnTo>
                <a:lnTo>
                  <a:pt x="43990" y="49280"/>
                </a:lnTo>
                <a:lnTo>
                  <a:pt x="43870" y="49130"/>
                </a:lnTo>
                <a:lnTo>
                  <a:pt x="43610" y="49040"/>
                </a:lnTo>
                <a:lnTo>
                  <a:pt x="43510" y="48920"/>
                </a:lnTo>
                <a:lnTo>
                  <a:pt x="43420" y="48880"/>
                </a:lnTo>
                <a:lnTo>
                  <a:pt x="43240" y="48900"/>
                </a:lnTo>
                <a:lnTo>
                  <a:pt x="43180" y="48870"/>
                </a:lnTo>
                <a:lnTo>
                  <a:pt x="43240" y="48770"/>
                </a:lnTo>
                <a:lnTo>
                  <a:pt x="43100" y="48640"/>
                </a:lnTo>
                <a:lnTo>
                  <a:pt x="43000" y="48480"/>
                </a:lnTo>
                <a:lnTo>
                  <a:pt x="42930" y="48300"/>
                </a:lnTo>
                <a:lnTo>
                  <a:pt x="42890" y="47920"/>
                </a:lnTo>
                <a:lnTo>
                  <a:pt x="42850" y="47830"/>
                </a:lnTo>
                <a:lnTo>
                  <a:pt x="42780" y="47790"/>
                </a:lnTo>
                <a:lnTo>
                  <a:pt x="42740" y="47790"/>
                </a:lnTo>
                <a:lnTo>
                  <a:pt x="42650" y="47810"/>
                </a:lnTo>
                <a:lnTo>
                  <a:pt x="42610" y="47830"/>
                </a:lnTo>
                <a:lnTo>
                  <a:pt x="42570" y="47860"/>
                </a:lnTo>
                <a:lnTo>
                  <a:pt x="42550" y="47890"/>
                </a:lnTo>
                <a:lnTo>
                  <a:pt x="42530" y="47920"/>
                </a:lnTo>
                <a:lnTo>
                  <a:pt x="42500" y="47940"/>
                </a:lnTo>
                <a:lnTo>
                  <a:pt x="42400" y="48030"/>
                </a:lnTo>
                <a:lnTo>
                  <a:pt x="42330" y="48050"/>
                </a:lnTo>
                <a:lnTo>
                  <a:pt x="42250" y="48010"/>
                </a:lnTo>
                <a:lnTo>
                  <a:pt x="42180" y="47960"/>
                </a:lnTo>
                <a:lnTo>
                  <a:pt x="42120" y="47880"/>
                </a:lnTo>
                <a:lnTo>
                  <a:pt x="42080" y="47790"/>
                </a:lnTo>
                <a:lnTo>
                  <a:pt x="42070" y="47690"/>
                </a:lnTo>
                <a:lnTo>
                  <a:pt x="42090" y="47570"/>
                </a:lnTo>
                <a:lnTo>
                  <a:pt x="42150" y="47450"/>
                </a:lnTo>
                <a:lnTo>
                  <a:pt x="42230" y="47360"/>
                </a:lnTo>
                <a:lnTo>
                  <a:pt x="42340" y="47290"/>
                </a:lnTo>
                <a:lnTo>
                  <a:pt x="42460" y="47240"/>
                </a:lnTo>
                <a:lnTo>
                  <a:pt x="42580" y="47240"/>
                </a:lnTo>
                <a:lnTo>
                  <a:pt x="42950" y="47320"/>
                </a:lnTo>
                <a:lnTo>
                  <a:pt x="43270" y="47340"/>
                </a:lnTo>
                <a:lnTo>
                  <a:pt x="43340" y="47330"/>
                </a:lnTo>
                <a:lnTo>
                  <a:pt x="43400" y="47310"/>
                </a:lnTo>
                <a:lnTo>
                  <a:pt x="43450" y="47310"/>
                </a:lnTo>
                <a:lnTo>
                  <a:pt x="43560" y="47380"/>
                </a:lnTo>
                <a:lnTo>
                  <a:pt x="43620" y="47390"/>
                </a:lnTo>
                <a:lnTo>
                  <a:pt x="43720" y="47410"/>
                </a:lnTo>
                <a:lnTo>
                  <a:pt x="43930" y="47410"/>
                </a:lnTo>
                <a:lnTo>
                  <a:pt x="44050" y="47430"/>
                </a:lnTo>
                <a:lnTo>
                  <a:pt x="44120" y="47490"/>
                </a:lnTo>
                <a:lnTo>
                  <a:pt x="44210" y="47440"/>
                </a:lnTo>
                <a:lnTo>
                  <a:pt x="44280" y="47470"/>
                </a:lnTo>
                <a:lnTo>
                  <a:pt x="44380" y="47560"/>
                </a:lnTo>
                <a:lnTo>
                  <a:pt x="44470" y="47570"/>
                </a:lnTo>
                <a:lnTo>
                  <a:pt x="44550" y="47550"/>
                </a:lnTo>
                <a:lnTo>
                  <a:pt x="44710" y="47490"/>
                </a:lnTo>
                <a:lnTo>
                  <a:pt x="45190" y="47380"/>
                </a:lnTo>
                <a:lnTo>
                  <a:pt x="45210" y="47360"/>
                </a:lnTo>
                <a:lnTo>
                  <a:pt x="45330" y="47300"/>
                </a:lnTo>
                <a:lnTo>
                  <a:pt x="45400" y="47360"/>
                </a:lnTo>
                <a:lnTo>
                  <a:pt x="45450" y="47350"/>
                </a:lnTo>
                <a:close/>
                <a:moveTo>
                  <a:pt x="41940" y="46270"/>
                </a:moveTo>
                <a:lnTo>
                  <a:pt x="41950" y="46330"/>
                </a:lnTo>
                <a:lnTo>
                  <a:pt x="41860" y="46400"/>
                </a:lnTo>
                <a:lnTo>
                  <a:pt x="41840" y="46430"/>
                </a:lnTo>
                <a:lnTo>
                  <a:pt x="41810" y="46380"/>
                </a:lnTo>
                <a:lnTo>
                  <a:pt x="41770" y="46320"/>
                </a:lnTo>
                <a:lnTo>
                  <a:pt x="41730" y="46260"/>
                </a:lnTo>
                <a:lnTo>
                  <a:pt x="41680" y="46240"/>
                </a:lnTo>
                <a:lnTo>
                  <a:pt x="41600" y="46220"/>
                </a:lnTo>
                <a:lnTo>
                  <a:pt x="41570" y="46180"/>
                </a:lnTo>
                <a:lnTo>
                  <a:pt x="41550" y="46130"/>
                </a:lnTo>
                <a:lnTo>
                  <a:pt x="41510" y="46090"/>
                </a:lnTo>
                <a:lnTo>
                  <a:pt x="41460" y="46050"/>
                </a:lnTo>
                <a:lnTo>
                  <a:pt x="41400" y="46030"/>
                </a:lnTo>
                <a:lnTo>
                  <a:pt x="41340" y="46010"/>
                </a:lnTo>
                <a:lnTo>
                  <a:pt x="41270" y="46010"/>
                </a:lnTo>
                <a:lnTo>
                  <a:pt x="41240" y="45990"/>
                </a:lnTo>
                <a:lnTo>
                  <a:pt x="41180" y="45920"/>
                </a:lnTo>
                <a:lnTo>
                  <a:pt x="41000" y="45860"/>
                </a:lnTo>
                <a:lnTo>
                  <a:pt x="40920" y="45760"/>
                </a:lnTo>
                <a:lnTo>
                  <a:pt x="40870" y="45630"/>
                </a:lnTo>
                <a:lnTo>
                  <a:pt x="40850" y="45500"/>
                </a:lnTo>
                <a:lnTo>
                  <a:pt x="40860" y="45440"/>
                </a:lnTo>
                <a:lnTo>
                  <a:pt x="40880" y="45400"/>
                </a:lnTo>
                <a:lnTo>
                  <a:pt x="40920" y="45370"/>
                </a:lnTo>
                <a:lnTo>
                  <a:pt x="40980" y="45370"/>
                </a:lnTo>
                <a:lnTo>
                  <a:pt x="41060" y="45400"/>
                </a:lnTo>
                <a:lnTo>
                  <a:pt x="41190" y="45460"/>
                </a:lnTo>
                <a:lnTo>
                  <a:pt x="41300" y="45540"/>
                </a:lnTo>
                <a:lnTo>
                  <a:pt x="41330" y="45600"/>
                </a:lnTo>
                <a:lnTo>
                  <a:pt x="41410" y="45570"/>
                </a:lnTo>
                <a:lnTo>
                  <a:pt x="41510" y="45600"/>
                </a:lnTo>
                <a:lnTo>
                  <a:pt x="41610" y="45650"/>
                </a:lnTo>
                <a:lnTo>
                  <a:pt x="41700" y="45710"/>
                </a:lnTo>
                <a:lnTo>
                  <a:pt x="41880" y="45990"/>
                </a:lnTo>
                <a:lnTo>
                  <a:pt x="41850" y="46060"/>
                </a:lnTo>
                <a:lnTo>
                  <a:pt x="41800" y="46100"/>
                </a:lnTo>
                <a:lnTo>
                  <a:pt x="41780" y="46150"/>
                </a:lnTo>
                <a:lnTo>
                  <a:pt x="41820" y="46220"/>
                </a:lnTo>
                <a:lnTo>
                  <a:pt x="41870" y="46240"/>
                </a:lnTo>
                <a:lnTo>
                  <a:pt x="41910" y="46250"/>
                </a:lnTo>
                <a:lnTo>
                  <a:pt x="41940" y="46270"/>
                </a:lnTo>
                <a:close/>
                <a:moveTo>
                  <a:pt x="46470" y="54760"/>
                </a:moveTo>
                <a:lnTo>
                  <a:pt x="46420" y="54770"/>
                </a:lnTo>
                <a:lnTo>
                  <a:pt x="46370" y="54740"/>
                </a:lnTo>
                <a:lnTo>
                  <a:pt x="46320" y="54700"/>
                </a:lnTo>
                <a:lnTo>
                  <a:pt x="46270" y="54680"/>
                </a:lnTo>
                <a:lnTo>
                  <a:pt x="46230" y="54630"/>
                </a:lnTo>
                <a:lnTo>
                  <a:pt x="46210" y="54550"/>
                </a:lnTo>
                <a:lnTo>
                  <a:pt x="46160" y="54470"/>
                </a:lnTo>
                <a:lnTo>
                  <a:pt x="46060" y="54420"/>
                </a:lnTo>
                <a:lnTo>
                  <a:pt x="46000" y="54250"/>
                </a:lnTo>
                <a:lnTo>
                  <a:pt x="46110" y="54110"/>
                </a:lnTo>
                <a:lnTo>
                  <a:pt x="46260" y="54170"/>
                </a:lnTo>
                <a:lnTo>
                  <a:pt x="46310" y="54290"/>
                </a:lnTo>
                <a:lnTo>
                  <a:pt x="46350" y="54470"/>
                </a:lnTo>
                <a:lnTo>
                  <a:pt x="46370" y="54520"/>
                </a:lnTo>
                <a:lnTo>
                  <a:pt x="46400" y="54540"/>
                </a:lnTo>
                <a:lnTo>
                  <a:pt x="46410" y="54550"/>
                </a:lnTo>
                <a:lnTo>
                  <a:pt x="46470" y="54670"/>
                </a:lnTo>
                <a:lnTo>
                  <a:pt x="46490" y="54730"/>
                </a:lnTo>
                <a:lnTo>
                  <a:pt x="46470" y="54760"/>
                </a:lnTo>
                <a:close/>
                <a:moveTo>
                  <a:pt x="51710" y="47890"/>
                </a:moveTo>
                <a:lnTo>
                  <a:pt x="51810" y="47960"/>
                </a:lnTo>
                <a:lnTo>
                  <a:pt x="51840" y="48010"/>
                </a:lnTo>
                <a:lnTo>
                  <a:pt x="51790" y="48180"/>
                </a:lnTo>
                <a:lnTo>
                  <a:pt x="51480" y="48500"/>
                </a:lnTo>
                <a:lnTo>
                  <a:pt x="51360" y="48660"/>
                </a:lnTo>
                <a:lnTo>
                  <a:pt x="51410" y="48770"/>
                </a:lnTo>
                <a:lnTo>
                  <a:pt x="51360" y="48870"/>
                </a:lnTo>
                <a:lnTo>
                  <a:pt x="51190" y="49010"/>
                </a:lnTo>
                <a:lnTo>
                  <a:pt x="51110" y="49030"/>
                </a:lnTo>
                <a:lnTo>
                  <a:pt x="51020" y="48970"/>
                </a:lnTo>
                <a:lnTo>
                  <a:pt x="50950" y="48890"/>
                </a:lnTo>
                <a:lnTo>
                  <a:pt x="50900" y="48840"/>
                </a:lnTo>
                <a:lnTo>
                  <a:pt x="50840" y="48820"/>
                </a:lnTo>
                <a:lnTo>
                  <a:pt x="50660" y="48660"/>
                </a:lnTo>
                <a:lnTo>
                  <a:pt x="50610" y="48640"/>
                </a:lnTo>
                <a:lnTo>
                  <a:pt x="50520" y="48640"/>
                </a:lnTo>
                <a:lnTo>
                  <a:pt x="50480" y="48620"/>
                </a:lnTo>
                <a:lnTo>
                  <a:pt x="50420" y="48580"/>
                </a:lnTo>
                <a:lnTo>
                  <a:pt x="50330" y="48430"/>
                </a:lnTo>
                <a:lnTo>
                  <a:pt x="50170" y="48260"/>
                </a:lnTo>
                <a:lnTo>
                  <a:pt x="50150" y="48200"/>
                </a:lnTo>
                <a:lnTo>
                  <a:pt x="50170" y="48070"/>
                </a:lnTo>
                <a:lnTo>
                  <a:pt x="50170" y="48030"/>
                </a:lnTo>
                <a:lnTo>
                  <a:pt x="50150" y="47950"/>
                </a:lnTo>
                <a:lnTo>
                  <a:pt x="50150" y="47660"/>
                </a:lnTo>
                <a:lnTo>
                  <a:pt x="50170" y="47580"/>
                </a:lnTo>
                <a:lnTo>
                  <a:pt x="50200" y="47530"/>
                </a:lnTo>
                <a:lnTo>
                  <a:pt x="50350" y="47270"/>
                </a:lnTo>
                <a:lnTo>
                  <a:pt x="50360" y="47220"/>
                </a:lnTo>
                <a:lnTo>
                  <a:pt x="50370" y="47060"/>
                </a:lnTo>
                <a:lnTo>
                  <a:pt x="50390" y="47030"/>
                </a:lnTo>
                <a:lnTo>
                  <a:pt x="50470" y="47010"/>
                </a:lnTo>
                <a:lnTo>
                  <a:pt x="50540" y="47090"/>
                </a:lnTo>
                <a:lnTo>
                  <a:pt x="50660" y="47260"/>
                </a:lnTo>
                <a:lnTo>
                  <a:pt x="50680" y="47230"/>
                </a:lnTo>
                <a:lnTo>
                  <a:pt x="50740" y="47170"/>
                </a:lnTo>
                <a:lnTo>
                  <a:pt x="50770" y="47140"/>
                </a:lnTo>
                <a:lnTo>
                  <a:pt x="50850" y="47230"/>
                </a:lnTo>
                <a:lnTo>
                  <a:pt x="50970" y="47260"/>
                </a:lnTo>
                <a:lnTo>
                  <a:pt x="51090" y="47220"/>
                </a:lnTo>
                <a:lnTo>
                  <a:pt x="51130" y="47110"/>
                </a:lnTo>
                <a:lnTo>
                  <a:pt x="51200" y="47150"/>
                </a:lnTo>
                <a:lnTo>
                  <a:pt x="51250" y="47200"/>
                </a:lnTo>
                <a:lnTo>
                  <a:pt x="51270" y="47260"/>
                </a:lnTo>
                <a:lnTo>
                  <a:pt x="51250" y="47340"/>
                </a:lnTo>
                <a:lnTo>
                  <a:pt x="51330" y="47310"/>
                </a:lnTo>
                <a:lnTo>
                  <a:pt x="51390" y="47340"/>
                </a:lnTo>
                <a:lnTo>
                  <a:pt x="51410" y="47390"/>
                </a:lnTo>
                <a:lnTo>
                  <a:pt x="51360" y="47450"/>
                </a:lnTo>
                <a:lnTo>
                  <a:pt x="51380" y="47470"/>
                </a:lnTo>
                <a:lnTo>
                  <a:pt x="51440" y="47510"/>
                </a:lnTo>
                <a:lnTo>
                  <a:pt x="51470" y="47520"/>
                </a:lnTo>
                <a:lnTo>
                  <a:pt x="51550" y="47470"/>
                </a:lnTo>
                <a:lnTo>
                  <a:pt x="51660" y="47500"/>
                </a:lnTo>
                <a:lnTo>
                  <a:pt x="51760" y="47580"/>
                </a:lnTo>
                <a:lnTo>
                  <a:pt x="51800" y="47680"/>
                </a:lnTo>
                <a:lnTo>
                  <a:pt x="51780" y="47700"/>
                </a:lnTo>
                <a:lnTo>
                  <a:pt x="51740" y="47710"/>
                </a:lnTo>
                <a:lnTo>
                  <a:pt x="51690" y="47710"/>
                </a:lnTo>
                <a:lnTo>
                  <a:pt x="51690" y="47750"/>
                </a:lnTo>
                <a:lnTo>
                  <a:pt x="51690" y="47850"/>
                </a:lnTo>
                <a:lnTo>
                  <a:pt x="51710" y="47890"/>
                </a:lnTo>
                <a:close/>
                <a:moveTo>
                  <a:pt x="54830" y="53500"/>
                </a:moveTo>
                <a:lnTo>
                  <a:pt x="54740" y="53890"/>
                </a:lnTo>
                <a:lnTo>
                  <a:pt x="54680" y="53960"/>
                </a:lnTo>
                <a:lnTo>
                  <a:pt x="54590" y="54030"/>
                </a:lnTo>
                <a:lnTo>
                  <a:pt x="54500" y="54090"/>
                </a:lnTo>
                <a:lnTo>
                  <a:pt x="54430" y="54120"/>
                </a:lnTo>
                <a:lnTo>
                  <a:pt x="54400" y="54100"/>
                </a:lnTo>
                <a:lnTo>
                  <a:pt x="54320" y="53990"/>
                </a:lnTo>
                <a:lnTo>
                  <a:pt x="54270" y="53960"/>
                </a:lnTo>
                <a:lnTo>
                  <a:pt x="54160" y="53930"/>
                </a:lnTo>
                <a:lnTo>
                  <a:pt x="54110" y="53890"/>
                </a:lnTo>
                <a:lnTo>
                  <a:pt x="53980" y="53670"/>
                </a:lnTo>
                <a:lnTo>
                  <a:pt x="53890" y="53560"/>
                </a:lnTo>
                <a:lnTo>
                  <a:pt x="53760" y="53520"/>
                </a:lnTo>
                <a:lnTo>
                  <a:pt x="53640" y="53500"/>
                </a:lnTo>
                <a:lnTo>
                  <a:pt x="53540" y="53460"/>
                </a:lnTo>
                <a:lnTo>
                  <a:pt x="53460" y="53380"/>
                </a:lnTo>
                <a:lnTo>
                  <a:pt x="53410" y="53290"/>
                </a:lnTo>
                <a:lnTo>
                  <a:pt x="53410" y="53090"/>
                </a:lnTo>
                <a:lnTo>
                  <a:pt x="53530" y="52980"/>
                </a:lnTo>
                <a:lnTo>
                  <a:pt x="53730" y="52930"/>
                </a:lnTo>
                <a:lnTo>
                  <a:pt x="54330" y="52930"/>
                </a:lnTo>
                <a:lnTo>
                  <a:pt x="54530" y="52970"/>
                </a:lnTo>
                <a:lnTo>
                  <a:pt x="54600" y="53000"/>
                </a:lnTo>
                <a:lnTo>
                  <a:pt x="54630" y="53040"/>
                </a:lnTo>
                <a:lnTo>
                  <a:pt x="54660" y="53150"/>
                </a:lnTo>
                <a:lnTo>
                  <a:pt x="54690" y="53220"/>
                </a:lnTo>
                <a:lnTo>
                  <a:pt x="54730" y="53290"/>
                </a:lnTo>
                <a:lnTo>
                  <a:pt x="54830" y="53420"/>
                </a:lnTo>
                <a:lnTo>
                  <a:pt x="54830" y="53500"/>
                </a:lnTo>
                <a:close/>
                <a:moveTo>
                  <a:pt x="52740" y="52480"/>
                </a:moveTo>
                <a:lnTo>
                  <a:pt x="52810" y="52690"/>
                </a:lnTo>
                <a:lnTo>
                  <a:pt x="52810" y="52880"/>
                </a:lnTo>
                <a:lnTo>
                  <a:pt x="52640" y="53030"/>
                </a:lnTo>
                <a:lnTo>
                  <a:pt x="52560" y="52930"/>
                </a:lnTo>
                <a:lnTo>
                  <a:pt x="52510" y="52830"/>
                </a:lnTo>
                <a:lnTo>
                  <a:pt x="52490" y="52730"/>
                </a:lnTo>
                <a:lnTo>
                  <a:pt x="52500" y="52610"/>
                </a:lnTo>
                <a:lnTo>
                  <a:pt x="52490" y="52590"/>
                </a:lnTo>
                <a:lnTo>
                  <a:pt x="52480" y="52570"/>
                </a:lnTo>
                <a:lnTo>
                  <a:pt x="52460" y="52530"/>
                </a:lnTo>
                <a:lnTo>
                  <a:pt x="52460" y="52500"/>
                </a:lnTo>
                <a:lnTo>
                  <a:pt x="52480" y="52470"/>
                </a:lnTo>
                <a:lnTo>
                  <a:pt x="52520" y="52460"/>
                </a:lnTo>
                <a:lnTo>
                  <a:pt x="52540" y="52430"/>
                </a:lnTo>
                <a:lnTo>
                  <a:pt x="52570" y="52310"/>
                </a:lnTo>
                <a:lnTo>
                  <a:pt x="52600" y="52270"/>
                </a:lnTo>
                <a:lnTo>
                  <a:pt x="52640" y="52240"/>
                </a:lnTo>
                <a:lnTo>
                  <a:pt x="52640" y="52310"/>
                </a:lnTo>
                <a:lnTo>
                  <a:pt x="52740" y="52480"/>
                </a:lnTo>
                <a:close/>
                <a:moveTo>
                  <a:pt x="51930" y="52020"/>
                </a:moveTo>
                <a:lnTo>
                  <a:pt x="51980" y="52070"/>
                </a:lnTo>
                <a:lnTo>
                  <a:pt x="51980" y="52160"/>
                </a:lnTo>
                <a:lnTo>
                  <a:pt x="51960" y="52190"/>
                </a:lnTo>
                <a:lnTo>
                  <a:pt x="51870" y="52170"/>
                </a:lnTo>
                <a:lnTo>
                  <a:pt x="51840" y="52200"/>
                </a:lnTo>
                <a:lnTo>
                  <a:pt x="51840" y="52250"/>
                </a:lnTo>
                <a:lnTo>
                  <a:pt x="51870" y="52560"/>
                </a:lnTo>
                <a:lnTo>
                  <a:pt x="51840" y="52730"/>
                </a:lnTo>
                <a:lnTo>
                  <a:pt x="51720" y="53110"/>
                </a:lnTo>
                <a:lnTo>
                  <a:pt x="51680" y="53510"/>
                </a:lnTo>
                <a:lnTo>
                  <a:pt x="51580" y="53900"/>
                </a:lnTo>
                <a:lnTo>
                  <a:pt x="51420" y="54300"/>
                </a:lnTo>
                <a:lnTo>
                  <a:pt x="51380" y="54360"/>
                </a:lnTo>
                <a:lnTo>
                  <a:pt x="51340" y="54460"/>
                </a:lnTo>
                <a:lnTo>
                  <a:pt x="51400" y="54530"/>
                </a:lnTo>
                <a:lnTo>
                  <a:pt x="51470" y="54600"/>
                </a:lnTo>
                <a:lnTo>
                  <a:pt x="51470" y="54680"/>
                </a:lnTo>
                <a:lnTo>
                  <a:pt x="51400" y="54610"/>
                </a:lnTo>
                <a:lnTo>
                  <a:pt x="51370" y="54650"/>
                </a:lnTo>
                <a:lnTo>
                  <a:pt x="51270" y="54740"/>
                </a:lnTo>
                <a:lnTo>
                  <a:pt x="51250" y="54780"/>
                </a:lnTo>
                <a:lnTo>
                  <a:pt x="51250" y="55060"/>
                </a:lnTo>
                <a:lnTo>
                  <a:pt x="51210" y="55060"/>
                </a:lnTo>
                <a:lnTo>
                  <a:pt x="51100" y="54930"/>
                </a:lnTo>
                <a:lnTo>
                  <a:pt x="51070" y="54850"/>
                </a:lnTo>
                <a:lnTo>
                  <a:pt x="51100" y="54760"/>
                </a:lnTo>
                <a:lnTo>
                  <a:pt x="50960" y="54750"/>
                </a:lnTo>
                <a:lnTo>
                  <a:pt x="50930" y="54660"/>
                </a:lnTo>
                <a:lnTo>
                  <a:pt x="50950" y="54380"/>
                </a:lnTo>
                <a:lnTo>
                  <a:pt x="51000" y="54510"/>
                </a:lnTo>
                <a:lnTo>
                  <a:pt x="51080" y="54540"/>
                </a:lnTo>
                <a:lnTo>
                  <a:pt x="51140" y="54480"/>
                </a:lnTo>
                <a:lnTo>
                  <a:pt x="51170" y="54360"/>
                </a:lnTo>
                <a:lnTo>
                  <a:pt x="51160" y="54290"/>
                </a:lnTo>
                <a:lnTo>
                  <a:pt x="51110" y="54270"/>
                </a:lnTo>
                <a:lnTo>
                  <a:pt x="51050" y="54250"/>
                </a:lnTo>
                <a:lnTo>
                  <a:pt x="50990" y="54230"/>
                </a:lnTo>
                <a:lnTo>
                  <a:pt x="50770" y="54010"/>
                </a:lnTo>
                <a:lnTo>
                  <a:pt x="50720" y="53970"/>
                </a:lnTo>
                <a:lnTo>
                  <a:pt x="50740" y="53770"/>
                </a:lnTo>
                <a:lnTo>
                  <a:pt x="50790" y="53550"/>
                </a:lnTo>
                <a:lnTo>
                  <a:pt x="50860" y="53440"/>
                </a:lnTo>
                <a:lnTo>
                  <a:pt x="51030" y="53370"/>
                </a:lnTo>
                <a:lnTo>
                  <a:pt x="51110" y="53210"/>
                </a:lnTo>
                <a:lnTo>
                  <a:pt x="51130" y="53010"/>
                </a:lnTo>
                <a:lnTo>
                  <a:pt x="51130" y="52820"/>
                </a:lnTo>
                <a:lnTo>
                  <a:pt x="51100" y="52500"/>
                </a:lnTo>
                <a:lnTo>
                  <a:pt x="51120" y="52380"/>
                </a:lnTo>
                <a:lnTo>
                  <a:pt x="51250" y="52280"/>
                </a:lnTo>
                <a:lnTo>
                  <a:pt x="51550" y="52190"/>
                </a:lnTo>
                <a:lnTo>
                  <a:pt x="51710" y="52110"/>
                </a:lnTo>
                <a:lnTo>
                  <a:pt x="51760" y="51980"/>
                </a:lnTo>
                <a:lnTo>
                  <a:pt x="51930" y="52020"/>
                </a:lnTo>
                <a:close/>
                <a:moveTo>
                  <a:pt x="49650" y="50620"/>
                </a:moveTo>
                <a:lnTo>
                  <a:pt x="49630" y="50630"/>
                </a:lnTo>
                <a:lnTo>
                  <a:pt x="49640" y="50650"/>
                </a:lnTo>
                <a:lnTo>
                  <a:pt x="49660" y="50670"/>
                </a:lnTo>
                <a:lnTo>
                  <a:pt x="49630" y="50690"/>
                </a:lnTo>
                <a:lnTo>
                  <a:pt x="49600" y="50690"/>
                </a:lnTo>
                <a:lnTo>
                  <a:pt x="49570" y="50660"/>
                </a:lnTo>
                <a:lnTo>
                  <a:pt x="49550" y="50670"/>
                </a:lnTo>
                <a:lnTo>
                  <a:pt x="49530" y="50660"/>
                </a:lnTo>
                <a:lnTo>
                  <a:pt x="49490" y="50610"/>
                </a:lnTo>
                <a:lnTo>
                  <a:pt x="49460" y="50580"/>
                </a:lnTo>
                <a:lnTo>
                  <a:pt x="49450" y="50560"/>
                </a:lnTo>
                <a:lnTo>
                  <a:pt x="49440" y="50500"/>
                </a:lnTo>
                <a:lnTo>
                  <a:pt x="49480" y="50430"/>
                </a:lnTo>
                <a:lnTo>
                  <a:pt x="49540" y="50420"/>
                </a:lnTo>
                <a:lnTo>
                  <a:pt x="49610" y="50430"/>
                </a:lnTo>
                <a:lnTo>
                  <a:pt x="49640" y="50430"/>
                </a:lnTo>
                <a:lnTo>
                  <a:pt x="49680" y="50470"/>
                </a:lnTo>
                <a:lnTo>
                  <a:pt x="49710" y="50530"/>
                </a:lnTo>
                <a:lnTo>
                  <a:pt x="49690" y="50590"/>
                </a:lnTo>
                <a:lnTo>
                  <a:pt x="49670" y="50610"/>
                </a:lnTo>
                <a:lnTo>
                  <a:pt x="49650" y="50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alabarz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570" y="41890"/>
                </a:moveTo>
                <a:lnTo>
                  <a:pt x="45640" y="41990"/>
                </a:lnTo>
                <a:lnTo>
                  <a:pt x="45650" y="42140"/>
                </a:lnTo>
                <a:lnTo>
                  <a:pt x="45720" y="42190"/>
                </a:lnTo>
                <a:lnTo>
                  <a:pt x="45850" y="42410"/>
                </a:lnTo>
                <a:lnTo>
                  <a:pt x="45860" y="42430"/>
                </a:lnTo>
                <a:lnTo>
                  <a:pt x="45880" y="42490"/>
                </a:lnTo>
                <a:lnTo>
                  <a:pt x="45860" y="42640"/>
                </a:lnTo>
                <a:lnTo>
                  <a:pt x="45930" y="42620"/>
                </a:lnTo>
                <a:lnTo>
                  <a:pt x="45990" y="42570"/>
                </a:lnTo>
                <a:lnTo>
                  <a:pt x="46070" y="42520"/>
                </a:lnTo>
                <a:lnTo>
                  <a:pt x="46090" y="42540"/>
                </a:lnTo>
                <a:lnTo>
                  <a:pt x="46110" y="42530"/>
                </a:lnTo>
                <a:lnTo>
                  <a:pt x="46140" y="42500"/>
                </a:lnTo>
                <a:lnTo>
                  <a:pt x="46550" y="42480"/>
                </a:lnTo>
                <a:lnTo>
                  <a:pt x="46510" y="42120"/>
                </a:lnTo>
                <a:lnTo>
                  <a:pt x="46460" y="41720"/>
                </a:lnTo>
                <a:lnTo>
                  <a:pt x="46420" y="41590"/>
                </a:lnTo>
                <a:lnTo>
                  <a:pt x="46450" y="41550"/>
                </a:lnTo>
                <a:lnTo>
                  <a:pt x="46420" y="41500"/>
                </a:lnTo>
                <a:lnTo>
                  <a:pt x="46450" y="41450"/>
                </a:lnTo>
                <a:lnTo>
                  <a:pt x="46460" y="41340"/>
                </a:lnTo>
                <a:lnTo>
                  <a:pt x="46420" y="41260"/>
                </a:lnTo>
                <a:lnTo>
                  <a:pt x="46440" y="41190"/>
                </a:lnTo>
                <a:lnTo>
                  <a:pt x="46490" y="41150"/>
                </a:lnTo>
                <a:lnTo>
                  <a:pt x="46570" y="41170"/>
                </a:lnTo>
                <a:lnTo>
                  <a:pt x="46600" y="41050"/>
                </a:lnTo>
                <a:lnTo>
                  <a:pt x="46590" y="41000"/>
                </a:lnTo>
                <a:lnTo>
                  <a:pt x="46460" y="40960"/>
                </a:lnTo>
                <a:lnTo>
                  <a:pt x="46480" y="40820"/>
                </a:lnTo>
                <a:lnTo>
                  <a:pt x="46570" y="40650"/>
                </a:lnTo>
                <a:lnTo>
                  <a:pt x="46520" y="40610"/>
                </a:lnTo>
                <a:lnTo>
                  <a:pt x="46520" y="40540"/>
                </a:lnTo>
                <a:lnTo>
                  <a:pt x="46550" y="40520"/>
                </a:lnTo>
                <a:lnTo>
                  <a:pt x="46610" y="40430"/>
                </a:lnTo>
                <a:lnTo>
                  <a:pt x="46680" y="40340"/>
                </a:lnTo>
                <a:lnTo>
                  <a:pt x="46790" y="40200"/>
                </a:lnTo>
                <a:lnTo>
                  <a:pt x="46890" y="40050"/>
                </a:lnTo>
                <a:lnTo>
                  <a:pt x="47090" y="40010"/>
                </a:lnTo>
                <a:lnTo>
                  <a:pt x="47220" y="39930"/>
                </a:lnTo>
                <a:lnTo>
                  <a:pt x="47320" y="39800"/>
                </a:lnTo>
                <a:lnTo>
                  <a:pt x="47440" y="39700"/>
                </a:lnTo>
                <a:lnTo>
                  <a:pt x="47620" y="39700"/>
                </a:lnTo>
                <a:lnTo>
                  <a:pt x="47590" y="39100"/>
                </a:lnTo>
                <a:lnTo>
                  <a:pt x="47550" y="38910"/>
                </a:lnTo>
                <a:lnTo>
                  <a:pt x="47590" y="38920"/>
                </a:lnTo>
                <a:lnTo>
                  <a:pt x="47620" y="38930"/>
                </a:lnTo>
                <a:lnTo>
                  <a:pt x="47660" y="38930"/>
                </a:lnTo>
                <a:lnTo>
                  <a:pt x="47700" y="38930"/>
                </a:lnTo>
                <a:lnTo>
                  <a:pt x="47690" y="38780"/>
                </a:lnTo>
                <a:lnTo>
                  <a:pt x="47790" y="38650"/>
                </a:lnTo>
                <a:lnTo>
                  <a:pt x="47900" y="38520"/>
                </a:lnTo>
                <a:lnTo>
                  <a:pt x="47950" y="38380"/>
                </a:lnTo>
                <a:lnTo>
                  <a:pt x="47950" y="38330"/>
                </a:lnTo>
                <a:lnTo>
                  <a:pt x="47910" y="38200"/>
                </a:lnTo>
                <a:lnTo>
                  <a:pt x="47900" y="38210"/>
                </a:lnTo>
                <a:lnTo>
                  <a:pt x="47880" y="38220"/>
                </a:lnTo>
                <a:lnTo>
                  <a:pt x="47850" y="38220"/>
                </a:lnTo>
                <a:lnTo>
                  <a:pt x="47850" y="38200"/>
                </a:lnTo>
                <a:lnTo>
                  <a:pt x="47860" y="38160"/>
                </a:lnTo>
                <a:lnTo>
                  <a:pt x="47890" y="38150"/>
                </a:lnTo>
                <a:lnTo>
                  <a:pt x="47910" y="38140"/>
                </a:lnTo>
                <a:lnTo>
                  <a:pt x="47920" y="38140"/>
                </a:lnTo>
                <a:lnTo>
                  <a:pt x="47950" y="38040"/>
                </a:lnTo>
                <a:lnTo>
                  <a:pt x="47980" y="37970"/>
                </a:lnTo>
                <a:lnTo>
                  <a:pt x="48040" y="37930"/>
                </a:lnTo>
                <a:lnTo>
                  <a:pt x="48130" y="37940"/>
                </a:lnTo>
                <a:lnTo>
                  <a:pt x="48180" y="37940"/>
                </a:lnTo>
                <a:lnTo>
                  <a:pt x="48300" y="38000"/>
                </a:lnTo>
                <a:lnTo>
                  <a:pt x="48370" y="38080"/>
                </a:lnTo>
                <a:lnTo>
                  <a:pt x="48400" y="38180"/>
                </a:lnTo>
                <a:lnTo>
                  <a:pt x="48510" y="38740"/>
                </a:lnTo>
                <a:lnTo>
                  <a:pt x="48550" y="38800"/>
                </a:lnTo>
                <a:lnTo>
                  <a:pt x="48610" y="38860"/>
                </a:lnTo>
                <a:lnTo>
                  <a:pt x="48790" y="39150"/>
                </a:lnTo>
                <a:lnTo>
                  <a:pt x="48820" y="39240"/>
                </a:lnTo>
                <a:lnTo>
                  <a:pt x="48840" y="39390"/>
                </a:lnTo>
                <a:lnTo>
                  <a:pt x="48900" y="39540"/>
                </a:lnTo>
                <a:lnTo>
                  <a:pt x="48990" y="39670"/>
                </a:lnTo>
                <a:lnTo>
                  <a:pt x="49080" y="39800"/>
                </a:lnTo>
                <a:lnTo>
                  <a:pt x="49050" y="39810"/>
                </a:lnTo>
                <a:lnTo>
                  <a:pt x="49000" y="39860"/>
                </a:lnTo>
                <a:lnTo>
                  <a:pt x="48970" y="39870"/>
                </a:lnTo>
                <a:lnTo>
                  <a:pt x="49190" y="40140"/>
                </a:lnTo>
                <a:lnTo>
                  <a:pt x="49230" y="40190"/>
                </a:lnTo>
                <a:lnTo>
                  <a:pt x="49270" y="40240"/>
                </a:lnTo>
                <a:lnTo>
                  <a:pt x="49610" y="40510"/>
                </a:lnTo>
                <a:lnTo>
                  <a:pt x="49670" y="40580"/>
                </a:lnTo>
                <a:lnTo>
                  <a:pt x="49680" y="40640"/>
                </a:lnTo>
                <a:lnTo>
                  <a:pt x="49580" y="40670"/>
                </a:lnTo>
                <a:lnTo>
                  <a:pt x="49380" y="40670"/>
                </a:lnTo>
                <a:lnTo>
                  <a:pt x="49260" y="40700"/>
                </a:lnTo>
                <a:lnTo>
                  <a:pt x="49160" y="40740"/>
                </a:lnTo>
                <a:lnTo>
                  <a:pt x="49080" y="40810"/>
                </a:lnTo>
                <a:lnTo>
                  <a:pt x="49040" y="40900"/>
                </a:lnTo>
                <a:lnTo>
                  <a:pt x="49040" y="41140"/>
                </a:lnTo>
                <a:lnTo>
                  <a:pt x="49060" y="41240"/>
                </a:lnTo>
                <a:lnTo>
                  <a:pt x="49250" y="41900"/>
                </a:lnTo>
                <a:lnTo>
                  <a:pt x="49280" y="42100"/>
                </a:lnTo>
                <a:lnTo>
                  <a:pt x="49340" y="42320"/>
                </a:lnTo>
                <a:lnTo>
                  <a:pt x="49380" y="42410"/>
                </a:lnTo>
                <a:lnTo>
                  <a:pt x="49440" y="42500"/>
                </a:lnTo>
                <a:lnTo>
                  <a:pt x="49670" y="42710"/>
                </a:lnTo>
                <a:lnTo>
                  <a:pt x="49720" y="42810"/>
                </a:lnTo>
                <a:lnTo>
                  <a:pt x="49730" y="42890"/>
                </a:lnTo>
                <a:lnTo>
                  <a:pt x="49710" y="43080"/>
                </a:lnTo>
                <a:lnTo>
                  <a:pt x="49730" y="43120"/>
                </a:lnTo>
                <a:lnTo>
                  <a:pt x="49830" y="43210"/>
                </a:lnTo>
                <a:lnTo>
                  <a:pt x="49850" y="43260"/>
                </a:lnTo>
                <a:lnTo>
                  <a:pt x="49840" y="43350"/>
                </a:lnTo>
                <a:lnTo>
                  <a:pt x="49820" y="43430"/>
                </a:lnTo>
                <a:lnTo>
                  <a:pt x="49770" y="43500"/>
                </a:lnTo>
                <a:lnTo>
                  <a:pt x="49710" y="43550"/>
                </a:lnTo>
                <a:lnTo>
                  <a:pt x="49710" y="43590"/>
                </a:lnTo>
                <a:lnTo>
                  <a:pt x="49780" y="43650"/>
                </a:lnTo>
                <a:lnTo>
                  <a:pt x="49970" y="43930"/>
                </a:lnTo>
                <a:lnTo>
                  <a:pt x="50330" y="44190"/>
                </a:lnTo>
                <a:lnTo>
                  <a:pt x="50700" y="44570"/>
                </a:lnTo>
                <a:lnTo>
                  <a:pt x="50800" y="44650"/>
                </a:lnTo>
                <a:lnTo>
                  <a:pt x="51620" y="44970"/>
                </a:lnTo>
                <a:lnTo>
                  <a:pt x="52390" y="45140"/>
                </a:lnTo>
                <a:lnTo>
                  <a:pt x="52400" y="45000"/>
                </a:lnTo>
                <a:lnTo>
                  <a:pt x="52340" y="44890"/>
                </a:lnTo>
                <a:lnTo>
                  <a:pt x="52130" y="44690"/>
                </a:lnTo>
                <a:lnTo>
                  <a:pt x="52230" y="44660"/>
                </a:lnTo>
                <a:lnTo>
                  <a:pt x="52720" y="44790"/>
                </a:lnTo>
                <a:lnTo>
                  <a:pt x="52750" y="44780"/>
                </a:lnTo>
                <a:lnTo>
                  <a:pt x="52750" y="44710"/>
                </a:lnTo>
                <a:lnTo>
                  <a:pt x="52730" y="44610"/>
                </a:lnTo>
                <a:lnTo>
                  <a:pt x="52750" y="44590"/>
                </a:lnTo>
                <a:lnTo>
                  <a:pt x="52830" y="44570"/>
                </a:lnTo>
                <a:lnTo>
                  <a:pt x="52830" y="44540"/>
                </a:lnTo>
                <a:lnTo>
                  <a:pt x="52700" y="44500"/>
                </a:lnTo>
                <a:lnTo>
                  <a:pt x="52500" y="44250"/>
                </a:lnTo>
                <a:lnTo>
                  <a:pt x="52410" y="44190"/>
                </a:lnTo>
                <a:lnTo>
                  <a:pt x="52260" y="44140"/>
                </a:lnTo>
                <a:lnTo>
                  <a:pt x="52140" y="44020"/>
                </a:lnTo>
                <a:lnTo>
                  <a:pt x="52060" y="43860"/>
                </a:lnTo>
                <a:lnTo>
                  <a:pt x="52020" y="43700"/>
                </a:lnTo>
                <a:lnTo>
                  <a:pt x="52070" y="43740"/>
                </a:lnTo>
                <a:lnTo>
                  <a:pt x="52090" y="43770"/>
                </a:lnTo>
                <a:lnTo>
                  <a:pt x="52100" y="43820"/>
                </a:lnTo>
                <a:lnTo>
                  <a:pt x="52130" y="43820"/>
                </a:lnTo>
                <a:lnTo>
                  <a:pt x="52130" y="43690"/>
                </a:lnTo>
                <a:lnTo>
                  <a:pt x="52190" y="43610"/>
                </a:lnTo>
                <a:lnTo>
                  <a:pt x="52390" y="43510"/>
                </a:lnTo>
                <a:lnTo>
                  <a:pt x="52460" y="43540"/>
                </a:lnTo>
                <a:lnTo>
                  <a:pt x="52470" y="43450"/>
                </a:lnTo>
                <a:lnTo>
                  <a:pt x="52470" y="43320"/>
                </a:lnTo>
                <a:lnTo>
                  <a:pt x="52500" y="43240"/>
                </a:lnTo>
                <a:lnTo>
                  <a:pt x="52560" y="43260"/>
                </a:lnTo>
                <a:lnTo>
                  <a:pt x="52580" y="43370"/>
                </a:lnTo>
                <a:lnTo>
                  <a:pt x="52560" y="43500"/>
                </a:lnTo>
                <a:lnTo>
                  <a:pt x="52540" y="43590"/>
                </a:lnTo>
                <a:lnTo>
                  <a:pt x="52580" y="43640"/>
                </a:lnTo>
                <a:lnTo>
                  <a:pt x="52590" y="43700"/>
                </a:lnTo>
                <a:lnTo>
                  <a:pt x="52590" y="43770"/>
                </a:lnTo>
                <a:lnTo>
                  <a:pt x="52610" y="43850"/>
                </a:lnTo>
                <a:lnTo>
                  <a:pt x="52600" y="43870"/>
                </a:lnTo>
                <a:lnTo>
                  <a:pt x="52610" y="43900"/>
                </a:lnTo>
                <a:lnTo>
                  <a:pt x="52640" y="43930"/>
                </a:lnTo>
                <a:lnTo>
                  <a:pt x="52670" y="43930"/>
                </a:lnTo>
                <a:lnTo>
                  <a:pt x="52690" y="43910"/>
                </a:lnTo>
                <a:lnTo>
                  <a:pt x="52710" y="43880"/>
                </a:lnTo>
                <a:lnTo>
                  <a:pt x="52720" y="43850"/>
                </a:lnTo>
                <a:lnTo>
                  <a:pt x="52750" y="43910"/>
                </a:lnTo>
                <a:lnTo>
                  <a:pt x="52760" y="43980"/>
                </a:lnTo>
                <a:lnTo>
                  <a:pt x="52750" y="44120"/>
                </a:lnTo>
                <a:lnTo>
                  <a:pt x="52810" y="44100"/>
                </a:lnTo>
                <a:lnTo>
                  <a:pt x="52800" y="44180"/>
                </a:lnTo>
                <a:lnTo>
                  <a:pt x="52910" y="44200"/>
                </a:lnTo>
                <a:lnTo>
                  <a:pt x="53060" y="44140"/>
                </a:lnTo>
                <a:lnTo>
                  <a:pt x="53170" y="44070"/>
                </a:lnTo>
                <a:lnTo>
                  <a:pt x="53310" y="43930"/>
                </a:lnTo>
                <a:lnTo>
                  <a:pt x="53400" y="43860"/>
                </a:lnTo>
                <a:lnTo>
                  <a:pt x="53480" y="43810"/>
                </a:lnTo>
                <a:lnTo>
                  <a:pt x="53610" y="43780"/>
                </a:lnTo>
                <a:lnTo>
                  <a:pt x="53720" y="43790"/>
                </a:lnTo>
                <a:lnTo>
                  <a:pt x="55520" y="44660"/>
                </a:lnTo>
                <a:lnTo>
                  <a:pt x="55190" y="44740"/>
                </a:lnTo>
                <a:lnTo>
                  <a:pt x="54440" y="44830"/>
                </a:lnTo>
                <a:lnTo>
                  <a:pt x="54150" y="44980"/>
                </a:lnTo>
                <a:lnTo>
                  <a:pt x="54140" y="45000"/>
                </a:lnTo>
                <a:lnTo>
                  <a:pt x="54130" y="44970"/>
                </a:lnTo>
                <a:lnTo>
                  <a:pt x="54060" y="44890"/>
                </a:lnTo>
                <a:lnTo>
                  <a:pt x="54040" y="44860"/>
                </a:lnTo>
                <a:lnTo>
                  <a:pt x="54020" y="44840"/>
                </a:lnTo>
                <a:lnTo>
                  <a:pt x="53910" y="44990"/>
                </a:lnTo>
                <a:lnTo>
                  <a:pt x="53610" y="44970"/>
                </a:lnTo>
                <a:lnTo>
                  <a:pt x="53480" y="44930"/>
                </a:lnTo>
                <a:lnTo>
                  <a:pt x="53380" y="44840"/>
                </a:lnTo>
                <a:lnTo>
                  <a:pt x="53360" y="44910"/>
                </a:lnTo>
                <a:lnTo>
                  <a:pt x="53400" y="45000"/>
                </a:lnTo>
                <a:lnTo>
                  <a:pt x="53470" y="45070"/>
                </a:lnTo>
                <a:lnTo>
                  <a:pt x="53540" y="45100"/>
                </a:lnTo>
                <a:lnTo>
                  <a:pt x="53560" y="45150"/>
                </a:lnTo>
                <a:lnTo>
                  <a:pt x="53820" y="45520"/>
                </a:lnTo>
                <a:lnTo>
                  <a:pt x="53880" y="45620"/>
                </a:lnTo>
                <a:lnTo>
                  <a:pt x="53870" y="45690"/>
                </a:lnTo>
                <a:lnTo>
                  <a:pt x="53840" y="45770"/>
                </a:lnTo>
                <a:lnTo>
                  <a:pt x="53850" y="45890"/>
                </a:lnTo>
                <a:lnTo>
                  <a:pt x="53890" y="46090"/>
                </a:lnTo>
                <a:lnTo>
                  <a:pt x="53780" y="46060"/>
                </a:lnTo>
                <a:lnTo>
                  <a:pt x="53750" y="46160"/>
                </a:lnTo>
                <a:lnTo>
                  <a:pt x="53780" y="46410"/>
                </a:lnTo>
                <a:lnTo>
                  <a:pt x="53810" y="46550"/>
                </a:lnTo>
                <a:lnTo>
                  <a:pt x="53900" y="46670"/>
                </a:lnTo>
                <a:lnTo>
                  <a:pt x="54090" y="46860"/>
                </a:lnTo>
                <a:lnTo>
                  <a:pt x="54480" y="47100"/>
                </a:lnTo>
                <a:lnTo>
                  <a:pt x="54560" y="47180"/>
                </a:lnTo>
                <a:lnTo>
                  <a:pt x="54540" y="47270"/>
                </a:lnTo>
                <a:lnTo>
                  <a:pt x="54410" y="47210"/>
                </a:lnTo>
                <a:lnTo>
                  <a:pt x="54190" y="47030"/>
                </a:lnTo>
                <a:lnTo>
                  <a:pt x="54220" y="47120"/>
                </a:lnTo>
                <a:lnTo>
                  <a:pt x="54360" y="47340"/>
                </a:lnTo>
                <a:lnTo>
                  <a:pt x="54590" y="47620"/>
                </a:lnTo>
                <a:lnTo>
                  <a:pt x="54650" y="47720"/>
                </a:lnTo>
                <a:lnTo>
                  <a:pt x="54700" y="47830"/>
                </a:lnTo>
                <a:lnTo>
                  <a:pt x="54750" y="48050"/>
                </a:lnTo>
                <a:lnTo>
                  <a:pt x="54780" y="48260"/>
                </a:lnTo>
                <a:lnTo>
                  <a:pt x="54780" y="48480"/>
                </a:lnTo>
                <a:lnTo>
                  <a:pt x="54790" y="48550"/>
                </a:lnTo>
                <a:lnTo>
                  <a:pt x="54810" y="48590"/>
                </a:lnTo>
                <a:lnTo>
                  <a:pt x="54830" y="48620"/>
                </a:lnTo>
                <a:lnTo>
                  <a:pt x="54850" y="48660"/>
                </a:lnTo>
                <a:lnTo>
                  <a:pt x="54860" y="48770"/>
                </a:lnTo>
                <a:lnTo>
                  <a:pt x="54860" y="48840"/>
                </a:lnTo>
                <a:lnTo>
                  <a:pt x="54850" y="48880"/>
                </a:lnTo>
                <a:lnTo>
                  <a:pt x="54820" y="48900"/>
                </a:lnTo>
                <a:lnTo>
                  <a:pt x="54770" y="48920"/>
                </a:lnTo>
                <a:lnTo>
                  <a:pt x="54720" y="48940"/>
                </a:lnTo>
                <a:lnTo>
                  <a:pt x="54700" y="48980"/>
                </a:lnTo>
                <a:lnTo>
                  <a:pt x="54650" y="49030"/>
                </a:lnTo>
                <a:lnTo>
                  <a:pt x="54520" y="49110"/>
                </a:lnTo>
                <a:lnTo>
                  <a:pt x="54390" y="49160"/>
                </a:lnTo>
                <a:lnTo>
                  <a:pt x="54300" y="49180"/>
                </a:lnTo>
                <a:lnTo>
                  <a:pt x="54210" y="49130"/>
                </a:lnTo>
                <a:lnTo>
                  <a:pt x="53850" y="48820"/>
                </a:lnTo>
                <a:lnTo>
                  <a:pt x="53870" y="48710"/>
                </a:lnTo>
                <a:lnTo>
                  <a:pt x="53920" y="48520"/>
                </a:lnTo>
                <a:lnTo>
                  <a:pt x="53930" y="48430"/>
                </a:lnTo>
                <a:lnTo>
                  <a:pt x="53830" y="48110"/>
                </a:lnTo>
                <a:lnTo>
                  <a:pt x="53300" y="47410"/>
                </a:lnTo>
                <a:lnTo>
                  <a:pt x="53290" y="47370"/>
                </a:lnTo>
                <a:lnTo>
                  <a:pt x="53280" y="47300"/>
                </a:lnTo>
                <a:lnTo>
                  <a:pt x="53260" y="47260"/>
                </a:lnTo>
                <a:lnTo>
                  <a:pt x="53160" y="47160"/>
                </a:lnTo>
                <a:lnTo>
                  <a:pt x="53130" y="47110"/>
                </a:lnTo>
                <a:lnTo>
                  <a:pt x="52980" y="47050"/>
                </a:lnTo>
                <a:lnTo>
                  <a:pt x="52940" y="46980"/>
                </a:lnTo>
                <a:lnTo>
                  <a:pt x="52860" y="46880"/>
                </a:lnTo>
                <a:lnTo>
                  <a:pt x="52530" y="46880"/>
                </a:lnTo>
                <a:lnTo>
                  <a:pt x="52540" y="46800"/>
                </a:lnTo>
                <a:lnTo>
                  <a:pt x="52440" y="46770"/>
                </a:lnTo>
                <a:lnTo>
                  <a:pt x="52260" y="46760"/>
                </a:lnTo>
                <a:lnTo>
                  <a:pt x="52190" y="46710"/>
                </a:lnTo>
                <a:lnTo>
                  <a:pt x="52160" y="46660"/>
                </a:lnTo>
                <a:lnTo>
                  <a:pt x="52140" y="46570"/>
                </a:lnTo>
                <a:lnTo>
                  <a:pt x="52110" y="46520"/>
                </a:lnTo>
                <a:lnTo>
                  <a:pt x="52070" y="46470"/>
                </a:lnTo>
                <a:lnTo>
                  <a:pt x="51780" y="46000"/>
                </a:lnTo>
                <a:lnTo>
                  <a:pt x="51640" y="45840"/>
                </a:lnTo>
                <a:lnTo>
                  <a:pt x="51470" y="45710"/>
                </a:lnTo>
                <a:lnTo>
                  <a:pt x="51430" y="45810"/>
                </a:lnTo>
                <a:lnTo>
                  <a:pt x="51350" y="45790"/>
                </a:lnTo>
                <a:lnTo>
                  <a:pt x="51260" y="45710"/>
                </a:lnTo>
                <a:lnTo>
                  <a:pt x="51190" y="45670"/>
                </a:lnTo>
                <a:lnTo>
                  <a:pt x="51090" y="45680"/>
                </a:lnTo>
                <a:lnTo>
                  <a:pt x="51070" y="45670"/>
                </a:lnTo>
                <a:lnTo>
                  <a:pt x="50880" y="45490"/>
                </a:lnTo>
                <a:lnTo>
                  <a:pt x="50810" y="45450"/>
                </a:lnTo>
                <a:lnTo>
                  <a:pt x="50740" y="45430"/>
                </a:lnTo>
                <a:lnTo>
                  <a:pt x="50680" y="45420"/>
                </a:lnTo>
                <a:lnTo>
                  <a:pt x="50630" y="45400"/>
                </a:lnTo>
                <a:lnTo>
                  <a:pt x="50510" y="45300"/>
                </a:lnTo>
                <a:lnTo>
                  <a:pt x="50450" y="45260"/>
                </a:lnTo>
                <a:lnTo>
                  <a:pt x="50390" y="45230"/>
                </a:lnTo>
                <a:lnTo>
                  <a:pt x="50220" y="45180"/>
                </a:lnTo>
                <a:lnTo>
                  <a:pt x="50140" y="45100"/>
                </a:lnTo>
                <a:lnTo>
                  <a:pt x="50080" y="45000"/>
                </a:lnTo>
                <a:lnTo>
                  <a:pt x="50000" y="44910"/>
                </a:lnTo>
                <a:lnTo>
                  <a:pt x="49960" y="44910"/>
                </a:lnTo>
                <a:lnTo>
                  <a:pt x="49750" y="44840"/>
                </a:lnTo>
                <a:lnTo>
                  <a:pt x="49670" y="44800"/>
                </a:lnTo>
                <a:lnTo>
                  <a:pt x="49640" y="44870"/>
                </a:lnTo>
                <a:lnTo>
                  <a:pt x="49540" y="44930"/>
                </a:lnTo>
                <a:lnTo>
                  <a:pt x="49520" y="45010"/>
                </a:lnTo>
                <a:lnTo>
                  <a:pt x="49480" y="45040"/>
                </a:lnTo>
                <a:lnTo>
                  <a:pt x="49230" y="45100"/>
                </a:lnTo>
                <a:lnTo>
                  <a:pt x="49200" y="45130"/>
                </a:lnTo>
                <a:lnTo>
                  <a:pt x="49120" y="45220"/>
                </a:lnTo>
                <a:lnTo>
                  <a:pt x="49070" y="45220"/>
                </a:lnTo>
                <a:lnTo>
                  <a:pt x="48980" y="45190"/>
                </a:lnTo>
                <a:lnTo>
                  <a:pt x="48950" y="45200"/>
                </a:lnTo>
                <a:lnTo>
                  <a:pt x="48880" y="45250"/>
                </a:lnTo>
                <a:lnTo>
                  <a:pt x="48730" y="45300"/>
                </a:lnTo>
                <a:lnTo>
                  <a:pt x="48630" y="45370"/>
                </a:lnTo>
                <a:lnTo>
                  <a:pt x="48590" y="45390"/>
                </a:lnTo>
                <a:lnTo>
                  <a:pt x="48550" y="45400"/>
                </a:lnTo>
                <a:lnTo>
                  <a:pt x="48460" y="45410"/>
                </a:lnTo>
                <a:lnTo>
                  <a:pt x="48440" y="45410"/>
                </a:lnTo>
                <a:lnTo>
                  <a:pt x="48380" y="45450"/>
                </a:lnTo>
                <a:lnTo>
                  <a:pt x="48220" y="45630"/>
                </a:lnTo>
                <a:lnTo>
                  <a:pt x="48110" y="45750"/>
                </a:lnTo>
                <a:lnTo>
                  <a:pt x="48150" y="46140"/>
                </a:lnTo>
                <a:lnTo>
                  <a:pt x="48120" y="46280"/>
                </a:lnTo>
                <a:lnTo>
                  <a:pt x="48170" y="46280"/>
                </a:lnTo>
                <a:lnTo>
                  <a:pt x="48210" y="46290"/>
                </a:lnTo>
                <a:lnTo>
                  <a:pt x="48270" y="46310"/>
                </a:lnTo>
                <a:lnTo>
                  <a:pt x="48110" y="46480"/>
                </a:lnTo>
                <a:lnTo>
                  <a:pt x="48090" y="46520"/>
                </a:lnTo>
                <a:lnTo>
                  <a:pt x="47870" y="46470"/>
                </a:lnTo>
                <a:lnTo>
                  <a:pt x="47790" y="46460"/>
                </a:lnTo>
                <a:lnTo>
                  <a:pt x="47690" y="46520"/>
                </a:lnTo>
                <a:lnTo>
                  <a:pt x="47380" y="46750"/>
                </a:lnTo>
                <a:lnTo>
                  <a:pt x="47280" y="46860"/>
                </a:lnTo>
                <a:lnTo>
                  <a:pt x="47200" y="46840"/>
                </a:lnTo>
                <a:lnTo>
                  <a:pt x="47120" y="46790"/>
                </a:lnTo>
                <a:lnTo>
                  <a:pt x="47100" y="46770"/>
                </a:lnTo>
                <a:lnTo>
                  <a:pt x="46950" y="46710"/>
                </a:lnTo>
                <a:lnTo>
                  <a:pt x="46880" y="46690"/>
                </a:lnTo>
                <a:lnTo>
                  <a:pt x="46790" y="46690"/>
                </a:lnTo>
                <a:lnTo>
                  <a:pt x="46740" y="46680"/>
                </a:lnTo>
                <a:lnTo>
                  <a:pt x="46690" y="46640"/>
                </a:lnTo>
                <a:lnTo>
                  <a:pt x="46640" y="46620"/>
                </a:lnTo>
                <a:lnTo>
                  <a:pt x="46550" y="46610"/>
                </a:lnTo>
                <a:lnTo>
                  <a:pt x="46370" y="46650"/>
                </a:lnTo>
                <a:lnTo>
                  <a:pt x="46290" y="46690"/>
                </a:lnTo>
                <a:lnTo>
                  <a:pt x="46220" y="46730"/>
                </a:lnTo>
                <a:lnTo>
                  <a:pt x="46160" y="46710"/>
                </a:lnTo>
                <a:lnTo>
                  <a:pt x="46040" y="46690"/>
                </a:lnTo>
                <a:lnTo>
                  <a:pt x="45990" y="46650"/>
                </a:lnTo>
                <a:lnTo>
                  <a:pt x="45970" y="46600"/>
                </a:lnTo>
                <a:lnTo>
                  <a:pt x="45980" y="46580"/>
                </a:lnTo>
                <a:lnTo>
                  <a:pt x="46020" y="46540"/>
                </a:lnTo>
                <a:lnTo>
                  <a:pt x="46030" y="46480"/>
                </a:lnTo>
                <a:lnTo>
                  <a:pt x="46050" y="46350"/>
                </a:lnTo>
                <a:lnTo>
                  <a:pt x="46070" y="46250"/>
                </a:lnTo>
                <a:lnTo>
                  <a:pt x="46070" y="46160"/>
                </a:lnTo>
                <a:lnTo>
                  <a:pt x="46000" y="45960"/>
                </a:lnTo>
                <a:lnTo>
                  <a:pt x="45980" y="45940"/>
                </a:lnTo>
                <a:lnTo>
                  <a:pt x="45870" y="45870"/>
                </a:lnTo>
                <a:lnTo>
                  <a:pt x="45800" y="45840"/>
                </a:lnTo>
                <a:lnTo>
                  <a:pt x="45740" y="45820"/>
                </a:lnTo>
                <a:lnTo>
                  <a:pt x="45680" y="45840"/>
                </a:lnTo>
                <a:lnTo>
                  <a:pt x="45260" y="46320"/>
                </a:lnTo>
                <a:lnTo>
                  <a:pt x="45220" y="46350"/>
                </a:lnTo>
                <a:lnTo>
                  <a:pt x="45180" y="46320"/>
                </a:lnTo>
                <a:lnTo>
                  <a:pt x="45150" y="46260"/>
                </a:lnTo>
                <a:lnTo>
                  <a:pt x="45140" y="46190"/>
                </a:lnTo>
                <a:lnTo>
                  <a:pt x="45170" y="46160"/>
                </a:lnTo>
                <a:lnTo>
                  <a:pt x="45210" y="46130"/>
                </a:lnTo>
                <a:lnTo>
                  <a:pt x="45240" y="46070"/>
                </a:lnTo>
                <a:lnTo>
                  <a:pt x="45260" y="46010"/>
                </a:lnTo>
                <a:lnTo>
                  <a:pt x="45280" y="45980"/>
                </a:lnTo>
                <a:lnTo>
                  <a:pt x="45350" y="45970"/>
                </a:lnTo>
                <a:lnTo>
                  <a:pt x="45390" y="45940"/>
                </a:lnTo>
                <a:lnTo>
                  <a:pt x="45400" y="45900"/>
                </a:lnTo>
                <a:lnTo>
                  <a:pt x="45400" y="45820"/>
                </a:lnTo>
                <a:lnTo>
                  <a:pt x="45320" y="45730"/>
                </a:lnTo>
                <a:lnTo>
                  <a:pt x="45300" y="45710"/>
                </a:lnTo>
                <a:lnTo>
                  <a:pt x="45300" y="45640"/>
                </a:lnTo>
                <a:lnTo>
                  <a:pt x="45320" y="45530"/>
                </a:lnTo>
                <a:lnTo>
                  <a:pt x="45330" y="45460"/>
                </a:lnTo>
                <a:lnTo>
                  <a:pt x="45330" y="45370"/>
                </a:lnTo>
                <a:lnTo>
                  <a:pt x="45310" y="45280"/>
                </a:lnTo>
                <a:lnTo>
                  <a:pt x="45280" y="45200"/>
                </a:lnTo>
                <a:lnTo>
                  <a:pt x="45220" y="45140"/>
                </a:lnTo>
                <a:lnTo>
                  <a:pt x="45120" y="45110"/>
                </a:lnTo>
                <a:lnTo>
                  <a:pt x="44640" y="45050"/>
                </a:lnTo>
                <a:lnTo>
                  <a:pt x="44420" y="44990"/>
                </a:lnTo>
                <a:lnTo>
                  <a:pt x="44300" y="44990"/>
                </a:lnTo>
                <a:lnTo>
                  <a:pt x="44200" y="45030"/>
                </a:lnTo>
                <a:lnTo>
                  <a:pt x="44160" y="45100"/>
                </a:lnTo>
                <a:lnTo>
                  <a:pt x="44180" y="45200"/>
                </a:lnTo>
                <a:lnTo>
                  <a:pt x="44250" y="45310"/>
                </a:lnTo>
                <a:lnTo>
                  <a:pt x="44300" y="45430"/>
                </a:lnTo>
                <a:lnTo>
                  <a:pt x="44190" y="45450"/>
                </a:lnTo>
                <a:lnTo>
                  <a:pt x="43970" y="45400"/>
                </a:lnTo>
                <a:lnTo>
                  <a:pt x="43920" y="45480"/>
                </a:lnTo>
                <a:lnTo>
                  <a:pt x="43940" y="45580"/>
                </a:lnTo>
                <a:lnTo>
                  <a:pt x="43990" y="45700"/>
                </a:lnTo>
                <a:lnTo>
                  <a:pt x="44010" y="45800"/>
                </a:lnTo>
                <a:lnTo>
                  <a:pt x="43980" y="45870"/>
                </a:lnTo>
                <a:lnTo>
                  <a:pt x="43910" y="45820"/>
                </a:lnTo>
                <a:lnTo>
                  <a:pt x="43790" y="45670"/>
                </a:lnTo>
                <a:lnTo>
                  <a:pt x="43750" y="45470"/>
                </a:lnTo>
                <a:lnTo>
                  <a:pt x="43740" y="45010"/>
                </a:lnTo>
                <a:lnTo>
                  <a:pt x="43650" y="44800"/>
                </a:lnTo>
                <a:lnTo>
                  <a:pt x="43730" y="44780"/>
                </a:lnTo>
                <a:lnTo>
                  <a:pt x="43800" y="44730"/>
                </a:lnTo>
                <a:lnTo>
                  <a:pt x="43830" y="44670"/>
                </a:lnTo>
                <a:lnTo>
                  <a:pt x="43810" y="44650"/>
                </a:lnTo>
                <a:lnTo>
                  <a:pt x="43750" y="44610"/>
                </a:lnTo>
                <a:lnTo>
                  <a:pt x="43730" y="44530"/>
                </a:lnTo>
                <a:lnTo>
                  <a:pt x="43760" y="44200"/>
                </a:lnTo>
                <a:lnTo>
                  <a:pt x="43740" y="44050"/>
                </a:lnTo>
                <a:lnTo>
                  <a:pt x="43680" y="43940"/>
                </a:lnTo>
                <a:lnTo>
                  <a:pt x="43530" y="43890"/>
                </a:lnTo>
                <a:lnTo>
                  <a:pt x="43530" y="43850"/>
                </a:lnTo>
                <a:lnTo>
                  <a:pt x="43620" y="43810"/>
                </a:lnTo>
                <a:lnTo>
                  <a:pt x="43630" y="43760"/>
                </a:lnTo>
                <a:lnTo>
                  <a:pt x="43580" y="43710"/>
                </a:lnTo>
                <a:lnTo>
                  <a:pt x="43500" y="43660"/>
                </a:lnTo>
                <a:lnTo>
                  <a:pt x="43550" y="43660"/>
                </a:lnTo>
                <a:lnTo>
                  <a:pt x="43580" y="43650"/>
                </a:lnTo>
                <a:lnTo>
                  <a:pt x="43650" y="43620"/>
                </a:lnTo>
                <a:lnTo>
                  <a:pt x="43650" y="43590"/>
                </a:lnTo>
                <a:lnTo>
                  <a:pt x="43570" y="43520"/>
                </a:lnTo>
                <a:lnTo>
                  <a:pt x="43620" y="43420"/>
                </a:lnTo>
                <a:lnTo>
                  <a:pt x="43710" y="43320"/>
                </a:lnTo>
                <a:lnTo>
                  <a:pt x="43750" y="43230"/>
                </a:lnTo>
                <a:lnTo>
                  <a:pt x="43790" y="43140"/>
                </a:lnTo>
                <a:lnTo>
                  <a:pt x="43870" y="43100"/>
                </a:lnTo>
                <a:lnTo>
                  <a:pt x="44090" y="43060"/>
                </a:lnTo>
                <a:lnTo>
                  <a:pt x="44160" y="43030"/>
                </a:lnTo>
                <a:lnTo>
                  <a:pt x="44250" y="42980"/>
                </a:lnTo>
                <a:lnTo>
                  <a:pt x="44310" y="42920"/>
                </a:lnTo>
                <a:lnTo>
                  <a:pt x="44340" y="42850"/>
                </a:lnTo>
                <a:lnTo>
                  <a:pt x="44370" y="42820"/>
                </a:lnTo>
                <a:lnTo>
                  <a:pt x="44500" y="42760"/>
                </a:lnTo>
                <a:lnTo>
                  <a:pt x="44540" y="42740"/>
                </a:lnTo>
                <a:lnTo>
                  <a:pt x="44660" y="42550"/>
                </a:lnTo>
                <a:lnTo>
                  <a:pt x="45130" y="42090"/>
                </a:lnTo>
                <a:lnTo>
                  <a:pt x="45170" y="42070"/>
                </a:lnTo>
                <a:lnTo>
                  <a:pt x="45230" y="42070"/>
                </a:lnTo>
                <a:lnTo>
                  <a:pt x="45350" y="42070"/>
                </a:lnTo>
                <a:lnTo>
                  <a:pt x="45390" y="42060"/>
                </a:lnTo>
                <a:lnTo>
                  <a:pt x="45480" y="41960"/>
                </a:lnTo>
                <a:lnTo>
                  <a:pt x="45570" y="41890"/>
                </a:lnTo>
                <a:close/>
                <a:moveTo>
                  <a:pt x="51990" y="44590"/>
                </a:moveTo>
                <a:lnTo>
                  <a:pt x="51880" y="44520"/>
                </a:lnTo>
                <a:lnTo>
                  <a:pt x="51680" y="44350"/>
                </a:lnTo>
                <a:lnTo>
                  <a:pt x="51320" y="44120"/>
                </a:lnTo>
                <a:lnTo>
                  <a:pt x="51110" y="43920"/>
                </a:lnTo>
                <a:lnTo>
                  <a:pt x="51050" y="43890"/>
                </a:lnTo>
                <a:lnTo>
                  <a:pt x="50960" y="43840"/>
                </a:lnTo>
                <a:lnTo>
                  <a:pt x="50860" y="43710"/>
                </a:lnTo>
                <a:lnTo>
                  <a:pt x="50770" y="43570"/>
                </a:lnTo>
                <a:lnTo>
                  <a:pt x="50740" y="43470"/>
                </a:lnTo>
                <a:lnTo>
                  <a:pt x="50750" y="43400"/>
                </a:lnTo>
                <a:lnTo>
                  <a:pt x="50790" y="43360"/>
                </a:lnTo>
                <a:lnTo>
                  <a:pt x="50850" y="43340"/>
                </a:lnTo>
                <a:lnTo>
                  <a:pt x="50920" y="43360"/>
                </a:lnTo>
                <a:lnTo>
                  <a:pt x="50950" y="43380"/>
                </a:lnTo>
                <a:lnTo>
                  <a:pt x="50970" y="43400"/>
                </a:lnTo>
                <a:lnTo>
                  <a:pt x="51020" y="43460"/>
                </a:lnTo>
                <a:lnTo>
                  <a:pt x="51710" y="44060"/>
                </a:lnTo>
                <a:lnTo>
                  <a:pt x="51950" y="44230"/>
                </a:lnTo>
                <a:lnTo>
                  <a:pt x="52070" y="44330"/>
                </a:lnTo>
                <a:lnTo>
                  <a:pt x="52130" y="44460"/>
                </a:lnTo>
                <a:lnTo>
                  <a:pt x="52090" y="44590"/>
                </a:lnTo>
                <a:lnTo>
                  <a:pt x="51990" y="44590"/>
                </a:lnTo>
                <a:close/>
                <a:moveTo>
                  <a:pt x="52440" y="40530"/>
                </a:moveTo>
                <a:lnTo>
                  <a:pt x="52020" y="40210"/>
                </a:lnTo>
                <a:lnTo>
                  <a:pt x="51870" y="40190"/>
                </a:lnTo>
                <a:lnTo>
                  <a:pt x="51800" y="40160"/>
                </a:lnTo>
                <a:lnTo>
                  <a:pt x="51760" y="40120"/>
                </a:lnTo>
                <a:lnTo>
                  <a:pt x="51740" y="40050"/>
                </a:lnTo>
                <a:lnTo>
                  <a:pt x="51710" y="39990"/>
                </a:lnTo>
                <a:lnTo>
                  <a:pt x="51710" y="39960"/>
                </a:lnTo>
                <a:lnTo>
                  <a:pt x="51800" y="39980"/>
                </a:lnTo>
                <a:lnTo>
                  <a:pt x="51810" y="39960"/>
                </a:lnTo>
                <a:lnTo>
                  <a:pt x="51870" y="39910"/>
                </a:lnTo>
                <a:lnTo>
                  <a:pt x="51890" y="39980"/>
                </a:lnTo>
                <a:lnTo>
                  <a:pt x="51930" y="40010"/>
                </a:lnTo>
                <a:lnTo>
                  <a:pt x="51990" y="40010"/>
                </a:lnTo>
                <a:lnTo>
                  <a:pt x="52060" y="39980"/>
                </a:lnTo>
                <a:lnTo>
                  <a:pt x="52240" y="39980"/>
                </a:lnTo>
                <a:lnTo>
                  <a:pt x="52200" y="40020"/>
                </a:lnTo>
                <a:lnTo>
                  <a:pt x="52180" y="40060"/>
                </a:lnTo>
                <a:lnTo>
                  <a:pt x="52180" y="40120"/>
                </a:lnTo>
                <a:lnTo>
                  <a:pt x="52200" y="40180"/>
                </a:lnTo>
                <a:lnTo>
                  <a:pt x="52250" y="40220"/>
                </a:lnTo>
                <a:lnTo>
                  <a:pt x="52310" y="40230"/>
                </a:lnTo>
                <a:lnTo>
                  <a:pt x="52410" y="40210"/>
                </a:lnTo>
                <a:lnTo>
                  <a:pt x="52480" y="40260"/>
                </a:lnTo>
                <a:lnTo>
                  <a:pt x="52520" y="40380"/>
                </a:lnTo>
                <a:lnTo>
                  <a:pt x="52520" y="40500"/>
                </a:lnTo>
                <a:lnTo>
                  <a:pt x="52440" y="40550"/>
                </a:lnTo>
                <a:lnTo>
                  <a:pt x="52440" y="40530"/>
                </a:lnTo>
                <a:close/>
                <a:moveTo>
                  <a:pt x="51310" y="39160"/>
                </a:moveTo>
                <a:lnTo>
                  <a:pt x="51250" y="39120"/>
                </a:lnTo>
                <a:lnTo>
                  <a:pt x="51170" y="39140"/>
                </a:lnTo>
                <a:lnTo>
                  <a:pt x="51120" y="39200"/>
                </a:lnTo>
                <a:lnTo>
                  <a:pt x="51110" y="39260"/>
                </a:lnTo>
                <a:lnTo>
                  <a:pt x="51130" y="39290"/>
                </a:lnTo>
                <a:lnTo>
                  <a:pt x="51170" y="39260"/>
                </a:lnTo>
                <a:lnTo>
                  <a:pt x="51220" y="39400"/>
                </a:lnTo>
                <a:lnTo>
                  <a:pt x="51210" y="39460"/>
                </a:lnTo>
                <a:lnTo>
                  <a:pt x="51160" y="39500"/>
                </a:lnTo>
                <a:lnTo>
                  <a:pt x="50990" y="39610"/>
                </a:lnTo>
                <a:lnTo>
                  <a:pt x="50970" y="39630"/>
                </a:lnTo>
                <a:lnTo>
                  <a:pt x="50980" y="39660"/>
                </a:lnTo>
                <a:lnTo>
                  <a:pt x="50990" y="39860"/>
                </a:lnTo>
                <a:lnTo>
                  <a:pt x="51000" y="39910"/>
                </a:lnTo>
                <a:lnTo>
                  <a:pt x="51030" y="39980"/>
                </a:lnTo>
                <a:lnTo>
                  <a:pt x="51130" y="39970"/>
                </a:lnTo>
                <a:lnTo>
                  <a:pt x="51190" y="40060"/>
                </a:lnTo>
                <a:lnTo>
                  <a:pt x="51230" y="40200"/>
                </a:lnTo>
                <a:lnTo>
                  <a:pt x="51280" y="40550"/>
                </a:lnTo>
                <a:lnTo>
                  <a:pt x="51270" y="40630"/>
                </a:lnTo>
                <a:lnTo>
                  <a:pt x="51170" y="40900"/>
                </a:lnTo>
                <a:lnTo>
                  <a:pt x="51060" y="40990"/>
                </a:lnTo>
                <a:lnTo>
                  <a:pt x="50940" y="41060"/>
                </a:lnTo>
                <a:lnTo>
                  <a:pt x="50830" y="41090"/>
                </a:lnTo>
                <a:lnTo>
                  <a:pt x="50700" y="41040"/>
                </a:lnTo>
                <a:lnTo>
                  <a:pt x="50660" y="40910"/>
                </a:lnTo>
                <a:lnTo>
                  <a:pt x="50660" y="40770"/>
                </a:lnTo>
                <a:lnTo>
                  <a:pt x="50700" y="40630"/>
                </a:lnTo>
                <a:lnTo>
                  <a:pt x="50800" y="40610"/>
                </a:lnTo>
                <a:lnTo>
                  <a:pt x="50790" y="40390"/>
                </a:lnTo>
                <a:lnTo>
                  <a:pt x="50710" y="40140"/>
                </a:lnTo>
                <a:lnTo>
                  <a:pt x="50600" y="40020"/>
                </a:lnTo>
                <a:lnTo>
                  <a:pt x="50520" y="40000"/>
                </a:lnTo>
                <a:lnTo>
                  <a:pt x="50500" y="39930"/>
                </a:lnTo>
                <a:lnTo>
                  <a:pt x="50510" y="39740"/>
                </a:lnTo>
                <a:lnTo>
                  <a:pt x="50490" y="39680"/>
                </a:lnTo>
                <a:lnTo>
                  <a:pt x="50370" y="39500"/>
                </a:lnTo>
                <a:lnTo>
                  <a:pt x="50330" y="39450"/>
                </a:lnTo>
                <a:lnTo>
                  <a:pt x="50240" y="39420"/>
                </a:lnTo>
                <a:lnTo>
                  <a:pt x="50190" y="39420"/>
                </a:lnTo>
                <a:lnTo>
                  <a:pt x="50170" y="39390"/>
                </a:lnTo>
                <a:lnTo>
                  <a:pt x="50220" y="39020"/>
                </a:lnTo>
                <a:lnTo>
                  <a:pt x="50250" y="38890"/>
                </a:lnTo>
                <a:lnTo>
                  <a:pt x="50310" y="38840"/>
                </a:lnTo>
                <a:lnTo>
                  <a:pt x="50470" y="38940"/>
                </a:lnTo>
                <a:lnTo>
                  <a:pt x="50580" y="38950"/>
                </a:lnTo>
                <a:lnTo>
                  <a:pt x="50620" y="38860"/>
                </a:lnTo>
                <a:lnTo>
                  <a:pt x="50660" y="38810"/>
                </a:lnTo>
                <a:lnTo>
                  <a:pt x="50760" y="38800"/>
                </a:lnTo>
                <a:lnTo>
                  <a:pt x="50980" y="38830"/>
                </a:lnTo>
                <a:lnTo>
                  <a:pt x="51060" y="38880"/>
                </a:lnTo>
                <a:lnTo>
                  <a:pt x="51110" y="38850"/>
                </a:lnTo>
                <a:lnTo>
                  <a:pt x="51170" y="38880"/>
                </a:lnTo>
                <a:lnTo>
                  <a:pt x="51210" y="38940"/>
                </a:lnTo>
                <a:lnTo>
                  <a:pt x="51170" y="39030"/>
                </a:lnTo>
                <a:lnTo>
                  <a:pt x="51300" y="39040"/>
                </a:lnTo>
                <a:lnTo>
                  <a:pt x="51400" y="39090"/>
                </a:lnTo>
                <a:lnTo>
                  <a:pt x="51460" y="39180"/>
                </a:lnTo>
                <a:lnTo>
                  <a:pt x="51430" y="39300"/>
                </a:lnTo>
                <a:lnTo>
                  <a:pt x="51310" y="39160"/>
                </a:lnTo>
                <a:close/>
                <a:moveTo>
                  <a:pt x="53040" y="40870"/>
                </a:moveTo>
                <a:lnTo>
                  <a:pt x="52860" y="40850"/>
                </a:lnTo>
                <a:lnTo>
                  <a:pt x="52840" y="40760"/>
                </a:lnTo>
                <a:lnTo>
                  <a:pt x="52980" y="40680"/>
                </a:lnTo>
                <a:lnTo>
                  <a:pt x="53100" y="40640"/>
                </a:lnTo>
                <a:lnTo>
                  <a:pt x="53190" y="40590"/>
                </a:lnTo>
                <a:lnTo>
                  <a:pt x="53270" y="40570"/>
                </a:lnTo>
                <a:lnTo>
                  <a:pt x="53350" y="40610"/>
                </a:lnTo>
                <a:lnTo>
                  <a:pt x="53390" y="40640"/>
                </a:lnTo>
                <a:lnTo>
                  <a:pt x="53400" y="40730"/>
                </a:lnTo>
                <a:lnTo>
                  <a:pt x="53280" y="40830"/>
                </a:lnTo>
                <a:lnTo>
                  <a:pt x="53160" y="40860"/>
                </a:lnTo>
                <a:lnTo>
                  <a:pt x="53040" y="40870"/>
                </a:lnTo>
                <a:close/>
                <a:moveTo>
                  <a:pt x="46060" y="47010"/>
                </a:moveTo>
                <a:lnTo>
                  <a:pt x="46100" y="47030"/>
                </a:lnTo>
                <a:lnTo>
                  <a:pt x="46140" y="47020"/>
                </a:lnTo>
                <a:lnTo>
                  <a:pt x="46200" y="46990"/>
                </a:lnTo>
                <a:lnTo>
                  <a:pt x="46240" y="47000"/>
                </a:lnTo>
                <a:lnTo>
                  <a:pt x="46270" y="47040"/>
                </a:lnTo>
                <a:lnTo>
                  <a:pt x="46290" y="47180"/>
                </a:lnTo>
                <a:lnTo>
                  <a:pt x="46260" y="47220"/>
                </a:lnTo>
                <a:lnTo>
                  <a:pt x="46170" y="47190"/>
                </a:lnTo>
                <a:lnTo>
                  <a:pt x="46020" y="47050"/>
                </a:lnTo>
                <a:lnTo>
                  <a:pt x="46020" y="47010"/>
                </a:lnTo>
                <a:lnTo>
                  <a:pt x="46060" y="47010"/>
                </a:lnTo>
                <a:close/>
                <a:moveTo>
                  <a:pt x="45370" y="46670"/>
                </a:moveTo>
                <a:lnTo>
                  <a:pt x="45300" y="46680"/>
                </a:lnTo>
                <a:lnTo>
                  <a:pt x="45120" y="46640"/>
                </a:lnTo>
                <a:lnTo>
                  <a:pt x="44930" y="46530"/>
                </a:lnTo>
                <a:lnTo>
                  <a:pt x="44910" y="46500"/>
                </a:lnTo>
                <a:lnTo>
                  <a:pt x="44860" y="46370"/>
                </a:lnTo>
                <a:lnTo>
                  <a:pt x="44850" y="46350"/>
                </a:lnTo>
                <a:lnTo>
                  <a:pt x="44860" y="46340"/>
                </a:lnTo>
                <a:lnTo>
                  <a:pt x="44920" y="46410"/>
                </a:lnTo>
                <a:lnTo>
                  <a:pt x="44960" y="46440"/>
                </a:lnTo>
                <a:lnTo>
                  <a:pt x="45150" y="46510"/>
                </a:lnTo>
                <a:lnTo>
                  <a:pt x="45300" y="46510"/>
                </a:lnTo>
                <a:lnTo>
                  <a:pt x="45390" y="46520"/>
                </a:lnTo>
                <a:lnTo>
                  <a:pt x="45440" y="46550"/>
                </a:lnTo>
                <a:lnTo>
                  <a:pt x="45440" y="46630"/>
                </a:lnTo>
                <a:lnTo>
                  <a:pt x="45370" y="4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Eastern Visay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760" y="67010"/>
                </a:moveTo>
                <a:lnTo>
                  <a:pt x="68700" y="67000"/>
                </a:lnTo>
                <a:lnTo>
                  <a:pt x="68660" y="66970"/>
                </a:lnTo>
                <a:lnTo>
                  <a:pt x="68650" y="66930"/>
                </a:lnTo>
                <a:lnTo>
                  <a:pt x="68640" y="66890"/>
                </a:lnTo>
                <a:lnTo>
                  <a:pt x="68620" y="66850"/>
                </a:lnTo>
                <a:lnTo>
                  <a:pt x="68500" y="66700"/>
                </a:lnTo>
                <a:lnTo>
                  <a:pt x="68290" y="66360"/>
                </a:lnTo>
                <a:lnTo>
                  <a:pt x="68110" y="66250"/>
                </a:lnTo>
                <a:lnTo>
                  <a:pt x="68010" y="66170"/>
                </a:lnTo>
                <a:lnTo>
                  <a:pt x="67970" y="66080"/>
                </a:lnTo>
                <a:lnTo>
                  <a:pt x="67900" y="65850"/>
                </a:lnTo>
                <a:lnTo>
                  <a:pt x="67900" y="65730"/>
                </a:lnTo>
                <a:lnTo>
                  <a:pt x="67970" y="65650"/>
                </a:lnTo>
                <a:lnTo>
                  <a:pt x="68030" y="65650"/>
                </a:lnTo>
                <a:lnTo>
                  <a:pt x="68080" y="65680"/>
                </a:lnTo>
                <a:lnTo>
                  <a:pt x="68170" y="65760"/>
                </a:lnTo>
                <a:lnTo>
                  <a:pt x="68390" y="65850"/>
                </a:lnTo>
                <a:lnTo>
                  <a:pt x="68460" y="65900"/>
                </a:lnTo>
                <a:lnTo>
                  <a:pt x="68510" y="65990"/>
                </a:lnTo>
                <a:lnTo>
                  <a:pt x="68590" y="66360"/>
                </a:lnTo>
                <a:lnTo>
                  <a:pt x="68640" y="66430"/>
                </a:lnTo>
                <a:lnTo>
                  <a:pt x="68710" y="66510"/>
                </a:lnTo>
                <a:lnTo>
                  <a:pt x="68780" y="66600"/>
                </a:lnTo>
                <a:lnTo>
                  <a:pt x="68810" y="66720"/>
                </a:lnTo>
                <a:lnTo>
                  <a:pt x="68870" y="66900"/>
                </a:lnTo>
                <a:lnTo>
                  <a:pt x="68860" y="66920"/>
                </a:lnTo>
                <a:lnTo>
                  <a:pt x="68820" y="66940"/>
                </a:lnTo>
                <a:lnTo>
                  <a:pt x="68790" y="66980"/>
                </a:lnTo>
                <a:lnTo>
                  <a:pt x="68760" y="67010"/>
                </a:lnTo>
                <a:close/>
                <a:moveTo>
                  <a:pt x="68220" y="63660"/>
                </a:moveTo>
                <a:lnTo>
                  <a:pt x="68230" y="63720"/>
                </a:lnTo>
                <a:lnTo>
                  <a:pt x="68280" y="63850"/>
                </a:lnTo>
                <a:lnTo>
                  <a:pt x="68290" y="63920"/>
                </a:lnTo>
                <a:lnTo>
                  <a:pt x="68280" y="64120"/>
                </a:lnTo>
                <a:lnTo>
                  <a:pt x="68290" y="64200"/>
                </a:lnTo>
                <a:lnTo>
                  <a:pt x="68330" y="64280"/>
                </a:lnTo>
                <a:lnTo>
                  <a:pt x="68400" y="64390"/>
                </a:lnTo>
                <a:lnTo>
                  <a:pt x="68470" y="64450"/>
                </a:lnTo>
                <a:lnTo>
                  <a:pt x="68510" y="64390"/>
                </a:lnTo>
                <a:lnTo>
                  <a:pt x="68550" y="64390"/>
                </a:lnTo>
                <a:lnTo>
                  <a:pt x="68620" y="64470"/>
                </a:lnTo>
                <a:lnTo>
                  <a:pt x="68660" y="64550"/>
                </a:lnTo>
                <a:lnTo>
                  <a:pt x="68680" y="64650"/>
                </a:lnTo>
                <a:lnTo>
                  <a:pt x="68700" y="64800"/>
                </a:lnTo>
                <a:lnTo>
                  <a:pt x="68710" y="64920"/>
                </a:lnTo>
                <a:lnTo>
                  <a:pt x="68690" y="65040"/>
                </a:lnTo>
                <a:lnTo>
                  <a:pt x="68620" y="65130"/>
                </a:lnTo>
                <a:lnTo>
                  <a:pt x="68460" y="65170"/>
                </a:lnTo>
                <a:lnTo>
                  <a:pt x="68080" y="65020"/>
                </a:lnTo>
                <a:lnTo>
                  <a:pt x="67980" y="65040"/>
                </a:lnTo>
                <a:lnTo>
                  <a:pt x="67950" y="65150"/>
                </a:lnTo>
                <a:lnTo>
                  <a:pt x="67960" y="65310"/>
                </a:lnTo>
                <a:lnTo>
                  <a:pt x="68000" y="65460"/>
                </a:lnTo>
                <a:lnTo>
                  <a:pt x="68040" y="65550"/>
                </a:lnTo>
                <a:lnTo>
                  <a:pt x="67860" y="65480"/>
                </a:lnTo>
                <a:lnTo>
                  <a:pt x="67700" y="65310"/>
                </a:lnTo>
                <a:lnTo>
                  <a:pt x="67600" y="65100"/>
                </a:lnTo>
                <a:lnTo>
                  <a:pt x="67560" y="64930"/>
                </a:lnTo>
                <a:lnTo>
                  <a:pt x="67480" y="64820"/>
                </a:lnTo>
                <a:lnTo>
                  <a:pt x="67470" y="64800"/>
                </a:lnTo>
                <a:lnTo>
                  <a:pt x="67450" y="64770"/>
                </a:lnTo>
                <a:lnTo>
                  <a:pt x="67450" y="64570"/>
                </a:lnTo>
                <a:lnTo>
                  <a:pt x="67390" y="64510"/>
                </a:lnTo>
                <a:lnTo>
                  <a:pt x="67290" y="64470"/>
                </a:lnTo>
                <a:lnTo>
                  <a:pt x="67180" y="64480"/>
                </a:lnTo>
                <a:lnTo>
                  <a:pt x="67120" y="64570"/>
                </a:lnTo>
                <a:lnTo>
                  <a:pt x="67190" y="64730"/>
                </a:lnTo>
                <a:lnTo>
                  <a:pt x="67230" y="65470"/>
                </a:lnTo>
                <a:lnTo>
                  <a:pt x="67360" y="65820"/>
                </a:lnTo>
                <a:lnTo>
                  <a:pt x="67390" y="66040"/>
                </a:lnTo>
                <a:lnTo>
                  <a:pt x="67460" y="66290"/>
                </a:lnTo>
                <a:lnTo>
                  <a:pt x="67450" y="66400"/>
                </a:lnTo>
                <a:lnTo>
                  <a:pt x="67400" y="66450"/>
                </a:lnTo>
                <a:lnTo>
                  <a:pt x="67310" y="66410"/>
                </a:lnTo>
                <a:lnTo>
                  <a:pt x="67030" y="66190"/>
                </a:lnTo>
                <a:lnTo>
                  <a:pt x="67010" y="66160"/>
                </a:lnTo>
                <a:lnTo>
                  <a:pt x="66980" y="66090"/>
                </a:lnTo>
                <a:lnTo>
                  <a:pt x="66920" y="66060"/>
                </a:lnTo>
                <a:lnTo>
                  <a:pt x="66840" y="66040"/>
                </a:lnTo>
                <a:lnTo>
                  <a:pt x="66790" y="66030"/>
                </a:lnTo>
                <a:lnTo>
                  <a:pt x="66700" y="65940"/>
                </a:lnTo>
                <a:lnTo>
                  <a:pt x="66660" y="65870"/>
                </a:lnTo>
                <a:lnTo>
                  <a:pt x="66600" y="65820"/>
                </a:lnTo>
                <a:lnTo>
                  <a:pt x="66480" y="65800"/>
                </a:lnTo>
                <a:lnTo>
                  <a:pt x="66240" y="65800"/>
                </a:lnTo>
                <a:lnTo>
                  <a:pt x="66130" y="65780"/>
                </a:lnTo>
                <a:lnTo>
                  <a:pt x="66050" y="65730"/>
                </a:lnTo>
                <a:lnTo>
                  <a:pt x="65970" y="65550"/>
                </a:lnTo>
                <a:lnTo>
                  <a:pt x="65970" y="65540"/>
                </a:lnTo>
                <a:lnTo>
                  <a:pt x="66010" y="65330"/>
                </a:lnTo>
                <a:lnTo>
                  <a:pt x="66080" y="65110"/>
                </a:lnTo>
                <a:lnTo>
                  <a:pt x="66130" y="64910"/>
                </a:lnTo>
                <a:lnTo>
                  <a:pt x="66120" y="64780"/>
                </a:lnTo>
                <a:lnTo>
                  <a:pt x="66080" y="64630"/>
                </a:lnTo>
                <a:lnTo>
                  <a:pt x="66000" y="64510"/>
                </a:lnTo>
                <a:lnTo>
                  <a:pt x="65890" y="64460"/>
                </a:lnTo>
                <a:lnTo>
                  <a:pt x="65830" y="64400"/>
                </a:lnTo>
                <a:lnTo>
                  <a:pt x="65810" y="64270"/>
                </a:lnTo>
                <a:lnTo>
                  <a:pt x="65820" y="64120"/>
                </a:lnTo>
                <a:lnTo>
                  <a:pt x="65860" y="63870"/>
                </a:lnTo>
                <a:lnTo>
                  <a:pt x="65870" y="63820"/>
                </a:lnTo>
                <a:lnTo>
                  <a:pt x="65900" y="63780"/>
                </a:lnTo>
                <a:lnTo>
                  <a:pt x="65970" y="63690"/>
                </a:lnTo>
                <a:lnTo>
                  <a:pt x="65980" y="63660"/>
                </a:lnTo>
                <a:lnTo>
                  <a:pt x="65990" y="63410"/>
                </a:lnTo>
                <a:lnTo>
                  <a:pt x="66010" y="63300"/>
                </a:lnTo>
                <a:lnTo>
                  <a:pt x="66150" y="62960"/>
                </a:lnTo>
                <a:lnTo>
                  <a:pt x="66160" y="62860"/>
                </a:lnTo>
                <a:lnTo>
                  <a:pt x="66160" y="62610"/>
                </a:lnTo>
                <a:lnTo>
                  <a:pt x="66040" y="62080"/>
                </a:lnTo>
                <a:lnTo>
                  <a:pt x="66020" y="62030"/>
                </a:lnTo>
                <a:lnTo>
                  <a:pt x="65830" y="61860"/>
                </a:lnTo>
                <a:lnTo>
                  <a:pt x="65800" y="61820"/>
                </a:lnTo>
                <a:lnTo>
                  <a:pt x="65770" y="61720"/>
                </a:lnTo>
                <a:lnTo>
                  <a:pt x="65720" y="61620"/>
                </a:lnTo>
                <a:lnTo>
                  <a:pt x="65580" y="61430"/>
                </a:lnTo>
                <a:lnTo>
                  <a:pt x="65350" y="61260"/>
                </a:lnTo>
                <a:lnTo>
                  <a:pt x="65320" y="61230"/>
                </a:lnTo>
                <a:lnTo>
                  <a:pt x="65280" y="61140"/>
                </a:lnTo>
                <a:lnTo>
                  <a:pt x="65200" y="61090"/>
                </a:lnTo>
                <a:lnTo>
                  <a:pt x="65100" y="61080"/>
                </a:lnTo>
                <a:lnTo>
                  <a:pt x="64990" y="61100"/>
                </a:lnTo>
                <a:lnTo>
                  <a:pt x="64880" y="61130"/>
                </a:lnTo>
                <a:lnTo>
                  <a:pt x="64810" y="61190"/>
                </a:lnTo>
                <a:lnTo>
                  <a:pt x="64800" y="61280"/>
                </a:lnTo>
                <a:lnTo>
                  <a:pt x="64860" y="61380"/>
                </a:lnTo>
                <a:lnTo>
                  <a:pt x="64890" y="61480"/>
                </a:lnTo>
                <a:lnTo>
                  <a:pt x="64840" y="61600"/>
                </a:lnTo>
                <a:lnTo>
                  <a:pt x="64760" y="61710"/>
                </a:lnTo>
                <a:lnTo>
                  <a:pt x="64700" y="61770"/>
                </a:lnTo>
                <a:lnTo>
                  <a:pt x="64630" y="61790"/>
                </a:lnTo>
                <a:lnTo>
                  <a:pt x="64590" y="61790"/>
                </a:lnTo>
                <a:lnTo>
                  <a:pt x="64390" y="61640"/>
                </a:lnTo>
                <a:lnTo>
                  <a:pt x="64380" y="61620"/>
                </a:lnTo>
                <a:lnTo>
                  <a:pt x="64290" y="61650"/>
                </a:lnTo>
                <a:lnTo>
                  <a:pt x="64260" y="61630"/>
                </a:lnTo>
                <a:lnTo>
                  <a:pt x="64240" y="61480"/>
                </a:lnTo>
                <a:lnTo>
                  <a:pt x="64210" y="61460"/>
                </a:lnTo>
                <a:lnTo>
                  <a:pt x="64150" y="61470"/>
                </a:lnTo>
                <a:lnTo>
                  <a:pt x="64080" y="61470"/>
                </a:lnTo>
                <a:lnTo>
                  <a:pt x="64020" y="61490"/>
                </a:lnTo>
                <a:lnTo>
                  <a:pt x="63990" y="61460"/>
                </a:lnTo>
                <a:lnTo>
                  <a:pt x="64000" y="61360"/>
                </a:lnTo>
                <a:lnTo>
                  <a:pt x="64020" y="61290"/>
                </a:lnTo>
                <a:lnTo>
                  <a:pt x="64090" y="61190"/>
                </a:lnTo>
                <a:lnTo>
                  <a:pt x="64110" y="61100"/>
                </a:lnTo>
                <a:lnTo>
                  <a:pt x="64090" y="60990"/>
                </a:lnTo>
                <a:lnTo>
                  <a:pt x="64060" y="60950"/>
                </a:lnTo>
                <a:lnTo>
                  <a:pt x="64010" y="60910"/>
                </a:lnTo>
                <a:lnTo>
                  <a:pt x="63960" y="60830"/>
                </a:lnTo>
                <a:lnTo>
                  <a:pt x="63950" y="60740"/>
                </a:lnTo>
                <a:lnTo>
                  <a:pt x="63980" y="60660"/>
                </a:lnTo>
                <a:lnTo>
                  <a:pt x="64020" y="60600"/>
                </a:lnTo>
                <a:lnTo>
                  <a:pt x="64050" y="60510"/>
                </a:lnTo>
                <a:lnTo>
                  <a:pt x="64100" y="60440"/>
                </a:lnTo>
                <a:lnTo>
                  <a:pt x="64110" y="60400"/>
                </a:lnTo>
                <a:lnTo>
                  <a:pt x="64100" y="60360"/>
                </a:lnTo>
                <a:lnTo>
                  <a:pt x="64070" y="60290"/>
                </a:lnTo>
                <a:lnTo>
                  <a:pt x="64040" y="59950"/>
                </a:lnTo>
                <a:lnTo>
                  <a:pt x="64040" y="59450"/>
                </a:lnTo>
                <a:lnTo>
                  <a:pt x="63940" y="59460"/>
                </a:lnTo>
                <a:lnTo>
                  <a:pt x="63850" y="59400"/>
                </a:lnTo>
                <a:lnTo>
                  <a:pt x="63770" y="59310"/>
                </a:lnTo>
                <a:lnTo>
                  <a:pt x="63740" y="59210"/>
                </a:lnTo>
                <a:lnTo>
                  <a:pt x="63760" y="59160"/>
                </a:lnTo>
                <a:lnTo>
                  <a:pt x="63840" y="59100"/>
                </a:lnTo>
                <a:lnTo>
                  <a:pt x="63850" y="59050"/>
                </a:lnTo>
                <a:lnTo>
                  <a:pt x="63770" y="59030"/>
                </a:lnTo>
                <a:lnTo>
                  <a:pt x="63700" y="59000"/>
                </a:lnTo>
                <a:lnTo>
                  <a:pt x="63660" y="58960"/>
                </a:lnTo>
                <a:lnTo>
                  <a:pt x="63740" y="58920"/>
                </a:lnTo>
                <a:lnTo>
                  <a:pt x="63720" y="58880"/>
                </a:lnTo>
                <a:lnTo>
                  <a:pt x="63660" y="58820"/>
                </a:lnTo>
                <a:lnTo>
                  <a:pt x="63630" y="58760"/>
                </a:lnTo>
                <a:lnTo>
                  <a:pt x="63620" y="58670"/>
                </a:lnTo>
                <a:lnTo>
                  <a:pt x="63540" y="58550"/>
                </a:lnTo>
                <a:lnTo>
                  <a:pt x="63460" y="58220"/>
                </a:lnTo>
                <a:lnTo>
                  <a:pt x="63480" y="58140"/>
                </a:lnTo>
                <a:lnTo>
                  <a:pt x="63500" y="58130"/>
                </a:lnTo>
                <a:lnTo>
                  <a:pt x="63620" y="58070"/>
                </a:lnTo>
                <a:lnTo>
                  <a:pt x="63630" y="58060"/>
                </a:lnTo>
                <a:lnTo>
                  <a:pt x="63690" y="58090"/>
                </a:lnTo>
                <a:lnTo>
                  <a:pt x="63830" y="58280"/>
                </a:lnTo>
                <a:lnTo>
                  <a:pt x="64150" y="58550"/>
                </a:lnTo>
                <a:lnTo>
                  <a:pt x="64240" y="58660"/>
                </a:lnTo>
                <a:lnTo>
                  <a:pt x="64440" y="59000"/>
                </a:lnTo>
                <a:lnTo>
                  <a:pt x="64460" y="58770"/>
                </a:lnTo>
                <a:lnTo>
                  <a:pt x="64490" y="58660"/>
                </a:lnTo>
                <a:lnTo>
                  <a:pt x="64570" y="58680"/>
                </a:lnTo>
                <a:lnTo>
                  <a:pt x="64730" y="58800"/>
                </a:lnTo>
                <a:lnTo>
                  <a:pt x="64790" y="58870"/>
                </a:lnTo>
                <a:lnTo>
                  <a:pt x="64920" y="59210"/>
                </a:lnTo>
                <a:lnTo>
                  <a:pt x="65050" y="59360"/>
                </a:lnTo>
                <a:lnTo>
                  <a:pt x="65240" y="59440"/>
                </a:lnTo>
                <a:lnTo>
                  <a:pt x="65500" y="59450"/>
                </a:lnTo>
                <a:lnTo>
                  <a:pt x="65690" y="59400"/>
                </a:lnTo>
                <a:lnTo>
                  <a:pt x="65860" y="59310"/>
                </a:lnTo>
                <a:lnTo>
                  <a:pt x="66130" y="59070"/>
                </a:lnTo>
                <a:lnTo>
                  <a:pt x="66330" y="58780"/>
                </a:lnTo>
                <a:lnTo>
                  <a:pt x="66400" y="58740"/>
                </a:lnTo>
                <a:lnTo>
                  <a:pt x="66450" y="58750"/>
                </a:lnTo>
                <a:lnTo>
                  <a:pt x="66560" y="58800"/>
                </a:lnTo>
                <a:lnTo>
                  <a:pt x="66620" y="58810"/>
                </a:lnTo>
                <a:lnTo>
                  <a:pt x="66640" y="58800"/>
                </a:lnTo>
                <a:lnTo>
                  <a:pt x="66640" y="58750"/>
                </a:lnTo>
                <a:lnTo>
                  <a:pt x="66660" y="58740"/>
                </a:lnTo>
                <a:lnTo>
                  <a:pt x="66690" y="58750"/>
                </a:lnTo>
                <a:lnTo>
                  <a:pt x="66710" y="58770"/>
                </a:lnTo>
                <a:lnTo>
                  <a:pt x="66720" y="58800"/>
                </a:lnTo>
                <a:lnTo>
                  <a:pt x="66710" y="58810"/>
                </a:lnTo>
                <a:lnTo>
                  <a:pt x="66850" y="58800"/>
                </a:lnTo>
                <a:lnTo>
                  <a:pt x="66900" y="58810"/>
                </a:lnTo>
                <a:lnTo>
                  <a:pt x="66950" y="58840"/>
                </a:lnTo>
                <a:lnTo>
                  <a:pt x="67070" y="58940"/>
                </a:lnTo>
                <a:lnTo>
                  <a:pt x="67100" y="58960"/>
                </a:lnTo>
                <a:lnTo>
                  <a:pt x="67140" y="59020"/>
                </a:lnTo>
                <a:lnTo>
                  <a:pt x="67130" y="59150"/>
                </a:lnTo>
                <a:lnTo>
                  <a:pt x="67100" y="59280"/>
                </a:lnTo>
                <a:lnTo>
                  <a:pt x="67050" y="59360"/>
                </a:lnTo>
                <a:lnTo>
                  <a:pt x="67040" y="59430"/>
                </a:lnTo>
                <a:lnTo>
                  <a:pt x="67050" y="59490"/>
                </a:lnTo>
                <a:lnTo>
                  <a:pt x="67070" y="59520"/>
                </a:lnTo>
                <a:lnTo>
                  <a:pt x="67080" y="59530"/>
                </a:lnTo>
                <a:lnTo>
                  <a:pt x="67090" y="59590"/>
                </a:lnTo>
                <a:lnTo>
                  <a:pt x="67100" y="59610"/>
                </a:lnTo>
                <a:lnTo>
                  <a:pt x="67130" y="59640"/>
                </a:lnTo>
                <a:lnTo>
                  <a:pt x="67150" y="59650"/>
                </a:lnTo>
                <a:lnTo>
                  <a:pt x="67160" y="59660"/>
                </a:lnTo>
                <a:lnTo>
                  <a:pt x="67190" y="59670"/>
                </a:lnTo>
                <a:lnTo>
                  <a:pt x="67260" y="59700"/>
                </a:lnTo>
                <a:lnTo>
                  <a:pt x="67300" y="59700"/>
                </a:lnTo>
                <a:lnTo>
                  <a:pt x="67330" y="59720"/>
                </a:lnTo>
                <a:lnTo>
                  <a:pt x="67350" y="59860"/>
                </a:lnTo>
                <a:lnTo>
                  <a:pt x="67380" y="59860"/>
                </a:lnTo>
                <a:lnTo>
                  <a:pt x="67400" y="59810"/>
                </a:lnTo>
                <a:lnTo>
                  <a:pt x="67410" y="59750"/>
                </a:lnTo>
                <a:lnTo>
                  <a:pt x="67450" y="59750"/>
                </a:lnTo>
                <a:lnTo>
                  <a:pt x="67460" y="59920"/>
                </a:lnTo>
                <a:lnTo>
                  <a:pt x="67450" y="59970"/>
                </a:lnTo>
                <a:lnTo>
                  <a:pt x="67440" y="60020"/>
                </a:lnTo>
                <a:lnTo>
                  <a:pt x="67390" y="60110"/>
                </a:lnTo>
                <a:lnTo>
                  <a:pt x="67380" y="60140"/>
                </a:lnTo>
                <a:lnTo>
                  <a:pt x="67390" y="60210"/>
                </a:lnTo>
                <a:lnTo>
                  <a:pt x="67440" y="60310"/>
                </a:lnTo>
                <a:lnTo>
                  <a:pt x="67450" y="60360"/>
                </a:lnTo>
                <a:lnTo>
                  <a:pt x="67440" y="60540"/>
                </a:lnTo>
                <a:lnTo>
                  <a:pt x="67520" y="61050"/>
                </a:lnTo>
                <a:lnTo>
                  <a:pt x="67510" y="61280"/>
                </a:lnTo>
                <a:lnTo>
                  <a:pt x="67300" y="61950"/>
                </a:lnTo>
                <a:lnTo>
                  <a:pt x="67260" y="62210"/>
                </a:lnTo>
                <a:lnTo>
                  <a:pt x="67300" y="62440"/>
                </a:lnTo>
                <a:lnTo>
                  <a:pt x="67370" y="62510"/>
                </a:lnTo>
                <a:lnTo>
                  <a:pt x="67700" y="62660"/>
                </a:lnTo>
                <a:lnTo>
                  <a:pt x="67830" y="62700"/>
                </a:lnTo>
                <a:lnTo>
                  <a:pt x="67870" y="62720"/>
                </a:lnTo>
                <a:lnTo>
                  <a:pt x="67890" y="62770"/>
                </a:lnTo>
                <a:lnTo>
                  <a:pt x="67930" y="62930"/>
                </a:lnTo>
                <a:lnTo>
                  <a:pt x="68130" y="63170"/>
                </a:lnTo>
                <a:lnTo>
                  <a:pt x="68140" y="63180"/>
                </a:lnTo>
                <a:lnTo>
                  <a:pt x="68170" y="63230"/>
                </a:lnTo>
                <a:lnTo>
                  <a:pt x="68270" y="63270"/>
                </a:lnTo>
                <a:lnTo>
                  <a:pt x="68280" y="63380"/>
                </a:lnTo>
                <a:lnTo>
                  <a:pt x="68220" y="63660"/>
                </a:lnTo>
                <a:close/>
                <a:moveTo>
                  <a:pt x="63420" y="63190"/>
                </a:moveTo>
                <a:lnTo>
                  <a:pt x="63480" y="63120"/>
                </a:lnTo>
                <a:lnTo>
                  <a:pt x="63520" y="63020"/>
                </a:lnTo>
                <a:lnTo>
                  <a:pt x="63530" y="62950"/>
                </a:lnTo>
                <a:lnTo>
                  <a:pt x="63550" y="62860"/>
                </a:lnTo>
                <a:lnTo>
                  <a:pt x="63580" y="62780"/>
                </a:lnTo>
                <a:lnTo>
                  <a:pt x="63620" y="62720"/>
                </a:lnTo>
                <a:lnTo>
                  <a:pt x="63700" y="62680"/>
                </a:lnTo>
                <a:lnTo>
                  <a:pt x="63770" y="62680"/>
                </a:lnTo>
                <a:lnTo>
                  <a:pt x="63850" y="62720"/>
                </a:lnTo>
                <a:lnTo>
                  <a:pt x="63900" y="62790"/>
                </a:lnTo>
                <a:lnTo>
                  <a:pt x="63930" y="62850"/>
                </a:lnTo>
                <a:lnTo>
                  <a:pt x="63950" y="62920"/>
                </a:lnTo>
                <a:lnTo>
                  <a:pt x="63960" y="63060"/>
                </a:lnTo>
                <a:lnTo>
                  <a:pt x="63900" y="63130"/>
                </a:lnTo>
                <a:lnTo>
                  <a:pt x="63480" y="63340"/>
                </a:lnTo>
                <a:lnTo>
                  <a:pt x="63390" y="63270"/>
                </a:lnTo>
                <a:lnTo>
                  <a:pt x="63420" y="63190"/>
                </a:lnTo>
                <a:close/>
                <a:moveTo>
                  <a:pt x="64200" y="62670"/>
                </a:moveTo>
                <a:lnTo>
                  <a:pt x="64370" y="62670"/>
                </a:lnTo>
                <a:lnTo>
                  <a:pt x="64570" y="62780"/>
                </a:lnTo>
                <a:lnTo>
                  <a:pt x="64660" y="62930"/>
                </a:lnTo>
                <a:lnTo>
                  <a:pt x="64600" y="63060"/>
                </a:lnTo>
                <a:lnTo>
                  <a:pt x="64350" y="63120"/>
                </a:lnTo>
                <a:lnTo>
                  <a:pt x="64060" y="63020"/>
                </a:lnTo>
                <a:lnTo>
                  <a:pt x="64060" y="62830"/>
                </a:lnTo>
                <a:lnTo>
                  <a:pt x="64200" y="62670"/>
                </a:lnTo>
                <a:close/>
                <a:moveTo>
                  <a:pt x="71510" y="62740"/>
                </a:moveTo>
                <a:lnTo>
                  <a:pt x="71410" y="62750"/>
                </a:lnTo>
                <a:lnTo>
                  <a:pt x="71350" y="62740"/>
                </a:lnTo>
                <a:lnTo>
                  <a:pt x="71310" y="62710"/>
                </a:lnTo>
                <a:lnTo>
                  <a:pt x="71250" y="62650"/>
                </a:lnTo>
                <a:lnTo>
                  <a:pt x="71200" y="62610"/>
                </a:lnTo>
                <a:lnTo>
                  <a:pt x="71000" y="62520"/>
                </a:lnTo>
                <a:lnTo>
                  <a:pt x="70900" y="62450"/>
                </a:lnTo>
                <a:lnTo>
                  <a:pt x="70870" y="62310"/>
                </a:lnTo>
                <a:lnTo>
                  <a:pt x="70910" y="62170"/>
                </a:lnTo>
                <a:lnTo>
                  <a:pt x="71030" y="62100"/>
                </a:lnTo>
                <a:lnTo>
                  <a:pt x="71150" y="62150"/>
                </a:lnTo>
                <a:lnTo>
                  <a:pt x="71220" y="62420"/>
                </a:lnTo>
                <a:lnTo>
                  <a:pt x="71310" y="62520"/>
                </a:lnTo>
                <a:lnTo>
                  <a:pt x="71390" y="62530"/>
                </a:lnTo>
                <a:lnTo>
                  <a:pt x="71560" y="62520"/>
                </a:lnTo>
                <a:lnTo>
                  <a:pt x="71640" y="62550"/>
                </a:lnTo>
                <a:lnTo>
                  <a:pt x="71690" y="62630"/>
                </a:lnTo>
                <a:lnTo>
                  <a:pt x="71660" y="62690"/>
                </a:lnTo>
                <a:lnTo>
                  <a:pt x="71590" y="62730"/>
                </a:lnTo>
                <a:lnTo>
                  <a:pt x="71510" y="62740"/>
                </a:lnTo>
                <a:close/>
                <a:moveTo>
                  <a:pt x="69130" y="53940"/>
                </a:moveTo>
                <a:lnTo>
                  <a:pt x="69130" y="53980"/>
                </a:lnTo>
                <a:lnTo>
                  <a:pt x="69130" y="54010"/>
                </a:lnTo>
                <a:lnTo>
                  <a:pt x="69100" y="54040"/>
                </a:lnTo>
                <a:lnTo>
                  <a:pt x="69160" y="54070"/>
                </a:lnTo>
                <a:lnTo>
                  <a:pt x="69220" y="54050"/>
                </a:lnTo>
                <a:lnTo>
                  <a:pt x="69320" y="53970"/>
                </a:lnTo>
                <a:lnTo>
                  <a:pt x="69290" y="54070"/>
                </a:lnTo>
                <a:lnTo>
                  <a:pt x="69340" y="54090"/>
                </a:lnTo>
                <a:lnTo>
                  <a:pt x="69550" y="54080"/>
                </a:lnTo>
                <a:lnTo>
                  <a:pt x="69650" y="54130"/>
                </a:lnTo>
                <a:lnTo>
                  <a:pt x="69830" y="54280"/>
                </a:lnTo>
                <a:lnTo>
                  <a:pt x="69910" y="54270"/>
                </a:lnTo>
                <a:lnTo>
                  <a:pt x="69940" y="54330"/>
                </a:lnTo>
                <a:lnTo>
                  <a:pt x="70060" y="54480"/>
                </a:lnTo>
                <a:lnTo>
                  <a:pt x="70110" y="54630"/>
                </a:lnTo>
                <a:lnTo>
                  <a:pt x="70110" y="54690"/>
                </a:lnTo>
                <a:lnTo>
                  <a:pt x="70020" y="54640"/>
                </a:lnTo>
                <a:lnTo>
                  <a:pt x="69980" y="54680"/>
                </a:lnTo>
                <a:lnTo>
                  <a:pt x="69850" y="54700"/>
                </a:lnTo>
                <a:lnTo>
                  <a:pt x="69800" y="54720"/>
                </a:lnTo>
                <a:lnTo>
                  <a:pt x="69850" y="54740"/>
                </a:lnTo>
                <a:lnTo>
                  <a:pt x="69890" y="54760"/>
                </a:lnTo>
                <a:lnTo>
                  <a:pt x="69920" y="54790"/>
                </a:lnTo>
                <a:lnTo>
                  <a:pt x="69950" y="54830"/>
                </a:lnTo>
                <a:lnTo>
                  <a:pt x="69800" y="54870"/>
                </a:lnTo>
                <a:lnTo>
                  <a:pt x="69730" y="54890"/>
                </a:lnTo>
                <a:lnTo>
                  <a:pt x="69690" y="54940"/>
                </a:lnTo>
                <a:lnTo>
                  <a:pt x="69680" y="55050"/>
                </a:lnTo>
                <a:lnTo>
                  <a:pt x="69740" y="55070"/>
                </a:lnTo>
                <a:lnTo>
                  <a:pt x="69910" y="55060"/>
                </a:lnTo>
                <a:lnTo>
                  <a:pt x="69900" y="55080"/>
                </a:lnTo>
                <a:lnTo>
                  <a:pt x="69890" y="55120"/>
                </a:lnTo>
                <a:lnTo>
                  <a:pt x="69880" y="55130"/>
                </a:lnTo>
                <a:lnTo>
                  <a:pt x="69920" y="55170"/>
                </a:lnTo>
                <a:lnTo>
                  <a:pt x="69990" y="55240"/>
                </a:lnTo>
                <a:lnTo>
                  <a:pt x="70040" y="55320"/>
                </a:lnTo>
                <a:lnTo>
                  <a:pt x="70040" y="55380"/>
                </a:lnTo>
                <a:lnTo>
                  <a:pt x="69860" y="55530"/>
                </a:lnTo>
                <a:lnTo>
                  <a:pt x="69810" y="55590"/>
                </a:lnTo>
                <a:lnTo>
                  <a:pt x="69750" y="55700"/>
                </a:lnTo>
                <a:lnTo>
                  <a:pt x="69650" y="55830"/>
                </a:lnTo>
                <a:lnTo>
                  <a:pt x="69620" y="55920"/>
                </a:lnTo>
                <a:lnTo>
                  <a:pt x="69610" y="56030"/>
                </a:lnTo>
                <a:lnTo>
                  <a:pt x="69620" y="56150"/>
                </a:lnTo>
                <a:lnTo>
                  <a:pt x="69630" y="56180"/>
                </a:lnTo>
                <a:lnTo>
                  <a:pt x="69690" y="56340"/>
                </a:lnTo>
                <a:lnTo>
                  <a:pt x="69680" y="56510"/>
                </a:lnTo>
                <a:lnTo>
                  <a:pt x="69690" y="56560"/>
                </a:lnTo>
                <a:lnTo>
                  <a:pt x="69720" y="56600"/>
                </a:lnTo>
                <a:lnTo>
                  <a:pt x="69860" y="56730"/>
                </a:lnTo>
                <a:lnTo>
                  <a:pt x="69880" y="56780"/>
                </a:lnTo>
                <a:lnTo>
                  <a:pt x="69860" y="56830"/>
                </a:lnTo>
                <a:lnTo>
                  <a:pt x="69820" y="56860"/>
                </a:lnTo>
                <a:lnTo>
                  <a:pt x="69680" y="56810"/>
                </a:lnTo>
                <a:lnTo>
                  <a:pt x="69630" y="56900"/>
                </a:lnTo>
                <a:lnTo>
                  <a:pt x="69640" y="57000"/>
                </a:lnTo>
                <a:lnTo>
                  <a:pt x="69750" y="56960"/>
                </a:lnTo>
                <a:lnTo>
                  <a:pt x="69810" y="56960"/>
                </a:lnTo>
                <a:lnTo>
                  <a:pt x="69860" y="57070"/>
                </a:lnTo>
                <a:lnTo>
                  <a:pt x="69910" y="57270"/>
                </a:lnTo>
                <a:lnTo>
                  <a:pt x="69900" y="57410"/>
                </a:lnTo>
                <a:lnTo>
                  <a:pt x="69850" y="57440"/>
                </a:lnTo>
                <a:lnTo>
                  <a:pt x="69790" y="57450"/>
                </a:lnTo>
                <a:lnTo>
                  <a:pt x="69730" y="57530"/>
                </a:lnTo>
                <a:lnTo>
                  <a:pt x="69800" y="57560"/>
                </a:lnTo>
                <a:lnTo>
                  <a:pt x="69780" y="57620"/>
                </a:lnTo>
                <a:lnTo>
                  <a:pt x="69740" y="57680"/>
                </a:lnTo>
                <a:lnTo>
                  <a:pt x="69730" y="57760"/>
                </a:lnTo>
                <a:lnTo>
                  <a:pt x="69750" y="57810"/>
                </a:lnTo>
                <a:lnTo>
                  <a:pt x="69780" y="57820"/>
                </a:lnTo>
                <a:lnTo>
                  <a:pt x="69820" y="57830"/>
                </a:lnTo>
                <a:lnTo>
                  <a:pt x="69860" y="57850"/>
                </a:lnTo>
                <a:lnTo>
                  <a:pt x="69880" y="57890"/>
                </a:lnTo>
                <a:lnTo>
                  <a:pt x="69880" y="58020"/>
                </a:lnTo>
                <a:lnTo>
                  <a:pt x="69900" y="58110"/>
                </a:lnTo>
                <a:lnTo>
                  <a:pt x="69920" y="58160"/>
                </a:lnTo>
                <a:lnTo>
                  <a:pt x="70040" y="58330"/>
                </a:lnTo>
                <a:lnTo>
                  <a:pt x="70080" y="58420"/>
                </a:lnTo>
                <a:lnTo>
                  <a:pt x="70080" y="58500"/>
                </a:lnTo>
                <a:lnTo>
                  <a:pt x="70020" y="58590"/>
                </a:lnTo>
                <a:lnTo>
                  <a:pt x="70070" y="58590"/>
                </a:lnTo>
                <a:lnTo>
                  <a:pt x="70090" y="58600"/>
                </a:lnTo>
                <a:lnTo>
                  <a:pt x="70130" y="58600"/>
                </a:lnTo>
                <a:lnTo>
                  <a:pt x="70170" y="58590"/>
                </a:lnTo>
                <a:lnTo>
                  <a:pt x="70200" y="58720"/>
                </a:lnTo>
                <a:lnTo>
                  <a:pt x="70220" y="58780"/>
                </a:lnTo>
                <a:lnTo>
                  <a:pt x="70260" y="58810"/>
                </a:lnTo>
                <a:lnTo>
                  <a:pt x="70320" y="58830"/>
                </a:lnTo>
                <a:lnTo>
                  <a:pt x="70420" y="58910"/>
                </a:lnTo>
                <a:lnTo>
                  <a:pt x="70480" y="58920"/>
                </a:lnTo>
                <a:lnTo>
                  <a:pt x="70490" y="58950"/>
                </a:lnTo>
                <a:lnTo>
                  <a:pt x="70550" y="59020"/>
                </a:lnTo>
                <a:lnTo>
                  <a:pt x="70620" y="59080"/>
                </a:lnTo>
                <a:lnTo>
                  <a:pt x="70650" y="59090"/>
                </a:lnTo>
                <a:lnTo>
                  <a:pt x="70650" y="59230"/>
                </a:lnTo>
                <a:lnTo>
                  <a:pt x="70630" y="59320"/>
                </a:lnTo>
                <a:lnTo>
                  <a:pt x="70590" y="59390"/>
                </a:lnTo>
                <a:lnTo>
                  <a:pt x="70260" y="59640"/>
                </a:lnTo>
                <a:lnTo>
                  <a:pt x="70200" y="59750"/>
                </a:lnTo>
                <a:lnTo>
                  <a:pt x="70200" y="59950"/>
                </a:lnTo>
                <a:lnTo>
                  <a:pt x="70290" y="60050"/>
                </a:lnTo>
                <a:lnTo>
                  <a:pt x="70440" y="60070"/>
                </a:lnTo>
                <a:lnTo>
                  <a:pt x="70610" y="60010"/>
                </a:lnTo>
                <a:lnTo>
                  <a:pt x="70530" y="59910"/>
                </a:lnTo>
                <a:lnTo>
                  <a:pt x="70530" y="59830"/>
                </a:lnTo>
                <a:lnTo>
                  <a:pt x="70600" y="59810"/>
                </a:lnTo>
                <a:lnTo>
                  <a:pt x="70850" y="59990"/>
                </a:lnTo>
                <a:lnTo>
                  <a:pt x="70950" y="60050"/>
                </a:lnTo>
                <a:lnTo>
                  <a:pt x="71020" y="60130"/>
                </a:lnTo>
                <a:lnTo>
                  <a:pt x="71050" y="60290"/>
                </a:lnTo>
                <a:lnTo>
                  <a:pt x="71140" y="60460"/>
                </a:lnTo>
                <a:lnTo>
                  <a:pt x="71310" y="60640"/>
                </a:lnTo>
                <a:lnTo>
                  <a:pt x="71410" y="60820"/>
                </a:lnTo>
                <a:lnTo>
                  <a:pt x="71310" y="60980"/>
                </a:lnTo>
                <a:lnTo>
                  <a:pt x="71260" y="60940"/>
                </a:lnTo>
                <a:lnTo>
                  <a:pt x="71140" y="60870"/>
                </a:lnTo>
                <a:lnTo>
                  <a:pt x="71090" y="60830"/>
                </a:lnTo>
                <a:lnTo>
                  <a:pt x="71040" y="60650"/>
                </a:lnTo>
                <a:lnTo>
                  <a:pt x="71030" y="60640"/>
                </a:lnTo>
                <a:lnTo>
                  <a:pt x="71020" y="60620"/>
                </a:lnTo>
                <a:lnTo>
                  <a:pt x="71020" y="60590"/>
                </a:lnTo>
                <a:lnTo>
                  <a:pt x="71020" y="60490"/>
                </a:lnTo>
                <a:lnTo>
                  <a:pt x="71010" y="60470"/>
                </a:lnTo>
                <a:lnTo>
                  <a:pt x="70980" y="60460"/>
                </a:lnTo>
                <a:lnTo>
                  <a:pt x="70900" y="60420"/>
                </a:lnTo>
                <a:lnTo>
                  <a:pt x="70880" y="60390"/>
                </a:lnTo>
                <a:lnTo>
                  <a:pt x="70800" y="60330"/>
                </a:lnTo>
                <a:lnTo>
                  <a:pt x="70720" y="60290"/>
                </a:lnTo>
                <a:lnTo>
                  <a:pt x="70680" y="60330"/>
                </a:lnTo>
                <a:lnTo>
                  <a:pt x="70500" y="60440"/>
                </a:lnTo>
                <a:lnTo>
                  <a:pt x="70450" y="60460"/>
                </a:lnTo>
                <a:lnTo>
                  <a:pt x="70380" y="60440"/>
                </a:lnTo>
                <a:lnTo>
                  <a:pt x="70360" y="60380"/>
                </a:lnTo>
                <a:lnTo>
                  <a:pt x="70350" y="60320"/>
                </a:lnTo>
                <a:lnTo>
                  <a:pt x="70310" y="60270"/>
                </a:lnTo>
                <a:lnTo>
                  <a:pt x="70250" y="60250"/>
                </a:lnTo>
                <a:lnTo>
                  <a:pt x="70220" y="60260"/>
                </a:lnTo>
                <a:lnTo>
                  <a:pt x="70180" y="60290"/>
                </a:lnTo>
                <a:lnTo>
                  <a:pt x="70120" y="60310"/>
                </a:lnTo>
                <a:lnTo>
                  <a:pt x="70100" y="60350"/>
                </a:lnTo>
                <a:lnTo>
                  <a:pt x="70080" y="60540"/>
                </a:lnTo>
                <a:lnTo>
                  <a:pt x="70060" y="60610"/>
                </a:lnTo>
                <a:lnTo>
                  <a:pt x="69910" y="60470"/>
                </a:lnTo>
                <a:lnTo>
                  <a:pt x="69820" y="60410"/>
                </a:lnTo>
                <a:lnTo>
                  <a:pt x="69750" y="60400"/>
                </a:lnTo>
                <a:lnTo>
                  <a:pt x="69650" y="60520"/>
                </a:lnTo>
                <a:lnTo>
                  <a:pt x="69590" y="60570"/>
                </a:lnTo>
                <a:lnTo>
                  <a:pt x="69510" y="60610"/>
                </a:lnTo>
                <a:lnTo>
                  <a:pt x="69500" y="60520"/>
                </a:lnTo>
                <a:lnTo>
                  <a:pt x="69460" y="60470"/>
                </a:lnTo>
                <a:lnTo>
                  <a:pt x="69410" y="60460"/>
                </a:lnTo>
                <a:lnTo>
                  <a:pt x="69360" y="60530"/>
                </a:lnTo>
                <a:lnTo>
                  <a:pt x="69230" y="60420"/>
                </a:lnTo>
                <a:lnTo>
                  <a:pt x="69180" y="60380"/>
                </a:lnTo>
                <a:lnTo>
                  <a:pt x="68980" y="60350"/>
                </a:lnTo>
                <a:lnTo>
                  <a:pt x="68950" y="60330"/>
                </a:lnTo>
                <a:lnTo>
                  <a:pt x="68930" y="60290"/>
                </a:lnTo>
                <a:lnTo>
                  <a:pt x="68870" y="60300"/>
                </a:lnTo>
                <a:lnTo>
                  <a:pt x="68710" y="60360"/>
                </a:lnTo>
                <a:lnTo>
                  <a:pt x="68680" y="60400"/>
                </a:lnTo>
                <a:lnTo>
                  <a:pt x="68660" y="60450"/>
                </a:lnTo>
                <a:lnTo>
                  <a:pt x="68590" y="60550"/>
                </a:lnTo>
                <a:lnTo>
                  <a:pt x="68580" y="60590"/>
                </a:lnTo>
                <a:lnTo>
                  <a:pt x="68550" y="60600"/>
                </a:lnTo>
                <a:lnTo>
                  <a:pt x="68520" y="60590"/>
                </a:lnTo>
                <a:lnTo>
                  <a:pt x="68480" y="60570"/>
                </a:lnTo>
                <a:lnTo>
                  <a:pt x="68440" y="60530"/>
                </a:lnTo>
                <a:lnTo>
                  <a:pt x="68400" y="60460"/>
                </a:lnTo>
                <a:lnTo>
                  <a:pt x="68380" y="60380"/>
                </a:lnTo>
                <a:lnTo>
                  <a:pt x="68350" y="60090"/>
                </a:lnTo>
                <a:lnTo>
                  <a:pt x="68290" y="59860"/>
                </a:lnTo>
                <a:lnTo>
                  <a:pt x="68150" y="59650"/>
                </a:lnTo>
                <a:lnTo>
                  <a:pt x="67940" y="59560"/>
                </a:lnTo>
                <a:lnTo>
                  <a:pt x="67700" y="59540"/>
                </a:lnTo>
                <a:lnTo>
                  <a:pt x="67450" y="59560"/>
                </a:lnTo>
                <a:lnTo>
                  <a:pt x="67230" y="59520"/>
                </a:lnTo>
                <a:lnTo>
                  <a:pt x="67180" y="59370"/>
                </a:lnTo>
                <a:lnTo>
                  <a:pt x="67230" y="58920"/>
                </a:lnTo>
                <a:lnTo>
                  <a:pt x="67230" y="58880"/>
                </a:lnTo>
                <a:lnTo>
                  <a:pt x="67230" y="58840"/>
                </a:lnTo>
                <a:lnTo>
                  <a:pt x="67240" y="58810"/>
                </a:lnTo>
                <a:lnTo>
                  <a:pt x="67270" y="58770"/>
                </a:lnTo>
                <a:lnTo>
                  <a:pt x="67230" y="58750"/>
                </a:lnTo>
                <a:lnTo>
                  <a:pt x="67120" y="58660"/>
                </a:lnTo>
                <a:lnTo>
                  <a:pt x="67080" y="58640"/>
                </a:lnTo>
                <a:lnTo>
                  <a:pt x="67010" y="58640"/>
                </a:lnTo>
                <a:lnTo>
                  <a:pt x="66970" y="58620"/>
                </a:lnTo>
                <a:lnTo>
                  <a:pt x="66900" y="58570"/>
                </a:lnTo>
                <a:lnTo>
                  <a:pt x="66830" y="58510"/>
                </a:lnTo>
                <a:lnTo>
                  <a:pt x="66790" y="58440"/>
                </a:lnTo>
                <a:lnTo>
                  <a:pt x="66750" y="58360"/>
                </a:lnTo>
                <a:lnTo>
                  <a:pt x="66670" y="58530"/>
                </a:lnTo>
                <a:lnTo>
                  <a:pt x="66630" y="58560"/>
                </a:lnTo>
                <a:lnTo>
                  <a:pt x="66530" y="58550"/>
                </a:lnTo>
                <a:lnTo>
                  <a:pt x="66460" y="58520"/>
                </a:lnTo>
                <a:lnTo>
                  <a:pt x="66400" y="58470"/>
                </a:lnTo>
                <a:lnTo>
                  <a:pt x="66350" y="58410"/>
                </a:lnTo>
                <a:lnTo>
                  <a:pt x="66310" y="58320"/>
                </a:lnTo>
                <a:lnTo>
                  <a:pt x="66390" y="58280"/>
                </a:lnTo>
                <a:lnTo>
                  <a:pt x="66440" y="58230"/>
                </a:lnTo>
                <a:lnTo>
                  <a:pt x="66480" y="58180"/>
                </a:lnTo>
                <a:lnTo>
                  <a:pt x="66530" y="58140"/>
                </a:lnTo>
                <a:lnTo>
                  <a:pt x="66620" y="58110"/>
                </a:lnTo>
                <a:lnTo>
                  <a:pt x="66690" y="58100"/>
                </a:lnTo>
                <a:lnTo>
                  <a:pt x="66710" y="58070"/>
                </a:lnTo>
                <a:lnTo>
                  <a:pt x="66640" y="57990"/>
                </a:lnTo>
                <a:lnTo>
                  <a:pt x="66950" y="57990"/>
                </a:lnTo>
                <a:lnTo>
                  <a:pt x="67020" y="57950"/>
                </a:lnTo>
                <a:lnTo>
                  <a:pt x="67110" y="57860"/>
                </a:lnTo>
                <a:lnTo>
                  <a:pt x="67190" y="57760"/>
                </a:lnTo>
                <a:lnTo>
                  <a:pt x="67230" y="57690"/>
                </a:lnTo>
                <a:lnTo>
                  <a:pt x="67230" y="57600"/>
                </a:lnTo>
                <a:lnTo>
                  <a:pt x="67200" y="57520"/>
                </a:lnTo>
                <a:lnTo>
                  <a:pt x="67180" y="57440"/>
                </a:lnTo>
                <a:lnTo>
                  <a:pt x="67210" y="57370"/>
                </a:lnTo>
                <a:lnTo>
                  <a:pt x="67330" y="57240"/>
                </a:lnTo>
                <a:lnTo>
                  <a:pt x="67410" y="57120"/>
                </a:lnTo>
                <a:lnTo>
                  <a:pt x="67440" y="57150"/>
                </a:lnTo>
                <a:lnTo>
                  <a:pt x="67530" y="57200"/>
                </a:lnTo>
                <a:lnTo>
                  <a:pt x="67520" y="57070"/>
                </a:lnTo>
                <a:lnTo>
                  <a:pt x="67460" y="56960"/>
                </a:lnTo>
                <a:lnTo>
                  <a:pt x="67370" y="56890"/>
                </a:lnTo>
                <a:lnTo>
                  <a:pt x="67250" y="56860"/>
                </a:lnTo>
                <a:lnTo>
                  <a:pt x="67160" y="56890"/>
                </a:lnTo>
                <a:lnTo>
                  <a:pt x="66940" y="57020"/>
                </a:lnTo>
                <a:lnTo>
                  <a:pt x="66840" y="57050"/>
                </a:lnTo>
                <a:lnTo>
                  <a:pt x="66650" y="56940"/>
                </a:lnTo>
                <a:lnTo>
                  <a:pt x="66340" y="56480"/>
                </a:lnTo>
                <a:lnTo>
                  <a:pt x="66130" y="56410"/>
                </a:lnTo>
                <a:lnTo>
                  <a:pt x="66130" y="56370"/>
                </a:lnTo>
                <a:lnTo>
                  <a:pt x="66160" y="56370"/>
                </a:lnTo>
                <a:lnTo>
                  <a:pt x="66200" y="56370"/>
                </a:lnTo>
                <a:lnTo>
                  <a:pt x="66150" y="56350"/>
                </a:lnTo>
                <a:lnTo>
                  <a:pt x="66130" y="56340"/>
                </a:lnTo>
                <a:lnTo>
                  <a:pt x="66200" y="56190"/>
                </a:lnTo>
                <a:lnTo>
                  <a:pt x="66220" y="56200"/>
                </a:lnTo>
                <a:lnTo>
                  <a:pt x="66250" y="56210"/>
                </a:lnTo>
                <a:lnTo>
                  <a:pt x="66280" y="56230"/>
                </a:lnTo>
                <a:lnTo>
                  <a:pt x="66310" y="56260"/>
                </a:lnTo>
                <a:lnTo>
                  <a:pt x="66290" y="56150"/>
                </a:lnTo>
                <a:lnTo>
                  <a:pt x="66210" y="56090"/>
                </a:lnTo>
                <a:lnTo>
                  <a:pt x="66130" y="56090"/>
                </a:lnTo>
                <a:lnTo>
                  <a:pt x="66040" y="56190"/>
                </a:lnTo>
                <a:lnTo>
                  <a:pt x="65950" y="56170"/>
                </a:lnTo>
                <a:lnTo>
                  <a:pt x="65900" y="56120"/>
                </a:lnTo>
                <a:lnTo>
                  <a:pt x="65980" y="56070"/>
                </a:lnTo>
                <a:lnTo>
                  <a:pt x="65950" y="56020"/>
                </a:lnTo>
                <a:lnTo>
                  <a:pt x="65920" y="56000"/>
                </a:lnTo>
                <a:lnTo>
                  <a:pt x="65880" y="56000"/>
                </a:lnTo>
                <a:lnTo>
                  <a:pt x="65830" y="56040"/>
                </a:lnTo>
                <a:lnTo>
                  <a:pt x="65820" y="55890"/>
                </a:lnTo>
                <a:lnTo>
                  <a:pt x="65800" y="55810"/>
                </a:lnTo>
                <a:lnTo>
                  <a:pt x="65780" y="55750"/>
                </a:lnTo>
                <a:lnTo>
                  <a:pt x="65510" y="55470"/>
                </a:lnTo>
                <a:lnTo>
                  <a:pt x="65300" y="55380"/>
                </a:lnTo>
                <a:lnTo>
                  <a:pt x="65090" y="55330"/>
                </a:lnTo>
                <a:lnTo>
                  <a:pt x="64920" y="55350"/>
                </a:lnTo>
                <a:lnTo>
                  <a:pt x="64770" y="55270"/>
                </a:lnTo>
                <a:lnTo>
                  <a:pt x="64510" y="55100"/>
                </a:lnTo>
                <a:lnTo>
                  <a:pt x="64260" y="54790"/>
                </a:lnTo>
                <a:lnTo>
                  <a:pt x="64150" y="54680"/>
                </a:lnTo>
                <a:lnTo>
                  <a:pt x="64160" y="54670"/>
                </a:lnTo>
                <a:lnTo>
                  <a:pt x="64180" y="54640"/>
                </a:lnTo>
                <a:lnTo>
                  <a:pt x="64050" y="54570"/>
                </a:lnTo>
                <a:lnTo>
                  <a:pt x="63960" y="54420"/>
                </a:lnTo>
                <a:lnTo>
                  <a:pt x="63850" y="54040"/>
                </a:lnTo>
                <a:lnTo>
                  <a:pt x="63700" y="53520"/>
                </a:lnTo>
                <a:lnTo>
                  <a:pt x="63350" y="52710"/>
                </a:lnTo>
                <a:lnTo>
                  <a:pt x="63340" y="52630"/>
                </a:lnTo>
                <a:lnTo>
                  <a:pt x="63350" y="52570"/>
                </a:lnTo>
                <a:lnTo>
                  <a:pt x="63390" y="52500"/>
                </a:lnTo>
                <a:lnTo>
                  <a:pt x="63440" y="52450"/>
                </a:lnTo>
                <a:lnTo>
                  <a:pt x="63500" y="52430"/>
                </a:lnTo>
                <a:lnTo>
                  <a:pt x="63540" y="52450"/>
                </a:lnTo>
                <a:lnTo>
                  <a:pt x="63790" y="52640"/>
                </a:lnTo>
                <a:lnTo>
                  <a:pt x="63810" y="52650"/>
                </a:lnTo>
                <a:lnTo>
                  <a:pt x="63870" y="52650"/>
                </a:lnTo>
                <a:lnTo>
                  <a:pt x="64010" y="52590"/>
                </a:lnTo>
                <a:lnTo>
                  <a:pt x="64050" y="52580"/>
                </a:lnTo>
                <a:lnTo>
                  <a:pt x="64080" y="52590"/>
                </a:lnTo>
                <a:lnTo>
                  <a:pt x="64220" y="52650"/>
                </a:lnTo>
                <a:lnTo>
                  <a:pt x="64300" y="52680"/>
                </a:lnTo>
                <a:lnTo>
                  <a:pt x="64640" y="52680"/>
                </a:lnTo>
                <a:lnTo>
                  <a:pt x="64660" y="52690"/>
                </a:lnTo>
                <a:lnTo>
                  <a:pt x="64720" y="52730"/>
                </a:lnTo>
                <a:lnTo>
                  <a:pt x="64730" y="52740"/>
                </a:lnTo>
                <a:lnTo>
                  <a:pt x="64750" y="52770"/>
                </a:lnTo>
                <a:lnTo>
                  <a:pt x="64770" y="52760"/>
                </a:lnTo>
                <a:lnTo>
                  <a:pt x="64800" y="52740"/>
                </a:lnTo>
                <a:lnTo>
                  <a:pt x="64820" y="52730"/>
                </a:lnTo>
                <a:lnTo>
                  <a:pt x="64950" y="52740"/>
                </a:lnTo>
                <a:lnTo>
                  <a:pt x="65060" y="52760"/>
                </a:lnTo>
                <a:lnTo>
                  <a:pt x="65510" y="52800"/>
                </a:lnTo>
                <a:lnTo>
                  <a:pt x="66520" y="52720"/>
                </a:lnTo>
                <a:lnTo>
                  <a:pt x="66570" y="52710"/>
                </a:lnTo>
                <a:lnTo>
                  <a:pt x="66620" y="52670"/>
                </a:lnTo>
                <a:lnTo>
                  <a:pt x="66670" y="52590"/>
                </a:lnTo>
                <a:lnTo>
                  <a:pt x="66640" y="52540"/>
                </a:lnTo>
                <a:lnTo>
                  <a:pt x="66590" y="52490"/>
                </a:lnTo>
                <a:lnTo>
                  <a:pt x="66570" y="52430"/>
                </a:lnTo>
                <a:lnTo>
                  <a:pt x="66570" y="52390"/>
                </a:lnTo>
                <a:lnTo>
                  <a:pt x="66670" y="52420"/>
                </a:lnTo>
                <a:lnTo>
                  <a:pt x="66740" y="52480"/>
                </a:lnTo>
                <a:lnTo>
                  <a:pt x="66790" y="52550"/>
                </a:lnTo>
                <a:lnTo>
                  <a:pt x="66840" y="52580"/>
                </a:lnTo>
                <a:lnTo>
                  <a:pt x="66920" y="52540"/>
                </a:lnTo>
                <a:lnTo>
                  <a:pt x="67010" y="52490"/>
                </a:lnTo>
                <a:lnTo>
                  <a:pt x="67090" y="52470"/>
                </a:lnTo>
                <a:lnTo>
                  <a:pt x="67120" y="52560"/>
                </a:lnTo>
                <a:lnTo>
                  <a:pt x="67170" y="52550"/>
                </a:lnTo>
                <a:lnTo>
                  <a:pt x="67290" y="52600"/>
                </a:lnTo>
                <a:lnTo>
                  <a:pt x="67380" y="52660"/>
                </a:lnTo>
                <a:lnTo>
                  <a:pt x="67400" y="52680"/>
                </a:lnTo>
                <a:lnTo>
                  <a:pt x="67430" y="52690"/>
                </a:lnTo>
                <a:lnTo>
                  <a:pt x="67460" y="52710"/>
                </a:lnTo>
                <a:lnTo>
                  <a:pt x="67490" y="52730"/>
                </a:lnTo>
                <a:lnTo>
                  <a:pt x="67560" y="52730"/>
                </a:lnTo>
                <a:lnTo>
                  <a:pt x="67600" y="52710"/>
                </a:lnTo>
                <a:lnTo>
                  <a:pt x="67670" y="52670"/>
                </a:lnTo>
                <a:lnTo>
                  <a:pt x="67720" y="52630"/>
                </a:lnTo>
                <a:lnTo>
                  <a:pt x="67750" y="52590"/>
                </a:lnTo>
                <a:lnTo>
                  <a:pt x="67760" y="52480"/>
                </a:lnTo>
                <a:lnTo>
                  <a:pt x="67810" y="52450"/>
                </a:lnTo>
                <a:lnTo>
                  <a:pt x="67970" y="52500"/>
                </a:lnTo>
                <a:lnTo>
                  <a:pt x="68020" y="52490"/>
                </a:lnTo>
                <a:lnTo>
                  <a:pt x="68070" y="52470"/>
                </a:lnTo>
                <a:lnTo>
                  <a:pt x="68120" y="52460"/>
                </a:lnTo>
                <a:lnTo>
                  <a:pt x="68170" y="52480"/>
                </a:lnTo>
                <a:lnTo>
                  <a:pt x="68290" y="52610"/>
                </a:lnTo>
                <a:lnTo>
                  <a:pt x="68560" y="52780"/>
                </a:lnTo>
                <a:lnTo>
                  <a:pt x="68690" y="52890"/>
                </a:lnTo>
                <a:lnTo>
                  <a:pt x="68700" y="52990"/>
                </a:lnTo>
                <a:lnTo>
                  <a:pt x="68760" y="53050"/>
                </a:lnTo>
                <a:lnTo>
                  <a:pt x="68870" y="53120"/>
                </a:lnTo>
                <a:lnTo>
                  <a:pt x="68920" y="53180"/>
                </a:lnTo>
                <a:lnTo>
                  <a:pt x="68980" y="53320"/>
                </a:lnTo>
                <a:lnTo>
                  <a:pt x="69020" y="53370"/>
                </a:lnTo>
                <a:lnTo>
                  <a:pt x="69100" y="53440"/>
                </a:lnTo>
                <a:lnTo>
                  <a:pt x="69000" y="53500"/>
                </a:lnTo>
                <a:lnTo>
                  <a:pt x="68910" y="53620"/>
                </a:lnTo>
                <a:lnTo>
                  <a:pt x="68880" y="53760"/>
                </a:lnTo>
                <a:lnTo>
                  <a:pt x="68990" y="53860"/>
                </a:lnTo>
                <a:lnTo>
                  <a:pt x="68960" y="53880"/>
                </a:lnTo>
                <a:lnTo>
                  <a:pt x="68940" y="53910"/>
                </a:lnTo>
                <a:lnTo>
                  <a:pt x="68920" y="53980"/>
                </a:lnTo>
                <a:lnTo>
                  <a:pt x="68920" y="54010"/>
                </a:lnTo>
                <a:lnTo>
                  <a:pt x="69080" y="53910"/>
                </a:lnTo>
                <a:lnTo>
                  <a:pt x="69140" y="53890"/>
                </a:lnTo>
                <a:lnTo>
                  <a:pt x="69130" y="53940"/>
                </a:lnTo>
                <a:close/>
                <a:moveTo>
                  <a:pt x="65170" y="58380"/>
                </a:moveTo>
                <a:lnTo>
                  <a:pt x="65130" y="58440"/>
                </a:lnTo>
                <a:lnTo>
                  <a:pt x="65040" y="58470"/>
                </a:lnTo>
                <a:lnTo>
                  <a:pt x="64720" y="58470"/>
                </a:lnTo>
                <a:lnTo>
                  <a:pt x="64590" y="58430"/>
                </a:lnTo>
                <a:lnTo>
                  <a:pt x="64480" y="58430"/>
                </a:lnTo>
                <a:lnTo>
                  <a:pt x="64460" y="58480"/>
                </a:lnTo>
                <a:lnTo>
                  <a:pt x="64440" y="58510"/>
                </a:lnTo>
                <a:lnTo>
                  <a:pt x="64400" y="58510"/>
                </a:lnTo>
                <a:lnTo>
                  <a:pt x="64370" y="58490"/>
                </a:lnTo>
                <a:lnTo>
                  <a:pt x="64350" y="58460"/>
                </a:lnTo>
                <a:lnTo>
                  <a:pt x="64340" y="58420"/>
                </a:lnTo>
                <a:lnTo>
                  <a:pt x="64330" y="58400"/>
                </a:lnTo>
                <a:lnTo>
                  <a:pt x="64150" y="58210"/>
                </a:lnTo>
                <a:lnTo>
                  <a:pt x="64080" y="58120"/>
                </a:lnTo>
                <a:lnTo>
                  <a:pt x="63940" y="57740"/>
                </a:lnTo>
                <a:lnTo>
                  <a:pt x="63910" y="57620"/>
                </a:lnTo>
                <a:lnTo>
                  <a:pt x="63890" y="57570"/>
                </a:lnTo>
                <a:lnTo>
                  <a:pt x="63770" y="57430"/>
                </a:lnTo>
                <a:lnTo>
                  <a:pt x="63740" y="57380"/>
                </a:lnTo>
                <a:lnTo>
                  <a:pt x="63840" y="57390"/>
                </a:lnTo>
                <a:lnTo>
                  <a:pt x="64110" y="57310"/>
                </a:lnTo>
                <a:lnTo>
                  <a:pt x="64180" y="57300"/>
                </a:lnTo>
                <a:lnTo>
                  <a:pt x="64380" y="57320"/>
                </a:lnTo>
                <a:lnTo>
                  <a:pt x="64530" y="57300"/>
                </a:lnTo>
                <a:lnTo>
                  <a:pt x="64580" y="57310"/>
                </a:lnTo>
                <a:lnTo>
                  <a:pt x="64670" y="57350"/>
                </a:lnTo>
                <a:lnTo>
                  <a:pt x="64770" y="57410"/>
                </a:lnTo>
                <a:lnTo>
                  <a:pt x="64850" y="57490"/>
                </a:lnTo>
                <a:lnTo>
                  <a:pt x="64910" y="57690"/>
                </a:lnTo>
                <a:lnTo>
                  <a:pt x="65040" y="57960"/>
                </a:lnTo>
                <a:lnTo>
                  <a:pt x="65080" y="58020"/>
                </a:lnTo>
                <a:lnTo>
                  <a:pt x="65200" y="58080"/>
                </a:lnTo>
                <a:lnTo>
                  <a:pt x="65220" y="58190"/>
                </a:lnTo>
                <a:lnTo>
                  <a:pt x="65170" y="58380"/>
                </a:lnTo>
                <a:close/>
                <a:moveTo>
                  <a:pt x="66310" y="57750"/>
                </a:moveTo>
                <a:lnTo>
                  <a:pt x="66370" y="57780"/>
                </a:lnTo>
                <a:lnTo>
                  <a:pt x="66460" y="57800"/>
                </a:lnTo>
                <a:lnTo>
                  <a:pt x="66440" y="57850"/>
                </a:lnTo>
                <a:lnTo>
                  <a:pt x="66430" y="57910"/>
                </a:lnTo>
                <a:lnTo>
                  <a:pt x="66420" y="58040"/>
                </a:lnTo>
                <a:lnTo>
                  <a:pt x="66400" y="58100"/>
                </a:lnTo>
                <a:lnTo>
                  <a:pt x="66370" y="58150"/>
                </a:lnTo>
                <a:lnTo>
                  <a:pt x="66330" y="58170"/>
                </a:lnTo>
                <a:lnTo>
                  <a:pt x="66200" y="58020"/>
                </a:lnTo>
                <a:lnTo>
                  <a:pt x="66210" y="58000"/>
                </a:lnTo>
                <a:lnTo>
                  <a:pt x="66200" y="57950"/>
                </a:lnTo>
                <a:lnTo>
                  <a:pt x="66170" y="57920"/>
                </a:lnTo>
                <a:lnTo>
                  <a:pt x="66090" y="57990"/>
                </a:lnTo>
                <a:lnTo>
                  <a:pt x="66020" y="57800"/>
                </a:lnTo>
                <a:lnTo>
                  <a:pt x="66050" y="57810"/>
                </a:lnTo>
                <a:lnTo>
                  <a:pt x="66090" y="57830"/>
                </a:lnTo>
                <a:lnTo>
                  <a:pt x="66080" y="57740"/>
                </a:lnTo>
                <a:lnTo>
                  <a:pt x="66030" y="57660"/>
                </a:lnTo>
                <a:lnTo>
                  <a:pt x="65960" y="57600"/>
                </a:lnTo>
                <a:lnTo>
                  <a:pt x="65890" y="57570"/>
                </a:lnTo>
                <a:lnTo>
                  <a:pt x="65840" y="57550"/>
                </a:lnTo>
                <a:lnTo>
                  <a:pt x="65810" y="57490"/>
                </a:lnTo>
                <a:lnTo>
                  <a:pt x="65800" y="57420"/>
                </a:lnTo>
                <a:lnTo>
                  <a:pt x="65780" y="57370"/>
                </a:lnTo>
                <a:lnTo>
                  <a:pt x="65740" y="57310"/>
                </a:lnTo>
                <a:lnTo>
                  <a:pt x="65740" y="57270"/>
                </a:lnTo>
                <a:lnTo>
                  <a:pt x="65800" y="57160"/>
                </a:lnTo>
                <a:lnTo>
                  <a:pt x="65830" y="57160"/>
                </a:lnTo>
                <a:lnTo>
                  <a:pt x="65840" y="57170"/>
                </a:lnTo>
                <a:lnTo>
                  <a:pt x="65900" y="57230"/>
                </a:lnTo>
                <a:lnTo>
                  <a:pt x="66080" y="57340"/>
                </a:lnTo>
                <a:lnTo>
                  <a:pt x="66100" y="57360"/>
                </a:lnTo>
                <a:lnTo>
                  <a:pt x="66120" y="57380"/>
                </a:lnTo>
                <a:lnTo>
                  <a:pt x="66130" y="57410"/>
                </a:lnTo>
                <a:lnTo>
                  <a:pt x="66140" y="57450"/>
                </a:lnTo>
                <a:lnTo>
                  <a:pt x="66150" y="57480"/>
                </a:lnTo>
                <a:lnTo>
                  <a:pt x="66230" y="57520"/>
                </a:lnTo>
                <a:lnTo>
                  <a:pt x="66250" y="57570"/>
                </a:lnTo>
                <a:lnTo>
                  <a:pt x="66240" y="57650"/>
                </a:lnTo>
                <a:lnTo>
                  <a:pt x="66270" y="57710"/>
                </a:lnTo>
                <a:lnTo>
                  <a:pt x="66310" y="57750"/>
                </a:lnTo>
                <a:close/>
                <a:moveTo>
                  <a:pt x="63100" y="55280"/>
                </a:moveTo>
                <a:lnTo>
                  <a:pt x="62990" y="55300"/>
                </a:lnTo>
                <a:lnTo>
                  <a:pt x="62930" y="55340"/>
                </a:lnTo>
                <a:lnTo>
                  <a:pt x="62820" y="55420"/>
                </a:lnTo>
                <a:lnTo>
                  <a:pt x="62750" y="55430"/>
                </a:lnTo>
                <a:lnTo>
                  <a:pt x="62670" y="55390"/>
                </a:lnTo>
                <a:lnTo>
                  <a:pt x="62650" y="55340"/>
                </a:lnTo>
                <a:lnTo>
                  <a:pt x="62690" y="55280"/>
                </a:lnTo>
                <a:lnTo>
                  <a:pt x="62750" y="55220"/>
                </a:lnTo>
                <a:lnTo>
                  <a:pt x="62840" y="55190"/>
                </a:lnTo>
                <a:lnTo>
                  <a:pt x="62970" y="55190"/>
                </a:lnTo>
                <a:lnTo>
                  <a:pt x="63090" y="55230"/>
                </a:lnTo>
                <a:lnTo>
                  <a:pt x="63100" y="55280"/>
                </a:lnTo>
                <a:close/>
                <a:moveTo>
                  <a:pt x="62670" y="53360"/>
                </a:moveTo>
                <a:lnTo>
                  <a:pt x="62600" y="53230"/>
                </a:lnTo>
                <a:lnTo>
                  <a:pt x="62590" y="53110"/>
                </a:lnTo>
                <a:lnTo>
                  <a:pt x="62580" y="53050"/>
                </a:lnTo>
                <a:lnTo>
                  <a:pt x="62630" y="53060"/>
                </a:lnTo>
                <a:lnTo>
                  <a:pt x="62730" y="53130"/>
                </a:lnTo>
                <a:lnTo>
                  <a:pt x="62810" y="53260"/>
                </a:lnTo>
                <a:lnTo>
                  <a:pt x="62840" y="53400"/>
                </a:lnTo>
                <a:lnTo>
                  <a:pt x="62770" y="53450"/>
                </a:lnTo>
                <a:lnTo>
                  <a:pt x="62670" y="5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ic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140" y="45000"/>
                </a:moveTo>
                <a:lnTo>
                  <a:pt x="54150" y="44980"/>
                </a:lnTo>
                <a:lnTo>
                  <a:pt x="54440" y="44830"/>
                </a:lnTo>
                <a:lnTo>
                  <a:pt x="55190" y="44740"/>
                </a:lnTo>
                <a:lnTo>
                  <a:pt x="55520" y="44660"/>
                </a:lnTo>
                <a:lnTo>
                  <a:pt x="53720" y="43790"/>
                </a:lnTo>
                <a:lnTo>
                  <a:pt x="53610" y="43780"/>
                </a:lnTo>
                <a:lnTo>
                  <a:pt x="53480" y="43810"/>
                </a:lnTo>
                <a:lnTo>
                  <a:pt x="53400" y="43860"/>
                </a:lnTo>
                <a:lnTo>
                  <a:pt x="53310" y="43930"/>
                </a:lnTo>
                <a:lnTo>
                  <a:pt x="53170" y="44070"/>
                </a:lnTo>
                <a:lnTo>
                  <a:pt x="53060" y="44140"/>
                </a:lnTo>
                <a:lnTo>
                  <a:pt x="52910" y="44200"/>
                </a:lnTo>
                <a:lnTo>
                  <a:pt x="52800" y="44180"/>
                </a:lnTo>
                <a:lnTo>
                  <a:pt x="52810" y="44100"/>
                </a:lnTo>
                <a:lnTo>
                  <a:pt x="52850" y="44070"/>
                </a:lnTo>
                <a:lnTo>
                  <a:pt x="52940" y="44000"/>
                </a:lnTo>
                <a:lnTo>
                  <a:pt x="53000" y="43900"/>
                </a:lnTo>
                <a:lnTo>
                  <a:pt x="53010" y="43780"/>
                </a:lnTo>
                <a:lnTo>
                  <a:pt x="52990" y="43740"/>
                </a:lnTo>
                <a:lnTo>
                  <a:pt x="52920" y="43630"/>
                </a:lnTo>
                <a:lnTo>
                  <a:pt x="52900" y="43590"/>
                </a:lnTo>
                <a:lnTo>
                  <a:pt x="52920" y="43520"/>
                </a:lnTo>
                <a:lnTo>
                  <a:pt x="52960" y="43480"/>
                </a:lnTo>
                <a:lnTo>
                  <a:pt x="52990" y="43480"/>
                </a:lnTo>
                <a:lnTo>
                  <a:pt x="53010" y="43550"/>
                </a:lnTo>
                <a:lnTo>
                  <a:pt x="53050" y="43550"/>
                </a:lnTo>
                <a:lnTo>
                  <a:pt x="53060" y="43500"/>
                </a:lnTo>
                <a:lnTo>
                  <a:pt x="53050" y="43450"/>
                </a:lnTo>
                <a:lnTo>
                  <a:pt x="53040" y="43420"/>
                </a:lnTo>
                <a:lnTo>
                  <a:pt x="53010" y="43400"/>
                </a:lnTo>
                <a:lnTo>
                  <a:pt x="53110" y="43400"/>
                </a:lnTo>
                <a:lnTo>
                  <a:pt x="53170" y="43360"/>
                </a:lnTo>
                <a:lnTo>
                  <a:pt x="53170" y="43300"/>
                </a:lnTo>
                <a:lnTo>
                  <a:pt x="53100" y="43230"/>
                </a:lnTo>
                <a:lnTo>
                  <a:pt x="53110" y="43180"/>
                </a:lnTo>
                <a:lnTo>
                  <a:pt x="53190" y="43010"/>
                </a:lnTo>
                <a:lnTo>
                  <a:pt x="53230" y="42940"/>
                </a:lnTo>
                <a:lnTo>
                  <a:pt x="53260" y="43020"/>
                </a:lnTo>
                <a:lnTo>
                  <a:pt x="53310" y="42990"/>
                </a:lnTo>
                <a:lnTo>
                  <a:pt x="53360" y="42920"/>
                </a:lnTo>
                <a:lnTo>
                  <a:pt x="53380" y="42830"/>
                </a:lnTo>
                <a:lnTo>
                  <a:pt x="53460" y="42870"/>
                </a:lnTo>
                <a:lnTo>
                  <a:pt x="53530" y="42830"/>
                </a:lnTo>
                <a:lnTo>
                  <a:pt x="53600" y="42770"/>
                </a:lnTo>
                <a:lnTo>
                  <a:pt x="53670" y="42710"/>
                </a:lnTo>
                <a:lnTo>
                  <a:pt x="53740" y="42710"/>
                </a:lnTo>
                <a:lnTo>
                  <a:pt x="53800" y="42740"/>
                </a:lnTo>
                <a:lnTo>
                  <a:pt x="53930" y="42830"/>
                </a:lnTo>
                <a:lnTo>
                  <a:pt x="53910" y="42800"/>
                </a:lnTo>
                <a:lnTo>
                  <a:pt x="53850" y="42710"/>
                </a:lnTo>
                <a:lnTo>
                  <a:pt x="53980" y="42700"/>
                </a:lnTo>
                <a:lnTo>
                  <a:pt x="54230" y="42810"/>
                </a:lnTo>
                <a:lnTo>
                  <a:pt x="54370" y="42830"/>
                </a:lnTo>
                <a:lnTo>
                  <a:pt x="54360" y="42910"/>
                </a:lnTo>
                <a:lnTo>
                  <a:pt x="54390" y="42960"/>
                </a:lnTo>
                <a:lnTo>
                  <a:pt x="54440" y="42970"/>
                </a:lnTo>
                <a:lnTo>
                  <a:pt x="54480" y="42910"/>
                </a:lnTo>
                <a:lnTo>
                  <a:pt x="54500" y="42990"/>
                </a:lnTo>
                <a:lnTo>
                  <a:pt x="54550" y="43050"/>
                </a:lnTo>
                <a:lnTo>
                  <a:pt x="54600" y="43050"/>
                </a:lnTo>
                <a:lnTo>
                  <a:pt x="54630" y="42980"/>
                </a:lnTo>
                <a:lnTo>
                  <a:pt x="54780" y="43000"/>
                </a:lnTo>
                <a:lnTo>
                  <a:pt x="54850" y="43020"/>
                </a:lnTo>
                <a:lnTo>
                  <a:pt x="54760" y="42880"/>
                </a:lnTo>
                <a:lnTo>
                  <a:pt x="54750" y="42750"/>
                </a:lnTo>
                <a:lnTo>
                  <a:pt x="54790" y="42690"/>
                </a:lnTo>
                <a:lnTo>
                  <a:pt x="54890" y="42760"/>
                </a:lnTo>
                <a:lnTo>
                  <a:pt x="54920" y="42710"/>
                </a:lnTo>
                <a:lnTo>
                  <a:pt x="54960" y="42810"/>
                </a:lnTo>
                <a:lnTo>
                  <a:pt x="55010" y="42880"/>
                </a:lnTo>
                <a:lnTo>
                  <a:pt x="55090" y="42890"/>
                </a:lnTo>
                <a:lnTo>
                  <a:pt x="55180" y="42790"/>
                </a:lnTo>
                <a:lnTo>
                  <a:pt x="55210" y="42830"/>
                </a:lnTo>
                <a:lnTo>
                  <a:pt x="55230" y="42850"/>
                </a:lnTo>
                <a:lnTo>
                  <a:pt x="55270" y="42860"/>
                </a:lnTo>
                <a:lnTo>
                  <a:pt x="55350" y="42870"/>
                </a:lnTo>
                <a:lnTo>
                  <a:pt x="55360" y="42890"/>
                </a:lnTo>
                <a:lnTo>
                  <a:pt x="55350" y="42910"/>
                </a:lnTo>
                <a:lnTo>
                  <a:pt x="55360" y="42940"/>
                </a:lnTo>
                <a:lnTo>
                  <a:pt x="55450" y="43040"/>
                </a:lnTo>
                <a:lnTo>
                  <a:pt x="55490" y="43050"/>
                </a:lnTo>
                <a:lnTo>
                  <a:pt x="55570" y="43060"/>
                </a:lnTo>
                <a:lnTo>
                  <a:pt x="55720" y="43090"/>
                </a:lnTo>
                <a:lnTo>
                  <a:pt x="55830" y="43160"/>
                </a:lnTo>
                <a:lnTo>
                  <a:pt x="55990" y="43360"/>
                </a:lnTo>
                <a:lnTo>
                  <a:pt x="56000" y="43390"/>
                </a:lnTo>
                <a:lnTo>
                  <a:pt x="55990" y="43430"/>
                </a:lnTo>
                <a:lnTo>
                  <a:pt x="55990" y="43460"/>
                </a:lnTo>
                <a:lnTo>
                  <a:pt x="56010" y="43470"/>
                </a:lnTo>
                <a:lnTo>
                  <a:pt x="56080" y="43480"/>
                </a:lnTo>
                <a:lnTo>
                  <a:pt x="56110" y="43490"/>
                </a:lnTo>
                <a:lnTo>
                  <a:pt x="56140" y="43510"/>
                </a:lnTo>
                <a:lnTo>
                  <a:pt x="56260" y="43700"/>
                </a:lnTo>
                <a:lnTo>
                  <a:pt x="56320" y="43750"/>
                </a:lnTo>
                <a:lnTo>
                  <a:pt x="56520" y="43970"/>
                </a:lnTo>
                <a:lnTo>
                  <a:pt x="56570" y="44040"/>
                </a:lnTo>
                <a:lnTo>
                  <a:pt x="56620" y="44010"/>
                </a:lnTo>
                <a:lnTo>
                  <a:pt x="56680" y="44030"/>
                </a:lnTo>
                <a:lnTo>
                  <a:pt x="56730" y="44090"/>
                </a:lnTo>
                <a:lnTo>
                  <a:pt x="56760" y="44160"/>
                </a:lnTo>
                <a:lnTo>
                  <a:pt x="56740" y="44240"/>
                </a:lnTo>
                <a:lnTo>
                  <a:pt x="56700" y="44310"/>
                </a:lnTo>
                <a:lnTo>
                  <a:pt x="56670" y="44390"/>
                </a:lnTo>
                <a:lnTo>
                  <a:pt x="56680" y="44500"/>
                </a:lnTo>
                <a:lnTo>
                  <a:pt x="56790" y="44610"/>
                </a:lnTo>
                <a:lnTo>
                  <a:pt x="56930" y="44690"/>
                </a:lnTo>
                <a:lnTo>
                  <a:pt x="56940" y="44690"/>
                </a:lnTo>
                <a:lnTo>
                  <a:pt x="56960" y="44770"/>
                </a:lnTo>
                <a:lnTo>
                  <a:pt x="56940" y="45020"/>
                </a:lnTo>
                <a:lnTo>
                  <a:pt x="56980" y="45170"/>
                </a:lnTo>
                <a:lnTo>
                  <a:pt x="56980" y="45220"/>
                </a:lnTo>
                <a:lnTo>
                  <a:pt x="56950" y="45270"/>
                </a:lnTo>
                <a:lnTo>
                  <a:pt x="56910" y="45280"/>
                </a:lnTo>
                <a:lnTo>
                  <a:pt x="56870" y="45290"/>
                </a:lnTo>
                <a:lnTo>
                  <a:pt x="56830" y="45330"/>
                </a:lnTo>
                <a:lnTo>
                  <a:pt x="56810" y="45390"/>
                </a:lnTo>
                <a:lnTo>
                  <a:pt x="56770" y="45610"/>
                </a:lnTo>
                <a:lnTo>
                  <a:pt x="56760" y="45670"/>
                </a:lnTo>
                <a:lnTo>
                  <a:pt x="56770" y="45870"/>
                </a:lnTo>
                <a:lnTo>
                  <a:pt x="56860" y="45970"/>
                </a:lnTo>
                <a:lnTo>
                  <a:pt x="56980" y="46050"/>
                </a:lnTo>
                <a:lnTo>
                  <a:pt x="57090" y="46160"/>
                </a:lnTo>
                <a:lnTo>
                  <a:pt x="57130" y="46160"/>
                </a:lnTo>
                <a:lnTo>
                  <a:pt x="57240" y="46100"/>
                </a:lnTo>
                <a:lnTo>
                  <a:pt x="57370" y="46100"/>
                </a:lnTo>
                <a:lnTo>
                  <a:pt x="57660" y="46120"/>
                </a:lnTo>
                <a:lnTo>
                  <a:pt x="57710" y="46110"/>
                </a:lnTo>
                <a:lnTo>
                  <a:pt x="57880" y="46040"/>
                </a:lnTo>
                <a:lnTo>
                  <a:pt x="57940" y="46010"/>
                </a:lnTo>
                <a:lnTo>
                  <a:pt x="58120" y="45790"/>
                </a:lnTo>
                <a:lnTo>
                  <a:pt x="58160" y="45730"/>
                </a:lnTo>
                <a:lnTo>
                  <a:pt x="58170" y="45690"/>
                </a:lnTo>
                <a:lnTo>
                  <a:pt x="58190" y="45650"/>
                </a:lnTo>
                <a:lnTo>
                  <a:pt x="58200" y="45620"/>
                </a:lnTo>
                <a:lnTo>
                  <a:pt x="58160" y="45550"/>
                </a:lnTo>
                <a:lnTo>
                  <a:pt x="58100" y="45350"/>
                </a:lnTo>
                <a:lnTo>
                  <a:pt x="58010" y="45220"/>
                </a:lnTo>
                <a:lnTo>
                  <a:pt x="58010" y="45140"/>
                </a:lnTo>
                <a:lnTo>
                  <a:pt x="58190" y="45010"/>
                </a:lnTo>
                <a:lnTo>
                  <a:pt x="58210" y="44990"/>
                </a:lnTo>
                <a:lnTo>
                  <a:pt x="58250" y="44960"/>
                </a:lnTo>
                <a:lnTo>
                  <a:pt x="58280" y="44890"/>
                </a:lnTo>
                <a:lnTo>
                  <a:pt x="58300" y="44800"/>
                </a:lnTo>
                <a:lnTo>
                  <a:pt x="58310" y="44730"/>
                </a:lnTo>
                <a:lnTo>
                  <a:pt x="58250" y="44780"/>
                </a:lnTo>
                <a:lnTo>
                  <a:pt x="58180" y="44950"/>
                </a:lnTo>
                <a:lnTo>
                  <a:pt x="58140" y="44990"/>
                </a:lnTo>
                <a:lnTo>
                  <a:pt x="58060" y="44990"/>
                </a:lnTo>
                <a:lnTo>
                  <a:pt x="58010" y="44980"/>
                </a:lnTo>
                <a:lnTo>
                  <a:pt x="57760" y="44830"/>
                </a:lnTo>
                <a:lnTo>
                  <a:pt x="57700" y="44760"/>
                </a:lnTo>
                <a:lnTo>
                  <a:pt x="57680" y="44670"/>
                </a:lnTo>
                <a:lnTo>
                  <a:pt x="57730" y="44620"/>
                </a:lnTo>
                <a:lnTo>
                  <a:pt x="57820" y="44590"/>
                </a:lnTo>
                <a:lnTo>
                  <a:pt x="57870" y="44550"/>
                </a:lnTo>
                <a:lnTo>
                  <a:pt x="57790" y="44500"/>
                </a:lnTo>
                <a:lnTo>
                  <a:pt x="57900" y="44460"/>
                </a:lnTo>
                <a:lnTo>
                  <a:pt x="57910" y="44390"/>
                </a:lnTo>
                <a:lnTo>
                  <a:pt x="57860" y="44250"/>
                </a:lnTo>
                <a:lnTo>
                  <a:pt x="57910" y="44220"/>
                </a:lnTo>
                <a:lnTo>
                  <a:pt x="58020" y="44260"/>
                </a:lnTo>
                <a:lnTo>
                  <a:pt x="58190" y="44350"/>
                </a:lnTo>
                <a:lnTo>
                  <a:pt x="58190" y="44310"/>
                </a:lnTo>
                <a:lnTo>
                  <a:pt x="58170" y="44290"/>
                </a:lnTo>
                <a:lnTo>
                  <a:pt x="58120" y="44230"/>
                </a:lnTo>
                <a:lnTo>
                  <a:pt x="58270" y="44240"/>
                </a:lnTo>
                <a:lnTo>
                  <a:pt x="58310" y="44230"/>
                </a:lnTo>
                <a:lnTo>
                  <a:pt x="58300" y="44190"/>
                </a:lnTo>
                <a:lnTo>
                  <a:pt x="58260" y="44100"/>
                </a:lnTo>
                <a:lnTo>
                  <a:pt x="58290" y="44080"/>
                </a:lnTo>
                <a:lnTo>
                  <a:pt x="58360" y="44110"/>
                </a:lnTo>
                <a:lnTo>
                  <a:pt x="58400" y="44190"/>
                </a:lnTo>
                <a:lnTo>
                  <a:pt x="58450" y="44390"/>
                </a:lnTo>
                <a:lnTo>
                  <a:pt x="58360" y="44410"/>
                </a:lnTo>
                <a:lnTo>
                  <a:pt x="58340" y="44470"/>
                </a:lnTo>
                <a:lnTo>
                  <a:pt x="58360" y="44540"/>
                </a:lnTo>
                <a:lnTo>
                  <a:pt x="58400" y="44550"/>
                </a:lnTo>
                <a:lnTo>
                  <a:pt x="58490" y="44460"/>
                </a:lnTo>
                <a:lnTo>
                  <a:pt x="58540" y="44430"/>
                </a:lnTo>
                <a:lnTo>
                  <a:pt x="58600" y="44420"/>
                </a:lnTo>
                <a:lnTo>
                  <a:pt x="58570" y="44460"/>
                </a:lnTo>
                <a:lnTo>
                  <a:pt x="58520" y="44570"/>
                </a:lnTo>
                <a:lnTo>
                  <a:pt x="58580" y="44550"/>
                </a:lnTo>
                <a:lnTo>
                  <a:pt x="58600" y="44540"/>
                </a:lnTo>
                <a:lnTo>
                  <a:pt x="58630" y="44570"/>
                </a:lnTo>
                <a:lnTo>
                  <a:pt x="58610" y="44670"/>
                </a:lnTo>
                <a:lnTo>
                  <a:pt x="58710" y="44820"/>
                </a:lnTo>
                <a:lnTo>
                  <a:pt x="58670" y="44910"/>
                </a:lnTo>
                <a:lnTo>
                  <a:pt x="58710" y="44960"/>
                </a:lnTo>
                <a:lnTo>
                  <a:pt x="58730" y="45020"/>
                </a:lnTo>
                <a:lnTo>
                  <a:pt x="58740" y="45080"/>
                </a:lnTo>
                <a:lnTo>
                  <a:pt x="58740" y="45140"/>
                </a:lnTo>
                <a:lnTo>
                  <a:pt x="58780" y="45140"/>
                </a:lnTo>
                <a:lnTo>
                  <a:pt x="58810" y="45070"/>
                </a:lnTo>
                <a:lnTo>
                  <a:pt x="58850" y="45020"/>
                </a:lnTo>
                <a:lnTo>
                  <a:pt x="58890" y="44950"/>
                </a:lnTo>
                <a:lnTo>
                  <a:pt x="58890" y="44840"/>
                </a:lnTo>
                <a:lnTo>
                  <a:pt x="59000" y="44870"/>
                </a:lnTo>
                <a:lnTo>
                  <a:pt x="59070" y="44900"/>
                </a:lnTo>
                <a:lnTo>
                  <a:pt x="59110" y="44960"/>
                </a:lnTo>
                <a:lnTo>
                  <a:pt x="59150" y="45070"/>
                </a:lnTo>
                <a:lnTo>
                  <a:pt x="59400" y="45040"/>
                </a:lnTo>
                <a:lnTo>
                  <a:pt x="59790" y="45200"/>
                </a:lnTo>
                <a:lnTo>
                  <a:pt x="60160" y="45260"/>
                </a:lnTo>
                <a:lnTo>
                  <a:pt x="60320" y="44990"/>
                </a:lnTo>
                <a:lnTo>
                  <a:pt x="60440" y="45200"/>
                </a:lnTo>
                <a:lnTo>
                  <a:pt x="60610" y="45380"/>
                </a:lnTo>
                <a:lnTo>
                  <a:pt x="60820" y="45520"/>
                </a:lnTo>
                <a:lnTo>
                  <a:pt x="61200" y="45690"/>
                </a:lnTo>
                <a:lnTo>
                  <a:pt x="61220" y="45710"/>
                </a:lnTo>
                <a:lnTo>
                  <a:pt x="61220" y="45730"/>
                </a:lnTo>
                <a:lnTo>
                  <a:pt x="61240" y="45740"/>
                </a:lnTo>
                <a:lnTo>
                  <a:pt x="61310" y="45760"/>
                </a:lnTo>
                <a:lnTo>
                  <a:pt x="61440" y="45770"/>
                </a:lnTo>
                <a:lnTo>
                  <a:pt x="61500" y="45790"/>
                </a:lnTo>
                <a:lnTo>
                  <a:pt x="61530" y="45820"/>
                </a:lnTo>
                <a:lnTo>
                  <a:pt x="61610" y="45980"/>
                </a:lnTo>
                <a:lnTo>
                  <a:pt x="61700" y="46060"/>
                </a:lnTo>
                <a:lnTo>
                  <a:pt x="61720" y="46120"/>
                </a:lnTo>
                <a:lnTo>
                  <a:pt x="61680" y="46200"/>
                </a:lnTo>
                <a:lnTo>
                  <a:pt x="61590" y="46130"/>
                </a:lnTo>
                <a:lnTo>
                  <a:pt x="61560" y="46090"/>
                </a:lnTo>
                <a:lnTo>
                  <a:pt x="61530" y="46050"/>
                </a:lnTo>
                <a:lnTo>
                  <a:pt x="61500" y="46050"/>
                </a:lnTo>
                <a:lnTo>
                  <a:pt x="61490" y="46070"/>
                </a:lnTo>
                <a:lnTo>
                  <a:pt x="61460" y="46120"/>
                </a:lnTo>
                <a:lnTo>
                  <a:pt x="61390" y="46090"/>
                </a:lnTo>
                <a:lnTo>
                  <a:pt x="61290" y="46060"/>
                </a:lnTo>
                <a:lnTo>
                  <a:pt x="61110" y="46050"/>
                </a:lnTo>
                <a:lnTo>
                  <a:pt x="61070" y="46100"/>
                </a:lnTo>
                <a:lnTo>
                  <a:pt x="60990" y="46200"/>
                </a:lnTo>
                <a:lnTo>
                  <a:pt x="60890" y="46300"/>
                </a:lnTo>
                <a:lnTo>
                  <a:pt x="60780" y="46350"/>
                </a:lnTo>
                <a:lnTo>
                  <a:pt x="60680" y="46330"/>
                </a:lnTo>
                <a:lnTo>
                  <a:pt x="60490" y="46230"/>
                </a:lnTo>
                <a:lnTo>
                  <a:pt x="60200" y="46180"/>
                </a:lnTo>
                <a:lnTo>
                  <a:pt x="60080" y="46180"/>
                </a:lnTo>
                <a:lnTo>
                  <a:pt x="60030" y="46220"/>
                </a:lnTo>
                <a:lnTo>
                  <a:pt x="59980" y="46260"/>
                </a:lnTo>
                <a:lnTo>
                  <a:pt x="59870" y="46220"/>
                </a:lnTo>
                <a:lnTo>
                  <a:pt x="59740" y="46160"/>
                </a:lnTo>
                <a:lnTo>
                  <a:pt x="59660" y="46120"/>
                </a:lnTo>
                <a:lnTo>
                  <a:pt x="59570" y="46160"/>
                </a:lnTo>
                <a:lnTo>
                  <a:pt x="59510" y="46230"/>
                </a:lnTo>
                <a:lnTo>
                  <a:pt x="59340" y="46690"/>
                </a:lnTo>
                <a:lnTo>
                  <a:pt x="59330" y="46800"/>
                </a:lnTo>
                <a:lnTo>
                  <a:pt x="59380" y="46810"/>
                </a:lnTo>
                <a:lnTo>
                  <a:pt x="59400" y="46830"/>
                </a:lnTo>
                <a:lnTo>
                  <a:pt x="59380" y="46860"/>
                </a:lnTo>
                <a:lnTo>
                  <a:pt x="59370" y="46890"/>
                </a:lnTo>
                <a:lnTo>
                  <a:pt x="59370" y="46920"/>
                </a:lnTo>
                <a:lnTo>
                  <a:pt x="59370" y="46980"/>
                </a:lnTo>
                <a:lnTo>
                  <a:pt x="59380" y="47040"/>
                </a:lnTo>
                <a:lnTo>
                  <a:pt x="59420" y="47050"/>
                </a:lnTo>
                <a:lnTo>
                  <a:pt x="59460" y="47040"/>
                </a:lnTo>
                <a:lnTo>
                  <a:pt x="59510" y="46990"/>
                </a:lnTo>
                <a:lnTo>
                  <a:pt x="59690" y="47220"/>
                </a:lnTo>
                <a:lnTo>
                  <a:pt x="59710" y="47260"/>
                </a:lnTo>
                <a:lnTo>
                  <a:pt x="59750" y="47300"/>
                </a:lnTo>
                <a:lnTo>
                  <a:pt x="60080" y="47470"/>
                </a:lnTo>
                <a:lnTo>
                  <a:pt x="60150" y="47550"/>
                </a:lnTo>
                <a:lnTo>
                  <a:pt x="60290" y="47790"/>
                </a:lnTo>
                <a:lnTo>
                  <a:pt x="60310" y="47810"/>
                </a:lnTo>
                <a:lnTo>
                  <a:pt x="60380" y="47850"/>
                </a:lnTo>
                <a:lnTo>
                  <a:pt x="60400" y="47880"/>
                </a:lnTo>
                <a:lnTo>
                  <a:pt x="60400" y="47940"/>
                </a:lnTo>
                <a:lnTo>
                  <a:pt x="60400" y="47990"/>
                </a:lnTo>
                <a:lnTo>
                  <a:pt x="60430" y="48140"/>
                </a:lnTo>
                <a:lnTo>
                  <a:pt x="60490" y="48270"/>
                </a:lnTo>
                <a:lnTo>
                  <a:pt x="60580" y="48360"/>
                </a:lnTo>
                <a:lnTo>
                  <a:pt x="60670" y="48390"/>
                </a:lnTo>
                <a:lnTo>
                  <a:pt x="60770" y="48440"/>
                </a:lnTo>
                <a:lnTo>
                  <a:pt x="60830" y="48560"/>
                </a:lnTo>
                <a:lnTo>
                  <a:pt x="60910" y="48800"/>
                </a:lnTo>
                <a:lnTo>
                  <a:pt x="60930" y="48710"/>
                </a:lnTo>
                <a:lnTo>
                  <a:pt x="60990" y="48730"/>
                </a:lnTo>
                <a:lnTo>
                  <a:pt x="61050" y="48810"/>
                </a:lnTo>
                <a:lnTo>
                  <a:pt x="61090" y="48880"/>
                </a:lnTo>
                <a:lnTo>
                  <a:pt x="60740" y="48860"/>
                </a:lnTo>
                <a:lnTo>
                  <a:pt x="60620" y="48910"/>
                </a:lnTo>
                <a:lnTo>
                  <a:pt x="60580" y="49050"/>
                </a:lnTo>
                <a:lnTo>
                  <a:pt x="60560" y="49140"/>
                </a:lnTo>
                <a:lnTo>
                  <a:pt x="60540" y="49220"/>
                </a:lnTo>
                <a:lnTo>
                  <a:pt x="60530" y="49290"/>
                </a:lnTo>
                <a:lnTo>
                  <a:pt x="60540" y="49370"/>
                </a:lnTo>
                <a:lnTo>
                  <a:pt x="60640" y="49530"/>
                </a:lnTo>
                <a:lnTo>
                  <a:pt x="60620" y="49600"/>
                </a:lnTo>
                <a:lnTo>
                  <a:pt x="60510" y="49630"/>
                </a:lnTo>
                <a:lnTo>
                  <a:pt x="60510" y="49680"/>
                </a:lnTo>
                <a:lnTo>
                  <a:pt x="60530" y="49710"/>
                </a:lnTo>
                <a:lnTo>
                  <a:pt x="60530" y="49740"/>
                </a:lnTo>
                <a:lnTo>
                  <a:pt x="60510" y="49790"/>
                </a:lnTo>
                <a:lnTo>
                  <a:pt x="60620" y="49850"/>
                </a:lnTo>
                <a:lnTo>
                  <a:pt x="60660" y="49860"/>
                </a:lnTo>
                <a:lnTo>
                  <a:pt x="60730" y="49860"/>
                </a:lnTo>
                <a:lnTo>
                  <a:pt x="60780" y="49840"/>
                </a:lnTo>
                <a:lnTo>
                  <a:pt x="60860" y="49770"/>
                </a:lnTo>
                <a:lnTo>
                  <a:pt x="60890" y="49750"/>
                </a:lnTo>
                <a:lnTo>
                  <a:pt x="61090" y="49490"/>
                </a:lnTo>
                <a:lnTo>
                  <a:pt x="61120" y="49440"/>
                </a:lnTo>
                <a:lnTo>
                  <a:pt x="61140" y="49390"/>
                </a:lnTo>
                <a:lnTo>
                  <a:pt x="61180" y="49350"/>
                </a:lnTo>
                <a:lnTo>
                  <a:pt x="61240" y="49340"/>
                </a:lnTo>
                <a:lnTo>
                  <a:pt x="61300" y="49350"/>
                </a:lnTo>
                <a:lnTo>
                  <a:pt x="61360" y="49430"/>
                </a:lnTo>
                <a:lnTo>
                  <a:pt x="61410" y="49450"/>
                </a:lnTo>
                <a:lnTo>
                  <a:pt x="61460" y="49450"/>
                </a:lnTo>
                <a:lnTo>
                  <a:pt x="61500" y="49470"/>
                </a:lnTo>
                <a:lnTo>
                  <a:pt x="61520" y="49490"/>
                </a:lnTo>
                <a:lnTo>
                  <a:pt x="61530" y="49490"/>
                </a:lnTo>
                <a:lnTo>
                  <a:pt x="61530" y="49540"/>
                </a:lnTo>
                <a:lnTo>
                  <a:pt x="61570" y="49550"/>
                </a:lnTo>
                <a:lnTo>
                  <a:pt x="61760" y="49600"/>
                </a:lnTo>
                <a:lnTo>
                  <a:pt x="61830" y="49640"/>
                </a:lnTo>
                <a:lnTo>
                  <a:pt x="61910" y="49700"/>
                </a:lnTo>
                <a:lnTo>
                  <a:pt x="61980" y="49770"/>
                </a:lnTo>
                <a:lnTo>
                  <a:pt x="62010" y="49840"/>
                </a:lnTo>
                <a:lnTo>
                  <a:pt x="62250" y="50050"/>
                </a:lnTo>
                <a:lnTo>
                  <a:pt x="62310" y="50090"/>
                </a:lnTo>
                <a:lnTo>
                  <a:pt x="62360" y="50040"/>
                </a:lnTo>
                <a:lnTo>
                  <a:pt x="62470" y="49810"/>
                </a:lnTo>
                <a:lnTo>
                  <a:pt x="62490" y="49730"/>
                </a:lnTo>
                <a:lnTo>
                  <a:pt x="62550" y="49710"/>
                </a:lnTo>
                <a:lnTo>
                  <a:pt x="62670" y="49740"/>
                </a:lnTo>
                <a:lnTo>
                  <a:pt x="62800" y="49790"/>
                </a:lnTo>
                <a:lnTo>
                  <a:pt x="62860" y="49830"/>
                </a:lnTo>
                <a:lnTo>
                  <a:pt x="62880" y="49920"/>
                </a:lnTo>
                <a:lnTo>
                  <a:pt x="62860" y="50030"/>
                </a:lnTo>
                <a:lnTo>
                  <a:pt x="62820" y="50090"/>
                </a:lnTo>
                <a:lnTo>
                  <a:pt x="62750" y="50050"/>
                </a:lnTo>
                <a:lnTo>
                  <a:pt x="62690" y="50130"/>
                </a:lnTo>
                <a:lnTo>
                  <a:pt x="62650" y="50200"/>
                </a:lnTo>
                <a:lnTo>
                  <a:pt x="62600" y="50350"/>
                </a:lnTo>
                <a:lnTo>
                  <a:pt x="62510" y="50550"/>
                </a:lnTo>
                <a:lnTo>
                  <a:pt x="62490" y="50600"/>
                </a:lnTo>
                <a:lnTo>
                  <a:pt x="62510" y="50690"/>
                </a:lnTo>
                <a:lnTo>
                  <a:pt x="62580" y="50810"/>
                </a:lnTo>
                <a:lnTo>
                  <a:pt x="62630" y="51160"/>
                </a:lnTo>
                <a:lnTo>
                  <a:pt x="62640" y="51260"/>
                </a:lnTo>
                <a:lnTo>
                  <a:pt x="62560" y="51920"/>
                </a:lnTo>
                <a:lnTo>
                  <a:pt x="62530" y="52000"/>
                </a:lnTo>
                <a:lnTo>
                  <a:pt x="62380" y="52100"/>
                </a:lnTo>
                <a:lnTo>
                  <a:pt x="62340" y="52180"/>
                </a:lnTo>
                <a:lnTo>
                  <a:pt x="62360" y="52270"/>
                </a:lnTo>
                <a:lnTo>
                  <a:pt x="62380" y="52330"/>
                </a:lnTo>
                <a:lnTo>
                  <a:pt x="62380" y="52370"/>
                </a:lnTo>
                <a:lnTo>
                  <a:pt x="62310" y="52430"/>
                </a:lnTo>
                <a:lnTo>
                  <a:pt x="62330" y="52460"/>
                </a:lnTo>
                <a:lnTo>
                  <a:pt x="62380" y="52580"/>
                </a:lnTo>
                <a:lnTo>
                  <a:pt x="62310" y="52600"/>
                </a:lnTo>
                <a:lnTo>
                  <a:pt x="62230" y="52660"/>
                </a:lnTo>
                <a:lnTo>
                  <a:pt x="62160" y="52680"/>
                </a:lnTo>
                <a:lnTo>
                  <a:pt x="62090" y="52690"/>
                </a:lnTo>
                <a:lnTo>
                  <a:pt x="61920" y="52680"/>
                </a:lnTo>
                <a:lnTo>
                  <a:pt x="61780" y="52630"/>
                </a:lnTo>
                <a:lnTo>
                  <a:pt x="61650" y="52510"/>
                </a:lnTo>
                <a:lnTo>
                  <a:pt x="61500" y="52280"/>
                </a:lnTo>
                <a:lnTo>
                  <a:pt x="61510" y="52220"/>
                </a:lnTo>
                <a:lnTo>
                  <a:pt x="61490" y="52210"/>
                </a:lnTo>
                <a:lnTo>
                  <a:pt x="61460" y="52220"/>
                </a:lnTo>
                <a:lnTo>
                  <a:pt x="61410" y="52240"/>
                </a:lnTo>
                <a:lnTo>
                  <a:pt x="61330" y="52140"/>
                </a:lnTo>
                <a:lnTo>
                  <a:pt x="61220" y="52090"/>
                </a:lnTo>
                <a:lnTo>
                  <a:pt x="61170" y="52010"/>
                </a:lnTo>
                <a:lnTo>
                  <a:pt x="61130" y="51900"/>
                </a:lnTo>
                <a:lnTo>
                  <a:pt x="61020" y="51700"/>
                </a:lnTo>
                <a:lnTo>
                  <a:pt x="61030" y="51590"/>
                </a:lnTo>
                <a:lnTo>
                  <a:pt x="61050" y="51480"/>
                </a:lnTo>
                <a:lnTo>
                  <a:pt x="61060" y="51370"/>
                </a:lnTo>
                <a:lnTo>
                  <a:pt x="61020" y="51230"/>
                </a:lnTo>
                <a:lnTo>
                  <a:pt x="60960" y="51180"/>
                </a:lnTo>
                <a:lnTo>
                  <a:pt x="60870" y="51140"/>
                </a:lnTo>
                <a:lnTo>
                  <a:pt x="60760" y="51070"/>
                </a:lnTo>
                <a:lnTo>
                  <a:pt x="60900" y="51070"/>
                </a:lnTo>
                <a:lnTo>
                  <a:pt x="61000" y="51020"/>
                </a:lnTo>
                <a:lnTo>
                  <a:pt x="61080" y="50950"/>
                </a:lnTo>
                <a:lnTo>
                  <a:pt x="61130" y="50840"/>
                </a:lnTo>
                <a:lnTo>
                  <a:pt x="61190" y="50870"/>
                </a:lnTo>
                <a:lnTo>
                  <a:pt x="61280" y="50960"/>
                </a:lnTo>
                <a:lnTo>
                  <a:pt x="61320" y="50990"/>
                </a:lnTo>
                <a:lnTo>
                  <a:pt x="61370" y="51010"/>
                </a:lnTo>
                <a:lnTo>
                  <a:pt x="61400" y="51010"/>
                </a:lnTo>
                <a:lnTo>
                  <a:pt x="61430" y="51000"/>
                </a:lnTo>
                <a:lnTo>
                  <a:pt x="61480" y="50990"/>
                </a:lnTo>
                <a:lnTo>
                  <a:pt x="61550" y="50980"/>
                </a:lnTo>
                <a:lnTo>
                  <a:pt x="61570" y="50930"/>
                </a:lnTo>
                <a:lnTo>
                  <a:pt x="61570" y="50880"/>
                </a:lnTo>
                <a:lnTo>
                  <a:pt x="61590" y="50830"/>
                </a:lnTo>
                <a:lnTo>
                  <a:pt x="61650" y="50800"/>
                </a:lnTo>
                <a:lnTo>
                  <a:pt x="61700" y="50810"/>
                </a:lnTo>
                <a:lnTo>
                  <a:pt x="61760" y="50830"/>
                </a:lnTo>
                <a:lnTo>
                  <a:pt x="61790" y="50840"/>
                </a:lnTo>
                <a:lnTo>
                  <a:pt x="61880" y="50800"/>
                </a:lnTo>
                <a:lnTo>
                  <a:pt x="61960" y="50730"/>
                </a:lnTo>
                <a:lnTo>
                  <a:pt x="62030" y="50630"/>
                </a:lnTo>
                <a:lnTo>
                  <a:pt x="62050" y="50520"/>
                </a:lnTo>
                <a:lnTo>
                  <a:pt x="62000" y="50390"/>
                </a:lnTo>
                <a:lnTo>
                  <a:pt x="61890" y="50350"/>
                </a:lnTo>
                <a:lnTo>
                  <a:pt x="61650" y="50390"/>
                </a:lnTo>
                <a:lnTo>
                  <a:pt x="61550" y="50380"/>
                </a:lnTo>
                <a:lnTo>
                  <a:pt x="61390" y="50300"/>
                </a:lnTo>
                <a:lnTo>
                  <a:pt x="61300" y="50280"/>
                </a:lnTo>
                <a:lnTo>
                  <a:pt x="61230" y="50330"/>
                </a:lnTo>
                <a:lnTo>
                  <a:pt x="61190" y="50430"/>
                </a:lnTo>
                <a:lnTo>
                  <a:pt x="61160" y="50540"/>
                </a:lnTo>
                <a:lnTo>
                  <a:pt x="61130" y="50620"/>
                </a:lnTo>
                <a:lnTo>
                  <a:pt x="61010" y="50760"/>
                </a:lnTo>
                <a:lnTo>
                  <a:pt x="60920" y="50820"/>
                </a:lnTo>
                <a:lnTo>
                  <a:pt x="60790" y="50850"/>
                </a:lnTo>
                <a:lnTo>
                  <a:pt x="60740" y="50880"/>
                </a:lnTo>
                <a:lnTo>
                  <a:pt x="60710" y="50880"/>
                </a:lnTo>
                <a:lnTo>
                  <a:pt x="60680" y="50870"/>
                </a:lnTo>
                <a:lnTo>
                  <a:pt x="60630" y="50820"/>
                </a:lnTo>
                <a:lnTo>
                  <a:pt x="60600" y="50810"/>
                </a:lnTo>
                <a:lnTo>
                  <a:pt x="60570" y="50830"/>
                </a:lnTo>
                <a:lnTo>
                  <a:pt x="60510" y="50920"/>
                </a:lnTo>
                <a:lnTo>
                  <a:pt x="60470" y="50960"/>
                </a:lnTo>
                <a:lnTo>
                  <a:pt x="60450" y="50960"/>
                </a:lnTo>
                <a:lnTo>
                  <a:pt x="60420" y="50990"/>
                </a:lnTo>
                <a:lnTo>
                  <a:pt x="60400" y="50990"/>
                </a:lnTo>
                <a:lnTo>
                  <a:pt x="60370" y="50920"/>
                </a:lnTo>
                <a:lnTo>
                  <a:pt x="60320" y="50840"/>
                </a:lnTo>
                <a:lnTo>
                  <a:pt x="60380" y="50820"/>
                </a:lnTo>
                <a:lnTo>
                  <a:pt x="60430" y="50780"/>
                </a:lnTo>
                <a:lnTo>
                  <a:pt x="60430" y="50750"/>
                </a:lnTo>
                <a:lnTo>
                  <a:pt x="60380" y="50730"/>
                </a:lnTo>
                <a:lnTo>
                  <a:pt x="60240" y="50740"/>
                </a:lnTo>
                <a:lnTo>
                  <a:pt x="60210" y="50750"/>
                </a:lnTo>
                <a:lnTo>
                  <a:pt x="60230" y="50790"/>
                </a:lnTo>
                <a:lnTo>
                  <a:pt x="60250" y="50830"/>
                </a:lnTo>
                <a:lnTo>
                  <a:pt x="60250" y="50880"/>
                </a:lnTo>
                <a:lnTo>
                  <a:pt x="60140" y="50780"/>
                </a:lnTo>
                <a:lnTo>
                  <a:pt x="60190" y="50660"/>
                </a:lnTo>
                <a:lnTo>
                  <a:pt x="60280" y="50540"/>
                </a:lnTo>
                <a:lnTo>
                  <a:pt x="60250" y="50520"/>
                </a:lnTo>
                <a:lnTo>
                  <a:pt x="60210" y="50540"/>
                </a:lnTo>
                <a:lnTo>
                  <a:pt x="60160" y="50540"/>
                </a:lnTo>
                <a:lnTo>
                  <a:pt x="60090" y="50560"/>
                </a:lnTo>
                <a:lnTo>
                  <a:pt x="60060" y="50600"/>
                </a:lnTo>
                <a:lnTo>
                  <a:pt x="60050" y="50650"/>
                </a:lnTo>
                <a:lnTo>
                  <a:pt x="60030" y="50690"/>
                </a:lnTo>
                <a:lnTo>
                  <a:pt x="59990" y="50740"/>
                </a:lnTo>
                <a:lnTo>
                  <a:pt x="59990" y="50770"/>
                </a:lnTo>
                <a:lnTo>
                  <a:pt x="59970" y="50770"/>
                </a:lnTo>
                <a:lnTo>
                  <a:pt x="59900" y="50770"/>
                </a:lnTo>
                <a:lnTo>
                  <a:pt x="59810" y="50750"/>
                </a:lnTo>
                <a:lnTo>
                  <a:pt x="59750" y="50730"/>
                </a:lnTo>
                <a:lnTo>
                  <a:pt x="59710" y="50710"/>
                </a:lnTo>
                <a:lnTo>
                  <a:pt x="59570" y="50540"/>
                </a:lnTo>
                <a:lnTo>
                  <a:pt x="59500" y="50480"/>
                </a:lnTo>
                <a:lnTo>
                  <a:pt x="59400" y="50430"/>
                </a:lnTo>
                <a:lnTo>
                  <a:pt x="59340" y="50410"/>
                </a:lnTo>
                <a:lnTo>
                  <a:pt x="59300" y="50400"/>
                </a:lnTo>
                <a:lnTo>
                  <a:pt x="59260" y="50380"/>
                </a:lnTo>
                <a:lnTo>
                  <a:pt x="59200" y="50330"/>
                </a:lnTo>
                <a:lnTo>
                  <a:pt x="59170" y="50280"/>
                </a:lnTo>
                <a:lnTo>
                  <a:pt x="59120" y="50220"/>
                </a:lnTo>
                <a:lnTo>
                  <a:pt x="59020" y="50160"/>
                </a:lnTo>
                <a:lnTo>
                  <a:pt x="58920" y="49980"/>
                </a:lnTo>
                <a:lnTo>
                  <a:pt x="58870" y="49940"/>
                </a:lnTo>
                <a:lnTo>
                  <a:pt x="58750" y="49920"/>
                </a:lnTo>
                <a:lnTo>
                  <a:pt x="58660" y="49900"/>
                </a:lnTo>
                <a:lnTo>
                  <a:pt x="58570" y="49900"/>
                </a:lnTo>
                <a:lnTo>
                  <a:pt x="58450" y="49940"/>
                </a:lnTo>
                <a:lnTo>
                  <a:pt x="58280" y="50040"/>
                </a:lnTo>
                <a:lnTo>
                  <a:pt x="58170" y="50070"/>
                </a:lnTo>
                <a:lnTo>
                  <a:pt x="58120" y="50030"/>
                </a:lnTo>
                <a:lnTo>
                  <a:pt x="58090" y="49940"/>
                </a:lnTo>
                <a:lnTo>
                  <a:pt x="58050" y="49840"/>
                </a:lnTo>
                <a:lnTo>
                  <a:pt x="58030" y="49750"/>
                </a:lnTo>
                <a:lnTo>
                  <a:pt x="58080" y="49680"/>
                </a:lnTo>
                <a:lnTo>
                  <a:pt x="58000" y="49480"/>
                </a:lnTo>
                <a:lnTo>
                  <a:pt x="58140" y="49050"/>
                </a:lnTo>
                <a:lnTo>
                  <a:pt x="58120" y="48840"/>
                </a:lnTo>
                <a:lnTo>
                  <a:pt x="58070" y="48790"/>
                </a:lnTo>
                <a:lnTo>
                  <a:pt x="58030" y="48740"/>
                </a:lnTo>
                <a:lnTo>
                  <a:pt x="57830" y="48600"/>
                </a:lnTo>
                <a:lnTo>
                  <a:pt x="57750" y="48500"/>
                </a:lnTo>
                <a:lnTo>
                  <a:pt x="57730" y="48450"/>
                </a:lnTo>
                <a:lnTo>
                  <a:pt x="57700" y="48370"/>
                </a:lnTo>
                <a:lnTo>
                  <a:pt x="57680" y="48320"/>
                </a:lnTo>
                <a:lnTo>
                  <a:pt x="57530" y="48160"/>
                </a:lnTo>
                <a:lnTo>
                  <a:pt x="57560" y="48010"/>
                </a:lnTo>
                <a:lnTo>
                  <a:pt x="57510" y="47830"/>
                </a:lnTo>
                <a:lnTo>
                  <a:pt x="57410" y="47670"/>
                </a:lnTo>
                <a:lnTo>
                  <a:pt x="57290" y="47600"/>
                </a:lnTo>
                <a:lnTo>
                  <a:pt x="57140" y="47560"/>
                </a:lnTo>
                <a:lnTo>
                  <a:pt x="56860" y="47380"/>
                </a:lnTo>
                <a:lnTo>
                  <a:pt x="56700" y="47340"/>
                </a:lnTo>
                <a:lnTo>
                  <a:pt x="56610" y="47320"/>
                </a:lnTo>
                <a:lnTo>
                  <a:pt x="56490" y="47270"/>
                </a:lnTo>
                <a:lnTo>
                  <a:pt x="56410" y="47260"/>
                </a:lnTo>
                <a:lnTo>
                  <a:pt x="56360" y="47240"/>
                </a:lnTo>
                <a:lnTo>
                  <a:pt x="56230" y="47110"/>
                </a:lnTo>
                <a:lnTo>
                  <a:pt x="55890" y="46870"/>
                </a:lnTo>
                <a:lnTo>
                  <a:pt x="55820" y="46840"/>
                </a:lnTo>
                <a:lnTo>
                  <a:pt x="55750" y="46800"/>
                </a:lnTo>
                <a:lnTo>
                  <a:pt x="55590" y="46610"/>
                </a:lnTo>
                <a:lnTo>
                  <a:pt x="55510" y="46540"/>
                </a:lnTo>
                <a:lnTo>
                  <a:pt x="55770" y="46310"/>
                </a:lnTo>
                <a:lnTo>
                  <a:pt x="55510" y="46020"/>
                </a:lnTo>
                <a:lnTo>
                  <a:pt x="55380" y="45910"/>
                </a:lnTo>
                <a:lnTo>
                  <a:pt x="55210" y="45820"/>
                </a:lnTo>
                <a:lnTo>
                  <a:pt x="55210" y="45860"/>
                </a:lnTo>
                <a:lnTo>
                  <a:pt x="55180" y="45820"/>
                </a:lnTo>
                <a:lnTo>
                  <a:pt x="55210" y="45790"/>
                </a:lnTo>
                <a:lnTo>
                  <a:pt x="55280" y="45780"/>
                </a:lnTo>
                <a:lnTo>
                  <a:pt x="55260" y="45730"/>
                </a:lnTo>
                <a:lnTo>
                  <a:pt x="55180" y="45670"/>
                </a:lnTo>
                <a:lnTo>
                  <a:pt x="55110" y="45630"/>
                </a:lnTo>
                <a:lnTo>
                  <a:pt x="54900" y="45590"/>
                </a:lnTo>
                <a:lnTo>
                  <a:pt x="54850" y="45560"/>
                </a:lnTo>
                <a:lnTo>
                  <a:pt x="54780" y="45620"/>
                </a:lnTo>
                <a:lnTo>
                  <a:pt x="54720" y="45620"/>
                </a:lnTo>
                <a:lnTo>
                  <a:pt x="54650" y="45590"/>
                </a:lnTo>
                <a:lnTo>
                  <a:pt x="54590" y="45520"/>
                </a:lnTo>
                <a:lnTo>
                  <a:pt x="54600" y="45490"/>
                </a:lnTo>
                <a:lnTo>
                  <a:pt x="54640" y="45470"/>
                </a:lnTo>
                <a:lnTo>
                  <a:pt x="54670" y="45430"/>
                </a:lnTo>
                <a:lnTo>
                  <a:pt x="54650" y="45390"/>
                </a:lnTo>
                <a:lnTo>
                  <a:pt x="54480" y="45220"/>
                </a:lnTo>
                <a:lnTo>
                  <a:pt x="54420" y="45180"/>
                </a:lnTo>
                <a:lnTo>
                  <a:pt x="54350" y="45160"/>
                </a:lnTo>
                <a:lnTo>
                  <a:pt x="54280" y="45140"/>
                </a:lnTo>
                <a:lnTo>
                  <a:pt x="54260" y="45110"/>
                </a:lnTo>
                <a:lnTo>
                  <a:pt x="54240" y="45030"/>
                </a:lnTo>
                <a:lnTo>
                  <a:pt x="54210" y="44990"/>
                </a:lnTo>
                <a:lnTo>
                  <a:pt x="54150" y="45020"/>
                </a:lnTo>
                <a:lnTo>
                  <a:pt x="54140" y="45000"/>
                </a:lnTo>
                <a:close/>
                <a:moveTo>
                  <a:pt x="59810" y="45110"/>
                </a:moveTo>
                <a:lnTo>
                  <a:pt x="59790" y="45100"/>
                </a:lnTo>
                <a:lnTo>
                  <a:pt x="59780" y="45090"/>
                </a:lnTo>
                <a:lnTo>
                  <a:pt x="59760" y="45090"/>
                </a:lnTo>
                <a:lnTo>
                  <a:pt x="59740" y="45090"/>
                </a:lnTo>
                <a:lnTo>
                  <a:pt x="59730" y="45050"/>
                </a:lnTo>
                <a:lnTo>
                  <a:pt x="59720" y="44990"/>
                </a:lnTo>
                <a:lnTo>
                  <a:pt x="59700" y="44950"/>
                </a:lnTo>
                <a:lnTo>
                  <a:pt x="59700" y="44920"/>
                </a:lnTo>
                <a:lnTo>
                  <a:pt x="59740" y="44850"/>
                </a:lnTo>
                <a:lnTo>
                  <a:pt x="59750" y="44840"/>
                </a:lnTo>
                <a:lnTo>
                  <a:pt x="59760" y="44870"/>
                </a:lnTo>
                <a:lnTo>
                  <a:pt x="59770" y="44890"/>
                </a:lnTo>
                <a:lnTo>
                  <a:pt x="59790" y="44890"/>
                </a:lnTo>
                <a:lnTo>
                  <a:pt x="59810" y="44900"/>
                </a:lnTo>
                <a:lnTo>
                  <a:pt x="59830" y="44920"/>
                </a:lnTo>
                <a:lnTo>
                  <a:pt x="59830" y="44910"/>
                </a:lnTo>
                <a:lnTo>
                  <a:pt x="59830" y="44870"/>
                </a:lnTo>
                <a:lnTo>
                  <a:pt x="59860" y="44850"/>
                </a:lnTo>
                <a:lnTo>
                  <a:pt x="59890" y="44850"/>
                </a:lnTo>
                <a:lnTo>
                  <a:pt x="59920" y="44830"/>
                </a:lnTo>
                <a:lnTo>
                  <a:pt x="59940" y="44830"/>
                </a:lnTo>
                <a:lnTo>
                  <a:pt x="59970" y="44850"/>
                </a:lnTo>
                <a:lnTo>
                  <a:pt x="59980" y="44860"/>
                </a:lnTo>
                <a:lnTo>
                  <a:pt x="59990" y="44890"/>
                </a:lnTo>
                <a:lnTo>
                  <a:pt x="60010" y="44890"/>
                </a:lnTo>
                <a:lnTo>
                  <a:pt x="60000" y="44850"/>
                </a:lnTo>
                <a:lnTo>
                  <a:pt x="60000" y="44830"/>
                </a:lnTo>
                <a:lnTo>
                  <a:pt x="59960" y="44780"/>
                </a:lnTo>
                <a:lnTo>
                  <a:pt x="59950" y="44790"/>
                </a:lnTo>
                <a:lnTo>
                  <a:pt x="59930" y="44790"/>
                </a:lnTo>
                <a:lnTo>
                  <a:pt x="59920" y="44760"/>
                </a:lnTo>
                <a:lnTo>
                  <a:pt x="59930" y="44730"/>
                </a:lnTo>
                <a:lnTo>
                  <a:pt x="59950" y="44730"/>
                </a:lnTo>
                <a:lnTo>
                  <a:pt x="60000" y="44760"/>
                </a:lnTo>
                <a:lnTo>
                  <a:pt x="60040" y="44800"/>
                </a:lnTo>
                <a:lnTo>
                  <a:pt x="60070" y="44820"/>
                </a:lnTo>
                <a:lnTo>
                  <a:pt x="60090" y="44830"/>
                </a:lnTo>
                <a:lnTo>
                  <a:pt x="60120" y="44890"/>
                </a:lnTo>
                <a:lnTo>
                  <a:pt x="60090" y="44960"/>
                </a:lnTo>
                <a:lnTo>
                  <a:pt x="59830" y="45130"/>
                </a:lnTo>
                <a:lnTo>
                  <a:pt x="59810" y="45110"/>
                </a:lnTo>
                <a:close/>
                <a:moveTo>
                  <a:pt x="62390" y="49080"/>
                </a:moveTo>
                <a:lnTo>
                  <a:pt x="62240" y="49020"/>
                </a:lnTo>
                <a:lnTo>
                  <a:pt x="62220" y="48980"/>
                </a:lnTo>
                <a:lnTo>
                  <a:pt x="62320" y="48950"/>
                </a:lnTo>
                <a:lnTo>
                  <a:pt x="62480" y="48890"/>
                </a:lnTo>
                <a:lnTo>
                  <a:pt x="62530" y="48860"/>
                </a:lnTo>
                <a:lnTo>
                  <a:pt x="62610" y="48850"/>
                </a:lnTo>
                <a:lnTo>
                  <a:pt x="62830" y="48910"/>
                </a:lnTo>
                <a:lnTo>
                  <a:pt x="62930" y="48970"/>
                </a:lnTo>
                <a:lnTo>
                  <a:pt x="62990" y="49060"/>
                </a:lnTo>
                <a:lnTo>
                  <a:pt x="62990" y="49160"/>
                </a:lnTo>
                <a:lnTo>
                  <a:pt x="62920" y="49190"/>
                </a:lnTo>
                <a:lnTo>
                  <a:pt x="62740" y="49150"/>
                </a:lnTo>
                <a:lnTo>
                  <a:pt x="62660" y="49120"/>
                </a:lnTo>
                <a:lnTo>
                  <a:pt x="62600" y="49100"/>
                </a:lnTo>
                <a:lnTo>
                  <a:pt x="62480" y="49100"/>
                </a:lnTo>
                <a:lnTo>
                  <a:pt x="62390" y="49080"/>
                </a:lnTo>
                <a:close/>
                <a:moveTo>
                  <a:pt x="62200" y="48790"/>
                </a:moveTo>
                <a:lnTo>
                  <a:pt x="62170" y="48840"/>
                </a:lnTo>
                <a:lnTo>
                  <a:pt x="62120" y="48890"/>
                </a:lnTo>
                <a:lnTo>
                  <a:pt x="62080" y="48900"/>
                </a:lnTo>
                <a:lnTo>
                  <a:pt x="62000" y="48920"/>
                </a:lnTo>
                <a:lnTo>
                  <a:pt x="61960" y="48910"/>
                </a:lnTo>
                <a:lnTo>
                  <a:pt x="61860" y="48880"/>
                </a:lnTo>
                <a:lnTo>
                  <a:pt x="61740" y="48840"/>
                </a:lnTo>
                <a:lnTo>
                  <a:pt x="61640" y="48840"/>
                </a:lnTo>
                <a:lnTo>
                  <a:pt x="61540" y="48800"/>
                </a:lnTo>
                <a:lnTo>
                  <a:pt x="61450" y="48720"/>
                </a:lnTo>
                <a:lnTo>
                  <a:pt x="61410" y="48650"/>
                </a:lnTo>
                <a:lnTo>
                  <a:pt x="61410" y="48600"/>
                </a:lnTo>
                <a:lnTo>
                  <a:pt x="61400" y="48570"/>
                </a:lnTo>
                <a:lnTo>
                  <a:pt x="61400" y="48550"/>
                </a:lnTo>
                <a:lnTo>
                  <a:pt x="61410" y="48550"/>
                </a:lnTo>
                <a:lnTo>
                  <a:pt x="61410" y="48540"/>
                </a:lnTo>
                <a:lnTo>
                  <a:pt x="61670" y="48560"/>
                </a:lnTo>
                <a:lnTo>
                  <a:pt x="61800" y="48620"/>
                </a:lnTo>
                <a:lnTo>
                  <a:pt x="61840" y="48610"/>
                </a:lnTo>
                <a:lnTo>
                  <a:pt x="61880" y="48590"/>
                </a:lnTo>
                <a:lnTo>
                  <a:pt x="61950" y="48600"/>
                </a:lnTo>
                <a:lnTo>
                  <a:pt x="61960" y="48600"/>
                </a:lnTo>
                <a:lnTo>
                  <a:pt x="61960" y="48610"/>
                </a:lnTo>
                <a:lnTo>
                  <a:pt x="62010" y="48650"/>
                </a:lnTo>
                <a:lnTo>
                  <a:pt x="62040" y="48670"/>
                </a:lnTo>
                <a:lnTo>
                  <a:pt x="62070" y="48660"/>
                </a:lnTo>
                <a:lnTo>
                  <a:pt x="62070" y="48630"/>
                </a:lnTo>
                <a:lnTo>
                  <a:pt x="62080" y="48610"/>
                </a:lnTo>
                <a:lnTo>
                  <a:pt x="62120" y="48610"/>
                </a:lnTo>
                <a:lnTo>
                  <a:pt x="62170" y="48620"/>
                </a:lnTo>
                <a:lnTo>
                  <a:pt x="62240" y="48640"/>
                </a:lnTo>
                <a:lnTo>
                  <a:pt x="62320" y="48670"/>
                </a:lnTo>
                <a:lnTo>
                  <a:pt x="62330" y="48690"/>
                </a:lnTo>
                <a:lnTo>
                  <a:pt x="62330" y="48710"/>
                </a:lnTo>
                <a:lnTo>
                  <a:pt x="62260" y="48740"/>
                </a:lnTo>
                <a:lnTo>
                  <a:pt x="62230" y="48760"/>
                </a:lnTo>
                <a:lnTo>
                  <a:pt x="62200" y="48790"/>
                </a:lnTo>
                <a:close/>
                <a:moveTo>
                  <a:pt x="61340" y="48830"/>
                </a:moveTo>
                <a:lnTo>
                  <a:pt x="61250" y="48880"/>
                </a:lnTo>
                <a:lnTo>
                  <a:pt x="61190" y="48880"/>
                </a:lnTo>
                <a:lnTo>
                  <a:pt x="61140" y="48790"/>
                </a:lnTo>
                <a:lnTo>
                  <a:pt x="61110" y="48760"/>
                </a:lnTo>
                <a:lnTo>
                  <a:pt x="61040" y="48650"/>
                </a:lnTo>
                <a:lnTo>
                  <a:pt x="61030" y="48590"/>
                </a:lnTo>
                <a:lnTo>
                  <a:pt x="61060" y="48490"/>
                </a:lnTo>
                <a:lnTo>
                  <a:pt x="61070" y="48390"/>
                </a:lnTo>
                <a:lnTo>
                  <a:pt x="61050" y="48320"/>
                </a:lnTo>
                <a:lnTo>
                  <a:pt x="60990" y="48240"/>
                </a:lnTo>
                <a:lnTo>
                  <a:pt x="61010" y="48220"/>
                </a:lnTo>
                <a:lnTo>
                  <a:pt x="61060" y="48190"/>
                </a:lnTo>
                <a:lnTo>
                  <a:pt x="61110" y="48190"/>
                </a:lnTo>
                <a:lnTo>
                  <a:pt x="61330" y="48270"/>
                </a:lnTo>
                <a:lnTo>
                  <a:pt x="61360" y="48290"/>
                </a:lnTo>
                <a:lnTo>
                  <a:pt x="61400" y="48310"/>
                </a:lnTo>
                <a:lnTo>
                  <a:pt x="61450" y="48320"/>
                </a:lnTo>
                <a:lnTo>
                  <a:pt x="61450" y="48380"/>
                </a:lnTo>
                <a:lnTo>
                  <a:pt x="61310" y="48530"/>
                </a:lnTo>
                <a:lnTo>
                  <a:pt x="61280" y="48630"/>
                </a:lnTo>
                <a:lnTo>
                  <a:pt x="61310" y="48720"/>
                </a:lnTo>
                <a:lnTo>
                  <a:pt x="61350" y="48780"/>
                </a:lnTo>
                <a:lnTo>
                  <a:pt x="61340" y="48830"/>
                </a:lnTo>
                <a:close/>
                <a:moveTo>
                  <a:pt x="60730" y="47940"/>
                </a:moveTo>
                <a:lnTo>
                  <a:pt x="60820" y="47980"/>
                </a:lnTo>
                <a:lnTo>
                  <a:pt x="60910" y="48050"/>
                </a:lnTo>
                <a:lnTo>
                  <a:pt x="60940" y="48090"/>
                </a:lnTo>
                <a:lnTo>
                  <a:pt x="60970" y="48090"/>
                </a:lnTo>
                <a:lnTo>
                  <a:pt x="61030" y="48090"/>
                </a:lnTo>
                <a:lnTo>
                  <a:pt x="61040" y="48120"/>
                </a:lnTo>
                <a:lnTo>
                  <a:pt x="60980" y="48180"/>
                </a:lnTo>
                <a:lnTo>
                  <a:pt x="60920" y="48200"/>
                </a:lnTo>
                <a:lnTo>
                  <a:pt x="60800" y="48130"/>
                </a:lnTo>
                <a:lnTo>
                  <a:pt x="60660" y="47980"/>
                </a:lnTo>
                <a:lnTo>
                  <a:pt x="60640" y="47920"/>
                </a:lnTo>
                <a:lnTo>
                  <a:pt x="60730" y="47940"/>
                </a:lnTo>
                <a:close/>
                <a:moveTo>
                  <a:pt x="62230" y="56920"/>
                </a:moveTo>
                <a:lnTo>
                  <a:pt x="62260" y="57030"/>
                </a:lnTo>
                <a:lnTo>
                  <a:pt x="62240" y="57120"/>
                </a:lnTo>
                <a:lnTo>
                  <a:pt x="62160" y="57140"/>
                </a:lnTo>
                <a:lnTo>
                  <a:pt x="62090" y="57040"/>
                </a:lnTo>
                <a:lnTo>
                  <a:pt x="61980" y="56820"/>
                </a:lnTo>
                <a:lnTo>
                  <a:pt x="61910" y="56750"/>
                </a:lnTo>
                <a:lnTo>
                  <a:pt x="61730" y="56590"/>
                </a:lnTo>
                <a:lnTo>
                  <a:pt x="61580" y="56530"/>
                </a:lnTo>
                <a:lnTo>
                  <a:pt x="61460" y="56400"/>
                </a:lnTo>
                <a:lnTo>
                  <a:pt x="61280" y="56340"/>
                </a:lnTo>
                <a:lnTo>
                  <a:pt x="61200" y="56270"/>
                </a:lnTo>
                <a:lnTo>
                  <a:pt x="61090" y="56110"/>
                </a:lnTo>
                <a:lnTo>
                  <a:pt x="61020" y="56150"/>
                </a:lnTo>
                <a:lnTo>
                  <a:pt x="60930" y="56130"/>
                </a:lnTo>
                <a:lnTo>
                  <a:pt x="60730" y="56040"/>
                </a:lnTo>
                <a:lnTo>
                  <a:pt x="60600" y="56090"/>
                </a:lnTo>
                <a:lnTo>
                  <a:pt x="60490" y="56030"/>
                </a:lnTo>
                <a:lnTo>
                  <a:pt x="60390" y="55930"/>
                </a:lnTo>
                <a:lnTo>
                  <a:pt x="60320" y="55880"/>
                </a:lnTo>
                <a:lnTo>
                  <a:pt x="60350" y="55810"/>
                </a:lnTo>
                <a:lnTo>
                  <a:pt x="60380" y="55760"/>
                </a:lnTo>
                <a:lnTo>
                  <a:pt x="60430" y="55740"/>
                </a:lnTo>
                <a:lnTo>
                  <a:pt x="60510" y="55740"/>
                </a:lnTo>
                <a:lnTo>
                  <a:pt x="60430" y="55590"/>
                </a:lnTo>
                <a:lnTo>
                  <a:pt x="60400" y="55640"/>
                </a:lnTo>
                <a:lnTo>
                  <a:pt x="60400" y="55660"/>
                </a:lnTo>
                <a:lnTo>
                  <a:pt x="60360" y="55660"/>
                </a:lnTo>
                <a:lnTo>
                  <a:pt x="60320" y="55590"/>
                </a:lnTo>
                <a:lnTo>
                  <a:pt x="60250" y="55520"/>
                </a:lnTo>
                <a:lnTo>
                  <a:pt x="60180" y="55460"/>
                </a:lnTo>
                <a:lnTo>
                  <a:pt x="60040" y="55400"/>
                </a:lnTo>
                <a:lnTo>
                  <a:pt x="60000" y="55320"/>
                </a:lnTo>
                <a:lnTo>
                  <a:pt x="60010" y="55250"/>
                </a:lnTo>
                <a:lnTo>
                  <a:pt x="60100" y="55240"/>
                </a:lnTo>
                <a:lnTo>
                  <a:pt x="59990" y="55210"/>
                </a:lnTo>
                <a:lnTo>
                  <a:pt x="59880" y="55220"/>
                </a:lnTo>
                <a:lnTo>
                  <a:pt x="59800" y="55200"/>
                </a:lnTo>
                <a:lnTo>
                  <a:pt x="59740" y="54980"/>
                </a:lnTo>
                <a:lnTo>
                  <a:pt x="59680" y="54890"/>
                </a:lnTo>
                <a:lnTo>
                  <a:pt x="59510" y="54720"/>
                </a:lnTo>
                <a:lnTo>
                  <a:pt x="59440" y="54600"/>
                </a:lnTo>
                <a:lnTo>
                  <a:pt x="59400" y="54570"/>
                </a:lnTo>
                <a:lnTo>
                  <a:pt x="59250" y="54500"/>
                </a:lnTo>
                <a:lnTo>
                  <a:pt x="59200" y="54480"/>
                </a:lnTo>
                <a:lnTo>
                  <a:pt x="59110" y="54440"/>
                </a:lnTo>
                <a:lnTo>
                  <a:pt x="58980" y="54450"/>
                </a:lnTo>
                <a:lnTo>
                  <a:pt x="58860" y="54490"/>
                </a:lnTo>
                <a:lnTo>
                  <a:pt x="58780" y="54530"/>
                </a:lnTo>
                <a:lnTo>
                  <a:pt x="58720" y="54600"/>
                </a:lnTo>
                <a:lnTo>
                  <a:pt x="58550" y="54840"/>
                </a:lnTo>
                <a:lnTo>
                  <a:pt x="58510" y="54980"/>
                </a:lnTo>
                <a:lnTo>
                  <a:pt x="58460" y="55050"/>
                </a:lnTo>
                <a:lnTo>
                  <a:pt x="58410" y="55110"/>
                </a:lnTo>
                <a:lnTo>
                  <a:pt x="58360" y="55130"/>
                </a:lnTo>
                <a:lnTo>
                  <a:pt x="58300" y="55140"/>
                </a:lnTo>
                <a:lnTo>
                  <a:pt x="58270" y="55160"/>
                </a:lnTo>
                <a:lnTo>
                  <a:pt x="58230" y="55240"/>
                </a:lnTo>
                <a:lnTo>
                  <a:pt x="57930" y="55590"/>
                </a:lnTo>
                <a:lnTo>
                  <a:pt x="57480" y="56010"/>
                </a:lnTo>
                <a:lnTo>
                  <a:pt x="57360" y="56080"/>
                </a:lnTo>
                <a:lnTo>
                  <a:pt x="57310" y="56020"/>
                </a:lnTo>
                <a:lnTo>
                  <a:pt x="57320" y="55900"/>
                </a:lnTo>
                <a:lnTo>
                  <a:pt x="57350" y="55770"/>
                </a:lnTo>
                <a:lnTo>
                  <a:pt x="57390" y="55660"/>
                </a:lnTo>
                <a:lnTo>
                  <a:pt x="57440" y="55620"/>
                </a:lnTo>
                <a:lnTo>
                  <a:pt x="57500" y="55600"/>
                </a:lnTo>
                <a:lnTo>
                  <a:pt x="57530" y="55570"/>
                </a:lnTo>
                <a:lnTo>
                  <a:pt x="57530" y="55520"/>
                </a:lnTo>
                <a:lnTo>
                  <a:pt x="57530" y="55450"/>
                </a:lnTo>
                <a:lnTo>
                  <a:pt x="57540" y="55380"/>
                </a:lnTo>
                <a:lnTo>
                  <a:pt x="57570" y="55320"/>
                </a:lnTo>
                <a:lnTo>
                  <a:pt x="57610" y="55270"/>
                </a:lnTo>
                <a:lnTo>
                  <a:pt x="57640" y="55210"/>
                </a:lnTo>
                <a:lnTo>
                  <a:pt x="57630" y="55000"/>
                </a:lnTo>
                <a:lnTo>
                  <a:pt x="57660" y="54900"/>
                </a:lnTo>
                <a:lnTo>
                  <a:pt x="57750" y="54940"/>
                </a:lnTo>
                <a:lnTo>
                  <a:pt x="57780" y="54870"/>
                </a:lnTo>
                <a:lnTo>
                  <a:pt x="57820" y="54810"/>
                </a:lnTo>
                <a:lnTo>
                  <a:pt x="57870" y="54770"/>
                </a:lnTo>
                <a:lnTo>
                  <a:pt x="57950" y="54760"/>
                </a:lnTo>
                <a:lnTo>
                  <a:pt x="57990" y="54730"/>
                </a:lnTo>
                <a:lnTo>
                  <a:pt x="57970" y="54670"/>
                </a:lnTo>
                <a:lnTo>
                  <a:pt x="57900" y="54570"/>
                </a:lnTo>
                <a:lnTo>
                  <a:pt x="57970" y="54520"/>
                </a:lnTo>
                <a:lnTo>
                  <a:pt x="58040" y="54490"/>
                </a:lnTo>
                <a:lnTo>
                  <a:pt x="58090" y="54440"/>
                </a:lnTo>
                <a:lnTo>
                  <a:pt x="58080" y="54340"/>
                </a:lnTo>
                <a:lnTo>
                  <a:pt x="57900" y="54330"/>
                </a:lnTo>
                <a:lnTo>
                  <a:pt x="57780" y="54340"/>
                </a:lnTo>
                <a:lnTo>
                  <a:pt x="57680" y="54380"/>
                </a:lnTo>
                <a:lnTo>
                  <a:pt x="57680" y="54340"/>
                </a:lnTo>
                <a:lnTo>
                  <a:pt x="57670" y="54180"/>
                </a:lnTo>
                <a:lnTo>
                  <a:pt x="57680" y="54160"/>
                </a:lnTo>
                <a:lnTo>
                  <a:pt x="57690" y="54150"/>
                </a:lnTo>
                <a:lnTo>
                  <a:pt x="57840" y="53950"/>
                </a:lnTo>
                <a:lnTo>
                  <a:pt x="57860" y="53870"/>
                </a:lnTo>
                <a:lnTo>
                  <a:pt x="57880" y="53710"/>
                </a:lnTo>
                <a:lnTo>
                  <a:pt x="57960" y="53440"/>
                </a:lnTo>
                <a:lnTo>
                  <a:pt x="57970" y="53310"/>
                </a:lnTo>
                <a:lnTo>
                  <a:pt x="57960" y="53220"/>
                </a:lnTo>
                <a:lnTo>
                  <a:pt x="57930" y="53180"/>
                </a:lnTo>
                <a:lnTo>
                  <a:pt x="57880" y="53140"/>
                </a:lnTo>
                <a:lnTo>
                  <a:pt x="57810" y="53080"/>
                </a:lnTo>
                <a:lnTo>
                  <a:pt x="57750" y="52450"/>
                </a:lnTo>
                <a:lnTo>
                  <a:pt x="57770" y="52380"/>
                </a:lnTo>
                <a:lnTo>
                  <a:pt x="57810" y="52370"/>
                </a:lnTo>
                <a:lnTo>
                  <a:pt x="57860" y="52380"/>
                </a:lnTo>
                <a:lnTo>
                  <a:pt x="57910" y="52420"/>
                </a:lnTo>
                <a:lnTo>
                  <a:pt x="57990" y="52450"/>
                </a:lnTo>
                <a:lnTo>
                  <a:pt x="58150" y="52480"/>
                </a:lnTo>
                <a:lnTo>
                  <a:pt x="58230" y="52500"/>
                </a:lnTo>
                <a:lnTo>
                  <a:pt x="58280" y="52540"/>
                </a:lnTo>
                <a:lnTo>
                  <a:pt x="58320" y="52580"/>
                </a:lnTo>
                <a:lnTo>
                  <a:pt x="58370" y="52610"/>
                </a:lnTo>
                <a:lnTo>
                  <a:pt x="58420" y="52620"/>
                </a:lnTo>
                <a:lnTo>
                  <a:pt x="58410" y="52630"/>
                </a:lnTo>
                <a:lnTo>
                  <a:pt x="58420" y="52650"/>
                </a:lnTo>
                <a:lnTo>
                  <a:pt x="58320" y="52630"/>
                </a:lnTo>
                <a:lnTo>
                  <a:pt x="58330" y="52720"/>
                </a:lnTo>
                <a:lnTo>
                  <a:pt x="58420" y="52910"/>
                </a:lnTo>
                <a:lnTo>
                  <a:pt x="58390" y="52960"/>
                </a:lnTo>
                <a:lnTo>
                  <a:pt x="58320" y="53000"/>
                </a:lnTo>
                <a:lnTo>
                  <a:pt x="58260" y="53070"/>
                </a:lnTo>
                <a:lnTo>
                  <a:pt x="58230" y="53160"/>
                </a:lnTo>
                <a:lnTo>
                  <a:pt x="58260" y="53230"/>
                </a:lnTo>
                <a:lnTo>
                  <a:pt x="58320" y="53190"/>
                </a:lnTo>
                <a:lnTo>
                  <a:pt x="58420" y="53060"/>
                </a:lnTo>
                <a:lnTo>
                  <a:pt x="58430" y="53060"/>
                </a:lnTo>
                <a:lnTo>
                  <a:pt x="58480" y="53060"/>
                </a:lnTo>
                <a:lnTo>
                  <a:pt x="58510" y="53050"/>
                </a:lnTo>
                <a:lnTo>
                  <a:pt x="58520" y="53020"/>
                </a:lnTo>
                <a:lnTo>
                  <a:pt x="58510" y="52970"/>
                </a:lnTo>
                <a:lnTo>
                  <a:pt x="58520" y="52950"/>
                </a:lnTo>
                <a:lnTo>
                  <a:pt x="58510" y="52950"/>
                </a:lnTo>
                <a:lnTo>
                  <a:pt x="58540" y="52880"/>
                </a:lnTo>
                <a:lnTo>
                  <a:pt x="58580" y="52820"/>
                </a:lnTo>
                <a:lnTo>
                  <a:pt x="58600" y="52820"/>
                </a:lnTo>
                <a:lnTo>
                  <a:pt x="58640" y="52780"/>
                </a:lnTo>
                <a:lnTo>
                  <a:pt x="58730" y="52770"/>
                </a:lnTo>
                <a:lnTo>
                  <a:pt x="58830" y="52790"/>
                </a:lnTo>
                <a:lnTo>
                  <a:pt x="58910" y="52820"/>
                </a:lnTo>
                <a:lnTo>
                  <a:pt x="59080" y="52990"/>
                </a:lnTo>
                <a:lnTo>
                  <a:pt x="59160" y="53060"/>
                </a:lnTo>
                <a:lnTo>
                  <a:pt x="59260" y="53100"/>
                </a:lnTo>
                <a:lnTo>
                  <a:pt x="59440" y="53100"/>
                </a:lnTo>
                <a:lnTo>
                  <a:pt x="59470" y="53130"/>
                </a:lnTo>
                <a:lnTo>
                  <a:pt x="59530" y="53220"/>
                </a:lnTo>
                <a:lnTo>
                  <a:pt x="59570" y="53260"/>
                </a:lnTo>
                <a:lnTo>
                  <a:pt x="59620" y="53370"/>
                </a:lnTo>
                <a:lnTo>
                  <a:pt x="59690" y="53470"/>
                </a:lnTo>
                <a:lnTo>
                  <a:pt x="59770" y="53520"/>
                </a:lnTo>
                <a:lnTo>
                  <a:pt x="59770" y="53550"/>
                </a:lnTo>
                <a:lnTo>
                  <a:pt x="59710" y="53560"/>
                </a:lnTo>
                <a:lnTo>
                  <a:pt x="59670" y="53590"/>
                </a:lnTo>
                <a:lnTo>
                  <a:pt x="59650" y="53640"/>
                </a:lnTo>
                <a:lnTo>
                  <a:pt x="59660" y="53710"/>
                </a:lnTo>
                <a:lnTo>
                  <a:pt x="59840" y="53610"/>
                </a:lnTo>
                <a:lnTo>
                  <a:pt x="59920" y="53600"/>
                </a:lnTo>
                <a:lnTo>
                  <a:pt x="59960" y="53690"/>
                </a:lnTo>
                <a:lnTo>
                  <a:pt x="59980" y="53720"/>
                </a:lnTo>
                <a:lnTo>
                  <a:pt x="60030" y="53730"/>
                </a:lnTo>
                <a:lnTo>
                  <a:pt x="60090" y="53730"/>
                </a:lnTo>
                <a:lnTo>
                  <a:pt x="60140" y="53740"/>
                </a:lnTo>
                <a:lnTo>
                  <a:pt x="60200" y="53780"/>
                </a:lnTo>
                <a:lnTo>
                  <a:pt x="60240" y="53820"/>
                </a:lnTo>
                <a:lnTo>
                  <a:pt x="60280" y="53870"/>
                </a:lnTo>
                <a:lnTo>
                  <a:pt x="60620" y="54460"/>
                </a:lnTo>
                <a:lnTo>
                  <a:pt x="60760" y="54610"/>
                </a:lnTo>
                <a:lnTo>
                  <a:pt x="60730" y="54360"/>
                </a:lnTo>
                <a:lnTo>
                  <a:pt x="60770" y="54280"/>
                </a:lnTo>
                <a:lnTo>
                  <a:pt x="60890" y="54360"/>
                </a:lnTo>
                <a:lnTo>
                  <a:pt x="61060" y="54530"/>
                </a:lnTo>
                <a:lnTo>
                  <a:pt x="61130" y="54520"/>
                </a:lnTo>
                <a:lnTo>
                  <a:pt x="61190" y="54480"/>
                </a:lnTo>
                <a:lnTo>
                  <a:pt x="61240" y="54470"/>
                </a:lnTo>
                <a:lnTo>
                  <a:pt x="61280" y="54530"/>
                </a:lnTo>
                <a:lnTo>
                  <a:pt x="61280" y="54490"/>
                </a:lnTo>
                <a:lnTo>
                  <a:pt x="61330" y="54600"/>
                </a:lnTo>
                <a:lnTo>
                  <a:pt x="61610" y="55060"/>
                </a:lnTo>
                <a:lnTo>
                  <a:pt x="61640" y="55080"/>
                </a:lnTo>
                <a:lnTo>
                  <a:pt x="61720" y="55110"/>
                </a:lnTo>
                <a:lnTo>
                  <a:pt x="61760" y="55130"/>
                </a:lnTo>
                <a:lnTo>
                  <a:pt x="61780" y="55180"/>
                </a:lnTo>
                <a:lnTo>
                  <a:pt x="61830" y="55360"/>
                </a:lnTo>
                <a:lnTo>
                  <a:pt x="61860" y="55410"/>
                </a:lnTo>
                <a:lnTo>
                  <a:pt x="62080" y="55700"/>
                </a:lnTo>
                <a:lnTo>
                  <a:pt x="62140" y="55790"/>
                </a:lnTo>
                <a:lnTo>
                  <a:pt x="62160" y="55880"/>
                </a:lnTo>
                <a:lnTo>
                  <a:pt x="62070" y="55830"/>
                </a:lnTo>
                <a:lnTo>
                  <a:pt x="61960" y="55660"/>
                </a:lnTo>
                <a:lnTo>
                  <a:pt x="61870" y="55590"/>
                </a:lnTo>
                <a:lnTo>
                  <a:pt x="61880" y="55640"/>
                </a:lnTo>
                <a:lnTo>
                  <a:pt x="61910" y="55680"/>
                </a:lnTo>
                <a:lnTo>
                  <a:pt x="61980" y="55770"/>
                </a:lnTo>
                <a:lnTo>
                  <a:pt x="61920" y="55820"/>
                </a:lnTo>
                <a:lnTo>
                  <a:pt x="61940" y="55880"/>
                </a:lnTo>
                <a:lnTo>
                  <a:pt x="62050" y="56040"/>
                </a:lnTo>
                <a:lnTo>
                  <a:pt x="62180" y="56320"/>
                </a:lnTo>
                <a:lnTo>
                  <a:pt x="62200" y="56390"/>
                </a:lnTo>
                <a:lnTo>
                  <a:pt x="62200" y="56520"/>
                </a:lnTo>
                <a:lnTo>
                  <a:pt x="62170" y="56670"/>
                </a:lnTo>
                <a:lnTo>
                  <a:pt x="62160" y="56730"/>
                </a:lnTo>
                <a:lnTo>
                  <a:pt x="62180" y="56820"/>
                </a:lnTo>
                <a:lnTo>
                  <a:pt x="62230" y="56920"/>
                </a:lnTo>
                <a:close/>
                <a:moveTo>
                  <a:pt x="60770" y="53750"/>
                </a:moveTo>
                <a:lnTo>
                  <a:pt x="60750" y="53780"/>
                </a:lnTo>
                <a:lnTo>
                  <a:pt x="60700" y="53760"/>
                </a:lnTo>
                <a:lnTo>
                  <a:pt x="60660" y="53720"/>
                </a:lnTo>
                <a:lnTo>
                  <a:pt x="60630" y="53660"/>
                </a:lnTo>
                <a:lnTo>
                  <a:pt x="60620" y="53610"/>
                </a:lnTo>
                <a:lnTo>
                  <a:pt x="60590" y="53560"/>
                </a:lnTo>
                <a:lnTo>
                  <a:pt x="60430" y="53400"/>
                </a:lnTo>
                <a:lnTo>
                  <a:pt x="59630" y="52210"/>
                </a:lnTo>
                <a:lnTo>
                  <a:pt x="59620" y="52160"/>
                </a:lnTo>
                <a:lnTo>
                  <a:pt x="59620" y="52090"/>
                </a:lnTo>
                <a:lnTo>
                  <a:pt x="59660" y="52090"/>
                </a:lnTo>
                <a:lnTo>
                  <a:pt x="59710" y="52110"/>
                </a:lnTo>
                <a:lnTo>
                  <a:pt x="59730" y="52040"/>
                </a:lnTo>
                <a:lnTo>
                  <a:pt x="59750" y="51930"/>
                </a:lnTo>
                <a:lnTo>
                  <a:pt x="59770" y="51860"/>
                </a:lnTo>
                <a:lnTo>
                  <a:pt x="59820" y="51860"/>
                </a:lnTo>
                <a:lnTo>
                  <a:pt x="59880" y="51910"/>
                </a:lnTo>
                <a:lnTo>
                  <a:pt x="59970" y="52030"/>
                </a:lnTo>
                <a:lnTo>
                  <a:pt x="60240" y="52180"/>
                </a:lnTo>
                <a:lnTo>
                  <a:pt x="60290" y="52200"/>
                </a:lnTo>
                <a:lnTo>
                  <a:pt x="60280" y="52240"/>
                </a:lnTo>
                <a:lnTo>
                  <a:pt x="60260" y="52260"/>
                </a:lnTo>
                <a:lnTo>
                  <a:pt x="60210" y="52280"/>
                </a:lnTo>
                <a:lnTo>
                  <a:pt x="60290" y="52280"/>
                </a:lnTo>
                <a:lnTo>
                  <a:pt x="60350" y="52290"/>
                </a:lnTo>
                <a:lnTo>
                  <a:pt x="60400" y="52330"/>
                </a:lnTo>
                <a:lnTo>
                  <a:pt x="60430" y="52390"/>
                </a:lnTo>
                <a:lnTo>
                  <a:pt x="60410" y="52480"/>
                </a:lnTo>
                <a:lnTo>
                  <a:pt x="60450" y="52590"/>
                </a:lnTo>
                <a:lnTo>
                  <a:pt x="60510" y="52700"/>
                </a:lnTo>
                <a:lnTo>
                  <a:pt x="60540" y="52780"/>
                </a:lnTo>
                <a:lnTo>
                  <a:pt x="60560" y="52870"/>
                </a:lnTo>
                <a:lnTo>
                  <a:pt x="60640" y="53050"/>
                </a:lnTo>
                <a:lnTo>
                  <a:pt x="60700" y="53340"/>
                </a:lnTo>
                <a:lnTo>
                  <a:pt x="60710" y="53360"/>
                </a:lnTo>
                <a:lnTo>
                  <a:pt x="60740" y="53390"/>
                </a:lnTo>
                <a:lnTo>
                  <a:pt x="60740" y="53450"/>
                </a:lnTo>
                <a:lnTo>
                  <a:pt x="60730" y="53570"/>
                </a:lnTo>
                <a:lnTo>
                  <a:pt x="60760" y="53680"/>
                </a:lnTo>
                <a:lnTo>
                  <a:pt x="60770" y="53750"/>
                </a:lnTo>
                <a:close/>
                <a:moveTo>
                  <a:pt x="58440" y="51590"/>
                </a:moveTo>
                <a:lnTo>
                  <a:pt x="58520" y="51830"/>
                </a:lnTo>
                <a:lnTo>
                  <a:pt x="58340" y="51690"/>
                </a:lnTo>
                <a:lnTo>
                  <a:pt x="57970" y="51180"/>
                </a:lnTo>
                <a:lnTo>
                  <a:pt x="57860" y="51060"/>
                </a:lnTo>
                <a:lnTo>
                  <a:pt x="57790" y="51010"/>
                </a:lnTo>
                <a:lnTo>
                  <a:pt x="57580" y="50970"/>
                </a:lnTo>
                <a:lnTo>
                  <a:pt x="57500" y="50920"/>
                </a:lnTo>
                <a:lnTo>
                  <a:pt x="57100" y="50560"/>
                </a:lnTo>
                <a:lnTo>
                  <a:pt x="57050" y="50480"/>
                </a:lnTo>
                <a:lnTo>
                  <a:pt x="57030" y="50480"/>
                </a:lnTo>
                <a:lnTo>
                  <a:pt x="56940" y="50380"/>
                </a:lnTo>
                <a:lnTo>
                  <a:pt x="56920" y="50350"/>
                </a:lnTo>
                <a:lnTo>
                  <a:pt x="56880" y="50330"/>
                </a:lnTo>
                <a:lnTo>
                  <a:pt x="56860" y="50300"/>
                </a:lnTo>
                <a:lnTo>
                  <a:pt x="56850" y="50250"/>
                </a:lnTo>
                <a:lnTo>
                  <a:pt x="56830" y="50200"/>
                </a:lnTo>
                <a:lnTo>
                  <a:pt x="56700" y="50120"/>
                </a:lnTo>
                <a:lnTo>
                  <a:pt x="56370" y="50040"/>
                </a:lnTo>
                <a:lnTo>
                  <a:pt x="56240" y="49900"/>
                </a:lnTo>
                <a:lnTo>
                  <a:pt x="56210" y="49590"/>
                </a:lnTo>
                <a:lnTo>
                  <a:pt x="56210" y="49530"/>
                </a:lnTo>
                <a:lnTo>
                  <a:pt x="56280" y="49480"/>
                </a:lnTo>
                <a:lnTo>
                  <a:pt x="56380" y="49470"/>
                </a:lnTo>
                <a:lnTo>
                  <a:pt x="56450" y="49430"/>
                </a:lnTo>
                <a:lnTo>
                  <a:pt x="56470" y="49300"/>
                </a:lnTo>
                <a:lnTo>
                  <a:pt x="56530" y="49310"/>
                </a:lnTo>
                <a:lnTo>
                  <a:pt x="56600" y="49350"/>
                </a:lnTo>
                <a:lnTo>
                  <a:pt x="56720" y="49440"/>
                </a:lnTo>
                <a:lnTo>
                  <a:pt x="56770" y="49490"/>
                </a:lnTo>
                <a:lnTo>
                  <a:pt x="56820" y="49550"/>
                </a:lnTo>
                <a:lnTo>
                  <a:pt x="56900" y="49680"/>
                </a:lnTo>
                <a:lnTo>
                  <a:pt x="57010" y="49900"/>
                </a:lnTo>
                <a:lnTo>
                  <a:pt x="57140" y="50010"/>
                </a:lnTo>
                <a:lnTo>
                  <a:pt x="57160" y="50030"/>
                </a:lnTo>
                <a:lnTo>
                  <a:pt x="57180" y="50100"/>
                </a:lnTo>
                <a:lnTo>
                  <a:pt x="57250" y="50230"/>
                </a:lnTo>
                <a:lnTo>
                  <a:pt x="57270" y="50300"/>
                </a:lnTo>
                <a:lnTo>
                  <a:pt x="57280" y="50310"/>
                </a:lnTo>
                <a:lnTo>
                  <a:pt x="57370" y="50480"/>
                </a:lnTo>
                <a:lnTo>
                  <a:pt x="57460" y="50570"/>
                </a:lnTo>
                <a:lnTo>
                  <a:pt x="57590" y="50660"/>
                </a:lnTo>
                <a:lnTo>
                  <a:pt x="57720" y="50700"/>
                </a:lnTo>
                <a:lnTo>
                  <a:pt x="57830" y="50660"/>
                </a:lnTo>
                <a:lnTo>
                  <a:pt x="57910" y="50700"/>
                </a:lnTo>
                <a:lnTo>
                  <a:pt x="57950" y="50760"/>
                </a:lnTo>
                <a:lnTo>
                  <a:pt x="57970" y="50820"/>
                </a:lnTo>
                <a:lnTo>
                  <a:pt x="58010" y="50880"/>
                </a:lnTo>
                <a:lnTo>
                  <a:pt x="58040" y="51160"/>
                </a:lnTo>
                <a:lnTo>
                  <a:pt x="58440" y="51590"/>
                </a:lnTo>
                <a:close/>
                <a:moveTo>
                  <a:pt x="64110" y="45370"/>
                </a:moveTo>
                <a:lnTo>
                  <a:pt x="64030" y="45420"/>
                </a:lnTo>
                <a:lnTo>
                  <a:pt x="63960" y="45480"/>
                </a:lnTo>
                <a:lnTo>
                  <a:pt x="64030" y="45520"/>
                </a:lnTo>
                <a:lnTo>
                  <a:pt x="64070" y="45590"/>
                </a:lnTo>
                <a:lnTo>
                  <a:pt x="64080" y="45670"/>
                </a:lnTo>
                <a:lnTo>
                  <a:pt x="64110" y="45740"/>
                </a:lnTo>
                <a:lnTo>
                  <a:pt x="64010" y="45780"/>
                </a:lnTo>
                <a:lnTo>
                  <a:pt x="63960" y="45790"/>
                </a:lnTo>
                <a:lnTo>
                  <a:pt x="64000" y="45840"/>
                </a:lnTo>
                <a:lnTo>
                  <a:pt x="64010" y="45890"/>
                </a:lnTo>
                <a:lnTo>
                  <a:pt x="63990" y="46050"/>
                </a:lnTo>
                <a:lnTo>
                  <a:pt x="63960" y="46160"/>
                </a:lnTo>
                <a:lnTo>
                  <a:pt x="63960" y="46220"/>
                </a:lnTo>
                <a:lnTo>
                  <a:pt x="64050" y="46370"/>
                </a:lnTo>
                <a:lnTo>
                  <a:pt x="64060" y="46460"/>
                </a:lnTo>
                <a:lnTo>
                  <a:pt x="63940" y="46500"/>
                </a:lnTo>
                <a:lnTo>
                  <a:pt x="63830" y="46500"/>
                </a:lnTo>
                <a:lnTo>
                  <a:pt x="63770" y="46510"/>
                </a:lnTo>
                <a:lnTo>
                  <a:pt x="63750" y="46550"/>
                </a:lnTo>
                <a:lnTo>
                  <a:pt x="63740" y="46650"/>
                </a:lnTo>
                <a:lnTo>
                  <a:pt x="63660" y="46990"/>
                </a:lnTo>
                <a:lnTo>
                  <a:pt x="63660" y="47070"/>
                </a:lnTo>
                <a:lnTo>
                  <a:pt x="63580" y="47010"/>
                </a:lnTo>
                <a:lnTo>
                  <a:pt x="63510" y="46900"/>
                </a:lnTo>
                <a:lnTo>
                  <a:pt x="63440" y="46810"/>
                </a:lnTo>
                <a:lnTo>
                  <a:pt x="63370" y="46840"/>
                </a:lnTo>
                <a:lnTo>
                  <a:pt x="63310" y="46820"/>
                </a:lnTo>
                <a:lnTo>
                  <a:pt x="63220" y="46840"/>
                </a:lnTo>
                <a:lnTo>
                  <a:pt x="63130" y="46880"/>
                </a:lnTo>
                <a:lnTo>
                  <a:pt x="63060" y="46940"/>
                </a:lnTo>
                <a:lnTo>
                  <a:pt x="63020" y="47010"/>
                </a:lnTo>
                <a:lnTo>
                  <a:pt x="62980" y="47120"/>
                </a:lnTo>
                <a:lnTo>
                  <a:pt x="62940" y="47220"/>
                </a:lnTo>
                <a:lnTo>
                  <a:pt x="62870" y="47260"/>
                </a:lnTo>
                <a:lnTo>
                  <a:pt x="62780" y="47220"/>
                </a:lnTo>
                <a:lnTo>
                  <a:pt x="62490" y="46960"/>
                </a:lnTo>
                <a:lnTo>
                  <a:pt x="62330" y="46840"/>
                </a:lnTo>
                <a:lnTo>
                  <a:pt x="62240" y="46800"/>
                </a:lnTo>
                <a:lnTo>
                  <a:pt x="62120" y="46800"/>
                </a:lnTo>
                <a:lnTo>
                  <a:pt x="62140" y="46730"/>
                </a:lnTo>
                <a:lnTo>
                  <a:pt x="62130" y="46650"/>
                </a:lnTo>
                <a:lnTo>
                  <a:pt x="62080" y="46580"/>
                </a:lnTo>
                <a:lnTo>
                  <a:pt x="62030" y="46520"/>
                </a:lnTo>
                <a:lnTo>
                  <a:pt x="62010" y="46450"/>
                </a:lnTo>
                <a:lnTo>
                  <a:pt x="62060" y="46390"/>
                </a:lnTo>
                <a:lnTo>
                  <a:pt x="62200" y="46310"/>
                </a:lnTo>
                <a:lnTo>
                  <a:pt x="62340" y="46190"/>
                </a:lnTo>
                <a:lnTo>
                  <a:pt x="62440" y="46030"/>
                </a:lnTo>
                <a:lnTo>
                  <a:pt x="62520" y="45840"/>
                </a:lnTo>
                <a:lnTo>
                  <a:pt x="62560" y="45630"/>
                </a:lnTo>
                <a:lnTo>
                  <a:pt x="62520" y="45310"/>
                </a:lnTo>
                <a:lnTo>
                  <a:pt x="62540" y="45230"/>
                </a:lnTo>
                <a:lnTo>
                  <a:pt x="62600" y="45140"/>
                </a:lnTo>
                <a:lnTo>
                  <a:pt x="62590" y="45040"/>
                </a:lnTo>
                <a:lnTo>
                  <a:pt x="62510" y="44830"/>
                </a:lnTo>
                <a:lnTo>
                  <a:pt x="62490" y="44730"/>
                </a:lnTo>
                <a:lnTo>
                  <a:pt x="62490" y="44690"/>
                </a:lnTo>
                <a:lnTo>
                  <a:pt x="62520" y="44660"/>
                </a:lnTo>
                <a:lnTo>
                  <a:pt x="62560" y="44620"/>
                </a:lnTo>
                <a:lnTo>
                  <a:pt x="62600" y="44570"/>
                </a:lnTo>
                <a:lnTo>
                  <a:pt x="62580" y="44520"/>
                </a:lnTo>
                <a:lnTo>
                  <a:pt x="62540" y="44440"/>
                </a:lnTo>
                <a:lnTo>
                  <a:pt x="62540" y="44350"/>
                </a:lnTo>
                <a:lnTo>
                  <a:pt x="62560" y="44270"/>
                </a:lnTo>
                <a:lnTo>
                  <a:pt x="62600" y="44190"/>
                </a:lnTo>
                <a:lnTo>
                  <a:pt x="62670" y="44280"/>
                </a:lnTo>
                <a:lnTo>
                  <a:pt x="62750" y="44260"/>
                </a:lnTo>
                <a:lnTo>
                  <a:pt x="62860" y="44160"/>
                </a:lnTo>
                <a:lnTo>
                  <a:pt x="62910" y="44130"/>
                </a:lnTo>
                <a:lnTo>
                  <a:pt x="62950" y="44120"/>
                </a:lnTo>
                <a:lnTo>
                  <a:pt x="62980" y="44120"/>
                </a:lnTo>
                <a:lnTo>
                  <a:pt x="63020" y="44150"/>
                </a:lnTo>
                <a:lnTo>
                  <a:pt x="63130" y="44250"/>
                </a:lnTo>
                <a:lnTo>
                  <a:pt x="63220" y="44370"/>
                </a:lnTo>
                <a:lnTo>
                  <a:pt x="63290" y="44500"/>
                </a:lnTo>
                <a:lnTo>
                  <a:pt x="63340" y="44650"/>
                </a:lnTo>
                <a:lnTo>
                  <a:pt x="63350" y="44870"/>
                </a:lnTo>
                <a:lnTo>
                  <a:pt x="63410" y="44890"/>
                </a:lnTo>
                <a:lnTo>
                  <a:pt x="63450" y="44930"/>
                </a:lnTo>
                <a:lnTo>
                  <a:pt x="63520" y="45020"/>
                </a:lnTo>
                <a:lnTo>
                  <a:pt x="63480" y="45070"/>
                </a:lnTo>
                <a:lnTo>
                  <a:pt x="63510" y="45100"/>
                </a:lnTo>
                <a:lnTo>
                  <a:pt x="63510" y="45120"/>
                </a:lnTo>
                <a:lnTo>
                  <a:pt x="63520" y="45140"/>
                </a:lnTo>
                <a:lnTo>
                  <a:pt x="63560" y="45140"/>
                </a:lnTo>
                <a:lnTo>
                  <a:pt x="63640" y="45000"/>
                </a:lnTo>
                <a:lnTo>
                  <a:pt x="63790" y="45070"/>
                </a:lnTo>
                <a:lnTo>
                  <a:pt x="64110" y="45330"/>
                </a:lnTo>
                <a:lnTo>
                  <a:pt x="64110" y="45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entral Luz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180" y="37940"/>
                </a:moveTo>
                <a:lnTo>
                  <a:pt x="48130" y="37940"/>
                </a:lnTo>
                <a:lnTo>
                  <a:pt x="48040" y="37930"/>
                </a:lnTo>
                <a:lnTo>
                  <a:pt x="47980" y="37970"/>
                </a:lnTo>
                <a:lnTo>
                  <a:pt x="47950" y="38040"/>
                </a:lnTo>
                <a:lnTo>
                  <a:pt x="47920" y="38140"/>
                </a:lnTo>
                <a:lnTo>
                  <a:pt x="47910" y="38140"/>
                </a:lnTo>
                <a:lnTo>
                  <a:pt x="47890" y="38150"/>
                </a:lnTo>
                <a:lnTo>
                  <a:pt x="47860" y="38160"/>
                </a:lnTo>
                <a:lnTo>
                  <a:pt x="47850" y="38200"/>
                </a:lnTo>
                <a:lnTo>
                  <a:pt x="47850" y="38220"/>
                </a:lnTo>
                <a:lnTo>
                  <a:pt x="47880" y="38220"/>
                </a:lnTo>
                <a:lnTo>
                  <a:pt x="47900" y="38210"/>
                </a:lnTo>
                <a:lnTo>
                  <a:pt x="47910" y="38200"/>
                </a:lnTo>
                <a:lnTo>
                  <a:pt x="47950" y="38330"/>
                </a:lnTo>
                <a:lnTo>
                  <a:pt x="47950" y="38380"/>
                </a:lnTo>
                <a:lnTo>
                  <a:pt x="47900" y="38520"/>
                </a:lnTo>
                <a:lnTo>
                  <a:pt x="47790" y="38650"/>
                </a:lnTo>
                <a:lnTo>
                  <a:pt x="47690" y="38780"/>
                </a:lnTo>
                <a:lnTo>
                  <a:pt x="47700" y="38930"/>
                </a:lnTo>
                <a:lnTo>
                  <a:pt x="47660" y="38930"/>
                </a:lnTo>
                <a:lnTo>
                  <a:pt x="47620" y="38930"/>
                </a:lnTo>
                <a:lnTo>
                  <a:pt x="47590" y="38920"/>
                </a:lnTo>
                <a:lnTo>
                  <a:pt x="47550" y="38910"/>
                </a:lnTo>
                <a:lnTo>
                  <a:pt x="47590" y="39100"/>
                </a:lnTo>
                <a:lnTo>
                  <a:pt x="47620" y="39700"/>
                </a:lnTo>
                <a:lnTo>
                  <a:pt x="47440" y="39700"/>
                </a:lnTo>
                <a:lnTo>
                  <a:pt x="47320" y="39800"/>
                </a:lnTo>
                <a:lnTo>
                  <a:pt x="47220" y="39930"/>
                </a:lnTo>
                <a:lnTo>
                  <a:pt x="47090" y="40010"/>
                </a:lnTo>
                <a:lnTo>
                  <a:pt x="46890" y="40050"/>
                </a:lnTo>
                <a:lnTo>
                  <a:pt x="46790" y="40200"/>
                </a:lnTo>
                <a:lnTo>
                  <a:pt x="46680" y="40340"/>
                </a:lnTo>
                <a:lnTo>
                  <a:pt x="46610" y="40430"/>
                </a:lnTo>
                <a:lnTo>
                  <a:pt x="46480" y="40410"/>
                </a:lnTo>
                <a:lnTo>
                  <a:pt x="46440" y="40460"/>
                </a:lnTo>
                <a:lnTo>
                  <a:pt x="46410" y="40460"/>
                </a:lnTo>
                <a:lnTo>
                  <a:pt x="46370" y="40470"/>
                </a:lnTo>
                <a:lnTo>
                  <a:pt x="46100" y="40380"/>
                </a:lnTo>
                <a:lnTo>
                  <a:pt x="46000" y="40400"/>
                </a:lnTo>
                <a:lnTo>
                  <a:pt x="45950" y="40480"/>
                </a:lnTo>
                <a:lnTo>
                  <a:pt x="45830" y="40530"/>
                </a:lnTo>
                <a:lnTo>
                  <a:pt x="45770" y="40560"/>
                </a:lnTo>
                <a:lnTo>
                  <a:pt x="45730" y="40670"/>
                </a:lnTo>
                <a:lnTo>
                  <a:pt x="45610" y="40710"/>
                </a:lnTo>
                <a:lnTo>
                  <a:pt x="45530" y="40640"/>
                </a:lnTo>
                <a:lnTo>
                  <a:pt x="45420" y="40640"/>
                </a:lnTo>
                <a:lnTo>
                  <a:pt x="45530" y="40810"/>
                </a:lnTo>
                <a:lnTo>
                  <a:pt x="45540" y="40870"/>
                </a:lnTo>
                <a:lnTo>
                  <a:pt x="45430" y="40790"/>
                </a:lnTo>
                <a:lnTo>
                  <a:pt x="45360" y="40740"/>
                </a:lnTo>
                <a:lnTo>
                  <a:pt x="45340" y="40780"/>
                </a:lnTo>
                <a:lnTo>
                  <a:pt x="45290" y="40720"/>
                </a:lnTo>
                <a:lnTo>
                  <a:pt x="45260" y="40650"/>
                </a:lnTo>
                <a:lnTo>
                  <a:pt x="45220" y="40610"/>
                </a:lnTo>
                <a:lnTo>
                  <a:pt x="44970" y="40510"/>
                </a:lnTo>
                <a:lnTo>
                  <a:pt x="44950" y="40480"/>
                </a:lnTo>
                <a:lnTo>
                  <a:pt x="44950" y="40450"/>
                </a:lnTo>
                <a:lnTo>
                  <a:pt x="44930" y="40410"/>
                </a:lnTo>
                <a:lnTo>
                  <a:pt x="44870" y="40400"/>
                </a:lnTo>
                <a:lnTo>
                  <a:pt x="44350" y="40380"/>
                </a:lnTo>
                <a:lnTo>
                  <a:pt x="44010" y="40330"/>
                </a:lnTo>
                <a:lnTo>
                  <a:pt x="43980" y="40320"/>
                </a:lnTo>
                <a:lnTo>
                  <a:pt x="43940" y="40300"/>
                </a:lnTo>
                <a:lnTo>
                  <a:pt x="43870" y="40270"/>
                </a:lnTo>
                <a:lnTo>
                  <a:pt x="43810" y="40220"/>
                </a:lnTo>
                <a:lnTo>
                  <a:pt x="43790" y="40160"/>
                </a:lnTo>
                <a:lnTo>
                  <a:pt x="43800" y="39970"/>
                </a:lnTo>
                <a:lnTo>
                  <a:pt x="43790" y="39870"/>
                </a:lnTo>
                <a:lnTo>
                  <a:pt x="43750" y="39800"/>
                </a:lnTo>
                <a:lnTo>
                  <a:pt x="43750" y="39970"/>
                </a:lnTo>
                <a:lnTo>
                  <a:pt x="43750" y="40020"/>
                </a:lnTo>
                <a:lnTo>
                  <a:pt x="43740" y="40040"/>
                </a:lnTo>
                <a:lnTo>
                  <a:pt x="43680" y="40100"/>
                </a:lnTo>
                <a:lnTo>
                  <a:pt x="43660" y="40060"/>
                </a:lnTo>
                <a:lnTo>
                  <a:pt x="43640" y="40060"/>
                </a:lnTo>
                <a:lnTo>
                  <a:pt x="43610" y="40100"/>
                </a:lnTo>
                <a:lnTo>
                  <a:pt x="43670" y="39730"/>
                </a:lnTo>
                <a:lnTo>
                  <a:pt x="43650" y="39640"/>
                </a:lnTo>
                <a:lnTo>
                  <a:pt x="43560" y="39630"/>
                </a:lnTo>
                <a:lnTo>
                  <a:pt x="43520" y="39740"/>
                </a:lnTo>
                <a:lnTo>
                  <a:pt x="43500" y="39980"/>
                </a:lnTo>
                <a:lnTo>
                  <a:pt x="43390" y="39920"/>
                </a:lnTo>
                <a:lnTo>
                  <a:pt x="43350" y="39990"/>
                </a:lnTo>
                <a:lnTo>
                  <a:pt x="43350" y="40050"/>
                </a:lnTo>
                <a:lnTo>
                  <a:pt x="43350" y="40270"/>
                </a:lnTo>
                <a:lnTo>
                  <a:pt x="43300" y="40630"/>
                </a:lnTo>
                <a:lnTo>
                  <a:pt x="43310" y="40740"/>
                </a:lnTo>
                <a:lnTo>
                  <a:pt x="43520" y="40980"/>
                </a:lnTo>
                <a:lnTo>
                  <a:pt x="43540" y="41040"/>
                </a:lnTo>
                <a:lnTo>
                  <a:pt x="43520" y="41100"/>
                </a:lnTo>
                <a:lnTo>
                  <a:pt x="43510" y="41190"/>
                </a:lnTo>
                <a:lnTo>
                  <a:pt x="43610" y="41580"/>
                </a:lnTo>
                <a:lnTo>
                  <a:pt x="43630" y="41830"/>
                </a:lnTo>
                <a:lnTo>
                  <a:pt x="43580" y="42040"/>
                </a:lnTo>
                <a:lnTo>
                  <a:pt x="43450" y="42190"/>
                </a:lnTo>
                <a:lnTo>
                  <a:pt x="43240" y="42220"/>
                </a:lnTo>
                <a:lnTo>
                  <a:pt x="43190" y="42210"/>
                </a:lnTo>
                <a:lnTo>
                  <a:pt x="43160" y="42190"/>
                </a:lnTo>
                <a:lnTo>
                  <a:pt x="43120" y="42180"/>
                </a:lnTo>
                <a:lnTo>
                  <a:pt x="43060" y="42180"/>
                </a:lnTo>
                <a:lnTo>
                  <a:pt x="43040" y="42210"/>
                </a:lnTo>
                <a:lnTo>
                  <a:pt x="43030" y="42250"/>
                </a:lnTo>
                <a:lnTo>
                  <a:pt x="43000" y="42280"/>
                </a:lnTo>
                <a:lnTo>
                  <a:pt x="42930" y="42300"/>
                </a:lnTo>
                <a:lnTo>
                  <a:pt x="42910" y="42280"/>
                </a:lnTo>
                <a:lnTo>
                  <a:pt x="42890" y="42240"/>
                </a:lnTo>
                <a:lnTo>
                  <a:pt x="42870" y="42200"/>
                </a:lnTo>
                <a:lnTo>
                  <a:pt x="42620" y="42130"/>
                </a:lnTo>
                <a:lnTo>
                  <a:pt x="42580" y="42110"/>
                </a:lnTo>
                <a:lnTo>
                  <a:pt x="42470" y="41970"/>
                </a:lnTo>
                <a:lnTo>
                  <a:pt x="42440" y="41820"/>
                </a:lnTo>
                <a:lnTo>
                  <a:pt x="42470" y="41480"/>
                </a:lnTo>
                <a:lnTo>
                  <a:pt x="42450" y="41300"/>
                </a:lnTo>
                <a:lnTo>
                  <a:pt x="42390" y="41190"/>
                </a:lnTo>
                <a:lnTo>
                  <a:pt x="42170" y="41040"/>
                </a:lnTo>
                <a:lnTo>
                  <a:pt x="42110" y="41080"/>
                </a:lnTo>
                <a:lnTo>
                  <a:pt x="42060" y="41080"/>
                </a:lnTo>
                <a:lnTo>
                  <a:pt x="42010" y="41060"/>
                </a:lnTo>
                <a:lnTo>
                  <a:pt x="41990" y="41010"/>
                </a:lnTo>
                <a:lnTo>
                  <a:pt x="41950" y="41010"/>
                </a:lnTo>
                <a:lnTo>
                  <a:pt x="41780" y="40760"/>
                </a:lnTo>
                <a:lnTo>
                  <a:pt x="41720" y="40590"/>
                </a:lnTo>
                <a:lnTo>
                  <a:pt x="41820" y="40510"/>
                </a:lnTo>
                <a:lnTo>
                  <a:pt x="41880" y="40490"/>
                </a:lnTo>
                <a:lnTo>
                  <a:pt x="41840" y="40450"/>
                </a:lnTo>
                <a:lnTo>
                  <a:pt x="41730" y="40380"/>
                </a:lnTo>
                <a:lnTo>
                  <a:pt x="41750" y="40320"/>
                </a:lnTo>
                <a:lnTo>
                  <a:pt x="41790" y="40270"/>
                </a:lnTo>
                <a:lnTo>
                  <a:pt x="41840" y="40230"/>
                </a:lnTo>
                <a:lnTo>
                  <a:pt x="41880" y="40180"/>
                </a:lnTo>
                <a:lnTo>
                  <a:pt x="41910" y="40180"/>
                </a:lnTo>
                <a:lnTo>
                  <a:pt x="41940" y="40170"/>
                </a:lnTo>
                <a:lnTo>
                  <a:pt x="41940" y="40160"/>
                </a:lnTo>
                <a:lnTo>
                  <a:pt x="41970" y="40120"/>
                </a:lnTo>
                <a:lnTo>
                  <a:pt x="41990" y="40060"/>
                </a:lnTo>
                <a:lnTo>
                  <a:pt x="41900" y="40050"/>
                </a:lnTo>
                <a:lnTo>
                  <a:pt x="41860" y="40040"/>
                </a:lnTo>
                <a:lnTo>
                  <a:pt x="41840" y="40000"/>
                </a:lnTo>
                <a:lnTo>
                  <a:pt x="41840" y="39940"/>
                </a:lnTo>
                <a:lnTo>
                  <a:pt x="41820" y="39910"/>
                </a:lnTo>
                <a:lnTo>
                  <a:pt x="41780" y="39910"/>
                </a:lnTo>
                <a:lnTo>
                  <a:pt x="41710" y="39910"/>
                </a:lnTo>
                <a:lnTo>
                  <a:pt x="41660" y="39870"/>
                </a:lnTo>
                <a:lnTo>
                  <a:pt x="41600" y="39790"/>
                </a:lnTo>
                <a:lnTo>
                  <a:pt x="41550" y="39760"/>
                </a:lnTo>
                <a:lnTo>
                  <a:pt x="41470" y="39830"/>
                </a:lnTo>
                <a:lnTo>
                  <a:pt x="41500" y="39960"/>
                </a:lnTo>
                <a:lnTo>
                  <a:pt x="41480" y="40150"/>
                </a:lnTo>
                <a:lnTo>
                  <a:pt x="41430" y="40340"/>
                </a:lnTo>
                <a:lnTo>
                  <a:pt x="41360" y="40440"/>
                </a:lnTo>
                <a:lnTo>
                  <a:pt x="41290" y="40440"/>
                </a:lnTo>
                <a:lnTo>
                  <a:pt x="41190" y="40420"/>
                </a:lnTo>
                <a:lnTo>
                  <a:pt x="41110" y="40380"/>
                </a:lnTo>
                <a:lnTo>
                  <a:pt x="41070" y="40340"/>
                </a:lnTo>
                <a:lnTo>
                  <a:pt x="41040" y="40280"/>
                </a:lnTo>
                <a:lnTo>
                  <a:pt x="40910" y="40230"/>
                </a:lnTo>
                <a:lnTo>
                  <a:pt x="40850" y="40180"/>
                </a:lnTo>
                <a:lnTo>
                  <a:pt x="40900" y="40160"/>
                </a:lnTo>
                <a:lnTo>
                  <a:pt x="40920" y="40130"/>
                </a:lnTo>
                <a:lnTo>
                  <a:pt x="40940" y="40100"/>
                </a:lnTo>
                <a:lnTo>
                  <a:pt x="40960" y="40060"/>
                </a:lnTo>
                <a:lnTo>
                  <a:pt x="40940" y="40070"/>
                </a:lnTo>
                <a:lnTo>
                  <a:pt x="40850" y="40100"/>
                </a:lnTo>
                <a:lnTo>
                  <a:pt x="40730" y="39680"/>
                </a:lnTo>
                <a:lnTo>
                  <a:pt x="40690" y="39470"/>
                </a:lnTo>
                <a:lnTo>
                  <a:pt x="40730" y="38970"/>
                </a:lnTo>
                <a:lnTo>
                  <a:pt x="40710" y="38740"/>
                </a:lnTo>
                <a:lnTo>
                  <a:pt x="40520" y="37950"/>
                </a:lnTo>
                <a:lnTo>
                  <a:pt x="40470" y="37890"/>
                </a:lnTo>
                <a:lnTo>
                  <a:pt x="40440" y="37870"/>
                </a:lnTo>
                <a:lnTo>
                  <a:pt x="40430" y="37820"/>
                </a:lnTo>
                <a:lnTo>
                  <a:pt x="40450" y="37720"/>
                </a:lnTo>
                <a:lnTo>
                  <a:pt x="40450" y="37590"/>
                </a:lnTo>
                <a:lnTo>
                  <a:pt x="40430" y="37550"/>
                </a:lnTo>
                <a:lnTo>
                  <a:pt x="40320" y="37380"/>
                </a:lnTo>
                <a:lnTo>
                  <a:pt x="40230" y="37200"/>
                </a:lnTo>
                <a:lnTo>
                  <a:pt x="40170" y="37110"/>
                </a:lnTo>
                <a:lnTo>
                  <a:pt x="39870" y="36810"/>
                </a:lnTo>
                <a:lnTo>
                  <a:pt x="39820" y="36710"/>
                </a:lnTo>
                <a:lnTo>
                  <a:pt x="39840" y="36660"/>
                </a:lnTo>
                <a:lnTo>
                  <a:pt x="39920" y="36610"/>
                </a:lnTo>
                <a:lnTo>
                  <a:pt x="39930" y="36580"/>
                </a:lnTo>
                <a:lnTo>
                  <a:pt x="39930" y="36520"/>
                </a:lnTo>
                <a:lnTo>
                  <a:pt x="39920" y="36490"/>
                </a:lnTo>
                <a:lnTo>
                  <a:pt x="39900" y="36410"/>
                </a:lnTo>
                <a:lnTo>
                  <a:pt x="40000" y="36470"/>
                </a:lnTo>
                <a:lnTo>
                  <a:pt x="40110" y="36450"/>
                </a:lnTo>
                <a:lnTo>
                  <a:pt x="40190" y="36360"/>
                </a:lnTo>
                <a:lnTo>
                  <a:pt x="40230" y="36230"/>
                </a:lnTo>
                <a:lnTo>
                  <a:pt x="40220" y="36190"/>
                </a:lnTo>
                <a:lnTo>
                  <a:pt x="40190" y="36150"/>
                </a:lnTo>
                <a:lnTo>
                  <a:pt x="40160" y="36120"/>
                </a:lnTo>
                <a:lnTo>
                  <a:pt x="40140" y="36100"/>
                </a:lnTo>
                <a:lnTo>
                  <a:pt x="40120" y="36070"/>
                </a:lnTo>
                <a:lnTo>
                  <a:pt x="40110" y="36010"/>
                </a:lnTo>
                <a:lnTo>
                  <a:pt x="40090" y="35950"/>
                </a:lnTo>
                <a:lnTo>
                  <a:pt x="40040" y="35910"/>
                </a:lnTo>
                <a:lnTo>
                  <a:pt x="40040" y="35930"/>
                </a:lnTo>
                <a:lnTo>
                  <a:pt x="40010" y="35980"/>
                </a:lnTo>
                <a:lnTo>
                  <a:pt x="39910" y="35770"/>
                </a:lnTo>
                <a:lnTo>
                  <a:pt x="39900" y="35700"/>
                </a:lnTo>
                <a:lnTo>
                  <a:pt x="39910" y="35640"/>
                </a:lnTo>
                <a:lnTo>
                  <a:pt x="39980" y="35490"/>
                </a:lnTo>
                <a:lnTo>
                  <a:pt x="40010" y="35410"/>
                </a:lnTo>
                <a:lnTo>
                  <a:pt x="39990" y="35250"/>
                </a:lnTo>
                <a:lnTo>
                  <a:pt x="39900" y="35170"/>
                </a:lnTo>
                <a:lnTo>
                  <a:pt x="39790" y="35100"/>
                </a:lnTo>
                <a:lnTo>
                  <a:pt x="39710" y="34960"/>
                </a:lnTo>
                <a:lnTo>
                  <a:pt x="39830" y="34930"/>
                </a:lnTo>
                <a:lnTo>
                  <a:pt x="39860" y="34840"/>
                </a:lnTo>
                <a:lnTo>
                  <a:pt x="39830" y="34630"/>
                </a:lnTo>
                <a:lnTo>
                  <a:pt x="39850" y="34640"/>
                </a:lnTo>
                <a:lnTo>
                  <a:pt x="40000" y="34650"/>
                </a:lnTo>
                <a:lnTo>
                  <a:pt x="40130" y="34630"/>
                </a:lnTo>
                <a:lnTo>
                  <a:pt x="40250" y="34580"/>
                </a:lnTo>
                <a:lnTo>
                  <a:pt x="40470" y="34350"/>
                </a:lnTo>
                <a:lnTo>
                  <a:pt x="40600" y="34360"/>
                </a:lnTo>
                <a:lnTo>
                  <a:pt x="40870" y="34510"/>
                </a:lnTo>
                <a:lnTo>
                  <a:pt x="40950" y="34520"/>
                </a:lnTo>
                <a:lnTo>
                  <a:pt x="41100" y="34510"/>
                </a:lnTo>
                <a:lnTo>
                  <a:pt x="41170" y="34520"/>
                </a:lnTo>
                <a:lnTo>
                  <a:pt x="41230" y="34580"/>
                </a:lnTo>
                <a:lnTo>
                  <a:pt x="41260" y="34670"/>
                </a:lnTo>
                <a:lnTo>
                  <a:pt x="41290" y="34840"/>
                </a:lnTo>
                <a:lnTo>
                  <a:pt x="41390" y="35050"/>
                </a:lnTo>
                <a:lnTo>
                  <a:pt x="41670" y="35460"/>
                </a:lnTo>
                <a:lnTo>
                  <a:pt x="41750" y="35680"/>
                </a:lnTo>
                <a:lnTo>
                  <a:pt x="42070" y="35510"/>
                </a:lnTo>
                <a:lnTo>
                  <a:pt x="42200" y="35390"/>
                </a:lnTo>
                <a:lnTo>
                  <a:pt x="42340" y="35100"/>
                </a:lnTo>
                <a:lnTo>
                  <a:pt x="42430" y="34980"/>
                </a:lnTo>
                <a:lnTo>
                  <a:pt x="42540" y="34900"/>
                </a:lnTo>
                <a:lnTo>
                  <a:pt x="42660" y="34920"/>
                </a:lnTo>
                <a:lnTo>
                  <a:pt x="42910" y="35040"/>
                </a:lnTo>
                <a:lnTo>
                  <a:pt x="42980" y="35090"/>
                </a:lnTo>
                <a:lnTo>
                  <a:pt x="43050" y="35110"/>
                </a:lnTo>
                <a:lnTo>
                  <a:pt x="43140" y="35070"/>
                </a:lnTo>
                <a:lnTo>
                  <a:pt x="43300" y="34960"/>
                </a:lnTo>
                <a:lnTo>
                  <a:pt x="43440" y="34820"/>
                </a:lnTo>
                <a:lnTo>
                  <a:pt x="43520" y="34640"/>
                </a:lnTo>
                <a:lnTo>
                  <a:pt x="43580" y="34440"/>
                </a:lnTo>
                <a:lnTo>
                  <a:pt x="43650" y="34250"/>
                </a:lnTo>
                <a:lnTo>
                  <a:pt x="43690" y="34310"/>
                </a:lnTo>
                <a:lnTo>
                  <a:pt x="43730" y="34390"/>
                </a:lnTo>
                <a:lnTo>
                  <a:pt x="43790" y="34540"/>
                </a:lnTo>
                <a:lnTo>
                  <a:pt x="44380" y="34390"/>
                </a:lnTo>
                <a:lnTo>
                  <a:pt x="44540" y="34390"/>
                </a:lnTo>
                <a:lnTo>
                  <a:pt x="44620" y="34440"/>
                </a:lnTo>
                <a:lnTo>
                  <a:pt x="44680" y="34520"/>
                </a:lnTo>
                <a:lnTo>
                  <a:pt x="44780" y="34680"/>
                </a:lnTo>
                <a:lnTo>
                  <a:pt x="44840" y="34700"/>
                </a:lnTo>
                <a:lnTo>
                  <a:pt x="44920" y="34620"/>
                </a:lnTo>
                <a:lnTo>
                  <a:pt x="44990" y="34500"/>
                </a:lnTo>
                <a:lnTo>
                  <a:pt x="45030" y="34420"/>
                </a:lnTo>
                <a:lnTo>
                  <a:pt x="45120" y="34170"/>
                </a:lnTo>
                <a:lnTo>
                  <a:pt x="45160" y="34090"/>
                </a:lnTo>
                <a:lnTo>
                  <a:pt x="45220" y="34030"/>
                </a:lnTo>
                <a:lnTo>
                  <a:pt x="45260" y="34000"/>
                </a:lnTo>
                <a:lnTo>
                  <a:pt x="45310" y="33960"/>
                </a:lnTo>
                <a:lnTo>
                  <a:pt x="45350" y="33880"/>
                </a:lnTo>
                <a:lnTo>
                  <a:pt x="45390" y="33650"/>
                </a:lnTo>
                <a:lnTo>
                  <a:pt x="45340" y="33420"/>
                </a:lnTo>
                <a:lnTo>
                  <a:pt x="45180" y="32960"/>
                </a:lnTo>
                <a:lnTo>
                  <a:pt x="45300" y="32850"/>
                </a:lnTo>
                <a:lnTo>
                  <a:pt x="45490" y="32780"/>
                </a:lnTo>
                <a:lnTo>
                  <a:pt x="45680" y="32760"/>
                </a:lnTo>
                <a:lnTo>
                  <a:pt x="45860" y="32770"/>
                </a:lnTo>
                <a:lnTo>
                  <a:pt x="46290" y="32870"/>
                </a:lnTo>
                <a:lnTo>
                  <a:pt x="46520" y="32960"/>
                </a:lnTo>
                <a:lnTo>
                  <a:pt x="46680" y="33070"/>
                </a:lnTo>
                <a:lnTo>
                  <a:pt x="46780" y="33250"/>
                </a:lnTo>
                <a:lnTo>
                  <a:pt x="46810" y="33440"/>
                </a:lnTo>
                <a:lnTo>
                  <a:pt x="46830" y="33850"/>
                </a:lnTo>
                <a:lnTo>
                  <a:pt x="46900" y="34090"/>
                </a:lnTo>
                <a:lnTo>
                  <a:pt x="47130" y="34530"/>
                </a:lnTo>
                <a:lnTo>
                  <a:pt x="47220" y="34770"/>
                </a:lnTo>
                <a:lnTo>
                  <a:pt x="48180" y="33950"/>
                </a:lnTo>
                <a:lnTo>
                  <a:pt x="50120" y="32310"/>
                </a:lnTo>
                <a:lnTo>
                  <a:pt x="50460" y="31950"/>
                </a:lnTo>
                <a:lnTo>
                  <a:pt x="51350" y="30690"/>
                </a:lnTo>
                <a:lnTo>
                  <a:pt x="52460" y="30670"/>
                </a:lnTo>
                <a:lnTo>
                  <a:pt x="52430" y="30710"/>
                </a:lnTo>
                <a:lnTo>
                  <a:pt x="52400" y="30760"/>
                </a:lnTo>
                <a:lnTo>
                  <a:pt x="52390" y="30810"/>
                </a:lnTo>
                <a:lnTo>
                  <a:pt x="52390" y="30920"/>
                </a:lnTo>
                <a:lnTo>
                  <a:pt x="52370" y="30950"/>
                </a:lnTo>
                <a:lnTo>
                  <a:pt x="52280" y="31020"/>
                </a:lnTo>
                <a:lnTo>
                  <a:pt x="52240" y="31100"/>
                </a:lnTo>
                <a:lnTo>
                  <a:pt x="52250" y="31160"/>
                </a:lnTo>
                <a:lnTo>
                  <a:pt x="52310" y="31320"/>
                </a:lnTo>
                <a:lnTo>
                  <a:pt x="52350" y="31250"/>
                </a:lnTo>
                <a:lnTo>
                  <a:pt x="52350" y="31210"/>
                </a:lnTo>
                <a:lnTo>
                  <a:pt x="52390" y="31210"/>
                </a:lnTo>
                <a:lnTo>
                  <a:pt x="52350" y="31400"/>
                </a:lnTo>
                <a:lnTo>
                  <a:pt x="52170" y="31750"/>
                </a:lnTo>
                <a:lnTo>
                  <a:pt x="52200" y="31900"/>
                </a:lnTo>
                <a:lnTo>
                  <a:pt x="52300" y="31810"/>
                </a:lnTo>
                <a:lnTo>
                  <a:pt x="52390" y="31750"/>
                </a:lnTo>
                <a:lnTo>
                  <a:pt x="52370" y="31830"/>
                </a:lnTo>
                <a:lnTo>
                  <a:pt x="52240" y="32050"/>
                </a:lnTo>
                <a:lnTo>
                  <a:pt x="52240" y="32090"/>
                </a:lnTo>
                <a:lnTo>
                  <a:pt x="52250" y="32170"/>
                </a:lnTo>
                <a:lnTo>
                  <a:pt x="52240" y="32210"/>
                </a:lnTo>
                <a:lnTo>
                  <a:pt x="52210" y="32220"/>
                </a:lnTo>
                <a:lnTo>
                  <a:pt x="52120" y="32230"/>
                </a:lnTo>
                <a:lnTo>
                  <a:pt x="52100" y="32240"/>
                </a:lnTo>
                <a:lnTo>
                  <a:pt x="51950" y="32440"/>
                </a:lnTo>
                <a:lnTo>
                  <a:pt x="51760" y="32580"/>
                </a:lnTo>
                <a:lnTo>
                  <a:pt x="51600" y="32760"/>
                </a:lnTo>
                <a:lnTo>
                  <a:pt x="51580" y="32770"/>
                </a:lnTo>
                <a:lnTo>
                  <a:pt x="51560" y="32790"/>
                </a:lnTo>
                <a:lnTo>
                  <a:pt x="51540" y="32820"/>
                </a:lnTo>
                <a:lnTo>
                  <a:pt x="51530" y="32860"/>
                </a:lnTo>
                <a:lnTo>
                  <a:pt x="51530" y="32900"/>
                </a:lnTo>
                <a:lnTo>
                  <a:pt x="51540" y="32940"/>
                </a:lnTo>
                <a:lnTo>
                  <a:pt x="51540" y="32970"/>
                </a:lnTo>
                <a:lnTo>
                  <a:pt x="51460" y="33090"/>
                </a:lnTo>
                <a:lnTo>
                  <a:pt x="51230" y="33240"/>
                </a:lnTo>
                <a:lnTo>
                  <a:pt x="51130" y="33350"/>
                </a:lnTo>
                <a:lnTo>
                  <a:pt x="51100" y="33310"/>
                </a:lnTo>
                <a:lnTo>
                  <a:pt x="51210" y="33160"/>
                </a:lnTo>
                <a:lnTo>
                  <a:pt x="51260" y="33060"/>
                </a:lnTo>
                <a:lnTo>
                  <a:pt x="51280" y="32950"/>
                </a:lnTo>
                <a:lnTo>
                  <a:pt x="51330" y="32870"/>
                </a:lnTo>
                <a:lnTo>
                  <a:pt x="51580" y="32700"/>
                </a:lnTo>
                <a:lnTo>
                  <a:pt x="51620" y="32610"/>
                </a:lnTo>
                <a:lnTo>
                  <a:pt x="51640" y="32480"/>
                </a:lnTo>
                <a:lnTo>
                  <a:pt x="51690" y="32370"/>
                </a:lnTo>
                <a:lnTo>
                  <a:pt x="51860" y="32270"/>
                </a:lnTo>
                <a:lnTo>
                  <a:pt x="51900" y="32160"/>
                </a:lnTo>
                <a:lnTo>
                  <a:pt x="51870" y="32070"/>
                </a:lnTo>
                <a:lnTo>
                  <a:pt x="51720" y="32050"/>
                </a:lnTo>
                <a:lnTo>
                  <a:pt x="51610" y="32100"/>
                </a:lnTo>
                <a:lnTo>
                  <a:pt x="51560" y="32180"/>
                </a:lnTo>
                <a:lnTo>
                  <a:pt x="51540" y="32280"/>
                </a:lnTo>
                <a:lnTo>
                  <a:pt x="51540" y="32380"/>
                </a:lnTo>
                <a:lnTo>
                  <a:pt x="51500" y="32470"/>
                </a:lnTo>
                <a:lnTo>
                  <a:pt x="51420" y="32520"/>
                </a:lnTo>
                <a:lnTo>
                  <a:pt x="51210" y="32580"/>
                </a:lnTo>
                <a:lnTo>
                  <a:pt x="50900" y="32750"/>
                </a:lnTo>
                <a:lnTo>
                  <a:pt x="50830" y="32770"/>
                </a:lnTo>
                <a:lnTo>
                  <a:pt x="50630" y="32800"/>
                </a:lnTo>
                <a:lnTo>
                  <a:pt x="50440" y="32850"/>
                </a:lnTo>
                <a:lnTo>
                  <a:pt x="50370" y="32910"/>
                </a:lnTo>
                <a:lnTo>
                  <a:pt x="50310" y="32970"/>
                </a:lnTo>
                <a:lnTo>
                  <a:pt x="50230" y="33020"/>
                </a:lnTo>
                <a:lnTo>
                  <a:pt x="50070" y="33060"/>
                </a:lnTo>
                <a:lnTo>
                  <a:pt x="50010" y="33100"/>
                </a:lnTo>
                <a:lnTo>
                  <a:pt x="49950" y="33120"/>
                </a:lnTo>
                <a:lnTo>
                  <a:pt x="49910" y="33100"/>
                </a:lnTo>
                <a:lnTo>
                  <a:pt x="49860" y="33080"/>
                </a:lnTo>
                <a:lnTo>
                  <a:pt x="49820" y="33100"/>
                </a:lnTo>
                <a:lnTo>
                  <a:pt x="49450" y="33410"/>
                </a:lnTo>
                <a:lnTo>
                  <a:pt x="49420" y="33470"/>
                </a:lnTo>
                <a:lnTo>
                  <a:pt x="49230" y="33700"/>
                </a:lnTo>
                <a:lnTo>
                  <a:pt x="48970" y="33830"/>
                </a:lnTo>
                <a:lnTo>
                  <a:pt x="48880" y="33900"/>
                </a:lnTo>
                <a:lnTo>
                  <a:pt x="48830" y="34000"/>
                </a:lnTo>
                <a:lnTo>
                  <a:pt x="48790" y="34110"/>
                </a:lnTo>
                <a:lnTo>
                  <a:pt x="48750" y="34350"/>
                </a:lnTo>
                <a:lnTo>
                  <a:pt x="48760" y="34480"/>
                </a:lnTo>
                <a:lnTo>
                  <a:pt x="48840" y="34680"/>
                </a:lnTo>
                <a:lnTo>
                  <a:pt x="48860" y="34780"/>
                </a:lnTo>
                <a:lnTo>
                  <a:pt x="48920" y="34830"/>
                </a:lnTo>
                <a:lnTo>
                  <a:pt x="49050" y="34850"/>
                </a:lnTo>
                <a:lnTo>
                  <a:pt x="49170" y="34880"/>
                </a:lnTo>
                <a:lnTo>
                  <a:pt x="49230" y="34990"/>
                </a:lnTo>
                <a:lnTo>
                  <a:pt x="49200" y="35070"/>
                </a:lnTo>
                <a:lnTo>
                  <a:pt x="48970" y="35340"/>
                </a:lnTo>
                <a:lnTo>
                  <a:pt x="49060" y="35360"/>
                </a:lnTo>
                <a:lnTo>
                  <a:pt x="49110" y="35380"/>
                </a:lnTo>
                <a:lnTo>
                  <a:pt x="49160" y="35410"/>
                </a:lnTo>
                <a:lnTo>
                  <a:pt x="48950" y="35530"/>
                </a:lnTo>
                <a:lnTo>
                  <a:pt x="48860" y="35600"/>
                </a:lnTo>
                <a:lnTo>
                  <a:pt x="48820" y="35700"/>
                </a:lnTo>
                <a:lnTo>
                  <a:pt x="48790" y="35800"/>
                </a:lnTo>
                <a:lnTo>
                  <a:pt x="48730" y="35890"/>
                </a:lnTo>
                <a:lnTo>
                  <a:pt x="48440" y="36130"/>
                </a:lnTo>
                <a:lnTo>
                  <a:pt x="48400" y="36200"/>
                </a:lnTo>
                <a:lnTo>
                  <a:pt x="48350" y="36550"/>
                </a:lnTo>
                <a:lnTo>
                  <a:pt x="48320" y="36660"/>
                </a:lnTo>
                <a:lnTo>
                  <a:pt x="48270" y="36750"/>
                </a:lnTo>
                <a:lnTo>
                  <a:pt x="48070" y="37010"/>
                </a:lnTo>
                <a:lnTo>
                  <a:pt x="47980" y="36990"/>
                </a:lnTo>
                <a:lnTo>
                  <a:pt x="47920" y="36960"/>
                </a:lnTo>
                <a:lnTo>
                  <a:pt x="47870" y="36990"/>
                </a:lnTo>
                <a:lnTo>
                  <a:pt x="47830" y="37130"/>
                </a:lnTo>
                <a:lnTo>
                  <a:pt x="47820" y="37380"/>
                </a:lnTo>
                <a:lnTo>
                  <a:pt x="47880" y="37610"/>
                </a:lnTo>
                <a:lnTo>
                  <a:pt x="48000" y="37800"/>
                </a:lnTo>
                <a:lnTo>
                  <a:pt x="48160" y="37930"/>
                </a:lnTo>
                <a:lnTo>
                  <a:pt x="48180" y="3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agayan Valle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60" y="30670"/>
                </a:moveTo>
                <a:lnTo>
                  <a:pt x="51350" y="30690"/>
                </a:lnTo>
                <a:lnTo>
                  <a:pt x="50460" y="31950"/>
                </a:lnTo>
                <a:lnTo>
                  <a:pt x="50120" y="32310"/>
                </a:lnTo>
                <a:lnTo>
                  <a:pt x="48180" y="33950"/>
                </a:lnTo>
                <a:lnTo>
                  <a:pt x="47220" y="34770"/>
                </a:lnTo>
                <a:lnTo>
                  <a:pt x="47130" y="34530"/>
                </a:lnTo>
                <a:lnTo>
                  <a:pt x="46900" y="34090"/>
                </a:lnTo>
                <a:lnTo>
                  <a:pt x="46830" y="33850"/>
                </a:lnTo>
                <a:lnTo>
                  <a:pt x="46810" y="33440"/>
                </a:lnTo>
                <a:lnTo>
                  <a:pt x="46780" y="33250"/>
                </a:lnTo>
                <a:lnTo>
                  <a:pt x="46680" y="33070"/>
                </a:lnTo>
                <a:lnTo>
                  <a:pt x="46520" y="32960"/>
                </a:lnTo>
                <a:lnTo>
                  <a:pt x="46290" y="32870"/>
                </a:lnTo>
                <a:lnTo>
                  <a:pt x="45860" y="32770"/>
                </a:lnTo>
                <a:lnTo>
                  <a:pt x="45680" y="32760"/>
                </a:lnTo>
                <a:lnTo>
                  <a:pt x="45490" y="32780"/>
                </a:lnTo>
                <a:lnTo>
                  <a:pt x="45300" y="32850"/>
                </a:lnTo>
                <a:lnTo>
                  <a:pt x="45180" y="32960"/>
                </a:lnTo>
                <a:lnTo>
                  <a:pt x="45110" y="32720"/>
                </a:lnTo>
                <a:lnTo>
                  <a:pt x="45050" y="32610"/>
                </a:lnTo>
                <a:lnTo>
                  <a:pt x="44960" y="32550"/>
                </a:lnTo>
                <a:lnTo>
                  <a:pt x="44480" y="32410"/>
                </a:lnTo>
                <a:lnTo>
                  <a:pt x="44470" y="32240"/>
                </a:lnTo>
                <a:lnTo>
                  <a:pt x="44510" y="32060"/>
                </a:lnTo>
                <a:lnTo>
                  <a:pt x="44590" y="31900"/>
                </a:lnTo>
                <a:lnTo>
                  <a:pt x="44710" y="31780"/>
                </a:lnTo>
                <a:lnTo>
                  <a:pt x="44790" y="31740"/>
                </a:lnTo>
                <a:lnTo>
                  <a:pt x="44930" y="31760"/>
                </a:lnTo>
                <a:lnTo>
                  <a:pt x="45020" y="31710"/>
                </a:lnTo>
                <a:lnTo>
                  <a:pt x="45110" y="31570"/>
                </a:lnTo>
                <a:lnTo>
                  <a:pt x="45200" y="31350"/>
                </a:lnTo>
                <a:lnTo>
                  <a:pt x="45270" y="31120"/>
                </a:lnTo>
                <a:lnTo>
                  <a:pt x="45280" y="30950"/>
                </a:lnTo>
                <a:lnTo>
                  <a:pt x="45260" y="30760"/>
                </a:lnTo>
                <a:lnTo>
                  <a:pt x="45260" y="30190"/>
                </a:lnTo>
                <a:lnTo>
                  <a:pt x="47050" y="29880"/>
                </a:lnTo>
                <a:lnTo>
                  <a:pt x="47290" y="29810"/>
                </a:lnTo>
                <a:lnTo>
                  <a:pt x="47350" y="29760"/>
                </a:lnTo>
                <a:lnTo>
                  <a:pt x="47410" y="29640"/>
                </a:lnTo>
                <a:lnTo>
                  <a:pt x="47420" y="29640"/>
                </a:lnTo>
                <a:lnTo>
                  <a:pt x="47480" y="29590"/>
                </a:lnTo>
                <a:lnTo>
                  <a:pt x="47500" y="29570"/>
                </a:lnTo>
                <a:lnTo>
                  <a:pt x="47520" y="29540"/>
                </a:lnTo>
                <a:lnTo>
                  <a:pt x="47540" y="29460"/>
                </a:lnTo>
                <a:lnTo>
                  <a:pt x="47590" y="29380"/>
                </a:lnTo>
                <a:lnTo>
                  <a:pt x="47600" y="29330"/>
                </a:lnTo>
                <a:lnTo>
                  <a:pt x="47590" y="29290"/>
                </a:lnTo>
                <a:lnTo>
                  <a:pt x="47580" y="29260"/>
                </a:lnTo>
                <a:lnTo>
                  <a:pt x="47610" y="29200"/>
                </a:lnTo>
                <a:lnTo>
                  <a:pt x="47620" y="29170"/>
                </a:lnTo>
                <a:lnTo>
                  <a:pt x="47610" y="29160"/>
                </a:lnTo>
                <a:lnTo>
                  <a:pt x="47640" y="29140"/>
                </a:lnTo>
                <a:lnTo>
                  <a:pt x="47660" y="29140"/>
                </a:lnTo>
                <a:lnTo>
                  <a:pt x="47670" y="29150"/>
                </a:lnTo>
                <a:lnTo>
                  <a:pt x="47680" y="29150"/>
                </a:lnTo>
                <a:lnTo>
                  <a:pt x="47740" y="29150"/>
                </a:lnTo>
                <a:lnTo>
                  <a:pt x="47780" y="29130"/>
                </a:lnTo>
                <a:lnTo>
                  <a:pt x="47790" y="29080"/>
                </a:lnTo>
                <a:lnTo>
                  <a:pt x="47940" y="29050"/>
                </a:lnTo>
                <a:lnTo>
                  <a:pt x="47980" y="29030"/>
                </a:lnTo>
                <a:lnTo>
                  <a:pt x="48020" y="28990"/>
                </a:lnTo>
                <a:lnTo>
                  <a:pt x="48040" y="28940"/>
                </a:lnTo>
                <a:lnTo>
                  <a:pt x="48060" y="28900"/>
                </a:lnTo>
                <a:lnTo>
                  <a:pt x="48070" y="28880"/>
                </a:lnTo>
                <a:lnTo>
                  <a:pt x="48130" y="28870"/>
                </a:lnTo>
                <a:lnTo>
                  <a:pt x="48280" y="28890"/>
                </a:lnTo>
                <a:lnTo>
                  <a:pt x="48350" y="28880"/>
                </a:lnTo>
                <a:lnTo>
                  <a:pt x="48480" y="28860"/>
                </a:lnTo>
                <a:lnTo>
                  <a:pt x="48540" y="28840"/>
                </a:lnTo>
                <a:lnTo>
                  <a:pt x="48600" y="28800"/>
                </a:lnTo>
                <a:lnTo>
                  <a:pt x="48650" y="28740"/>
                </a:lnTo>
                <a:lnTo>
                  <a:pt x="48730" y="28540"/>
                </a:lnTo>
                <a:lnTo>
                  <a:pt x="48780" y="28490"/>
                </a:lnTo>
                <a:lnTo>
                  <a:pt x="48820" y="28470"/>
                </a:lnTo>
                <a:lnTo>
                  <a:pt x="48850" y="28430"/>
                </a:lnTo>
                <a:lnTo>
                  <a:pt x="48880" y="27870"/>
                </a:lnTo>
                <a:lnTo>
                  <a:pt x="48870" y="27760"/>
                </a:lnTo>
                <a:lnTo>
                  <a:pt x="48810" y="27550"/>
                </a:lnTo>
                <a:lnTo>
                  <a:pt x="48810" y="27450"/>
                </a:lnTo>
                <a:lnTo>
                  <a:pt x="48840" y="27220"/>
                </a:lnTo>
                <a:lnTo>
                  <a:pt x="48840" y="26530"/>
                </a:lnTo>
                <a:lnTo>
                  <a:pt x="48850" y="26410"/>
                </a:lnTo>
                <a:lnTo>
                  <a:pt x="48970" y="26100"/>
                </a:lnTo>
                <a:lnTo>
                  <a:pt x="49020" y="25700"/>
                </a:lnTo>
                <a:lnTo>
                  <a:pt x="49070" y="25580"/>
                </a:lnTo>
                <a:lnTo>
                  <a:pt x="49310" y="25330"/>
                </a:lnTo>
                <a:lnTo>
                  <a:pt x="49380" y="25190"/>
                </a:lnTo>
                <a:lnTo>
                  <a:pt x="49280" y="25030"/>
                </a:lnTo>
                <a:lnTo>
                  <a:pt x="49200" y="24960"/>
                </a:lnTo>
                <a:lnTo>
                  <a:pt x="49120" y="24910"/>
                </a:lnTo>
                <a:lnTo>
                  <a:pt x="49030" y="24870"/>
                </a:lnTo>
                <a:lnTo>
                  <a:pt x="48940" y="24830"/>
                </a:lnTo>
                <a:lnTo>
                  <a:pt x="48820" y="24770"/>
                </a:lnTo>
                <a:lnTo>
                  <a:pt x="48730" y="24680"/>
                </a:lnTo>
                <a:lnTo>
                  <a:pt x="48560" y="24460"/>
                </a:lnTo>
                <a:lnTo>
                  <a:pt x="48190" y="24050"/>
                </a:lnTo>
                <a:lnTo>
                  <a:pt x="48080" y="23900"/>
                </a:lnTo>
                <a:lnTo>
                  <a:pt x="48040" y="23810"/>
                </a:lnTo>
                <a:lnTo>
                  <a:pt x="47980" y="23590"/>
                </a:lnTo>
                <a:lnTo>
                  <a:pt x="47930" y="23510"/>
                </a:lnTo>
                <a:lnTo>
                  <a:pt x="47860" y="23430"/>
                </a:lnTo>
                <a:lnTo>
                  <a:pt x="47790" y="23420"/>
                </a:lnTo>
                <a:lnTo>
                  <a:pt x="47720" y="23420"/>
                </a:lnTo>
                <a:lnTo>
                  <a:pt x="47620" y="23400"/>
                </a:lnTo>
                <a:lnTo>
                  <a:pt x="47490" y="23310"/>
                </a:lnTo>
                <a:lnTo>
                  <a:pt x="47490" y="23200"/>
                </a:lnTo>
                <a:lnTo>
                  <a:pt x="47560" y="23090"/>
                </a:lnTo>
                <a:lnTo>
                  <a:pt x="47670" y="22980"/>
                </a:lnTo>
                <a:lnTo>
                  <a:pt x="47710" y="22900"/>
                </a:lnTo>
                <a:lnTo>
                  <a:pt x="47800" y="22640"/>
                </a:lnTo>
                <a:lnTo>
                  <a:pt x="48260" y="21760"/>
                </a:lnTo>
                <a:lnTo>
                  <a:pt x="48340" y="21520"/>
                </a:lnTo>
                <a:lnTo>
                  <a:pt x="48380" y="21260"/>
                </a:lnTo>
                <a:lnTo>
                  <a:pt x="48390" y="21010"/>
                </a:lnTo>
                <a:lnTo>
                  <a:pt x="48350" y="20790"/>
                </a:lnTo>
                <a:lnTo>
                  <a:pt x="48230" y="20610"/>
                </a:lnTo>
                <a:lnTo>
                  <a:pt x="47280" y="19990"/>
                </a:lnTo>
                <a:lnTo>
                  <a:pt x="47010" y="19860"/>
                </a:lnTo>
                <a:lnTo>
                  <a:pt x="46460" y="19680"/>
                </a:lnTo>
                <a:lnTo>
                  <a:pt x="46320" y="19580"/>
                </a:lnTo>
                <a:lnTo>
                  <a:pt x="46290" y="19490"/>
                </a:lnTo>
                <a:lnTo>
                  <a:pt x="46270" y="19400"/>
                </a:lnTo>
                <a:lnTo>
                  <a:pt x="46250" y="19320"/>
                </a:lnTo>
                <a:lnTo>
                  <a:pt x="46180" y="19290"/>
                </a:lnTo>
                <a:lnTo>
                  <a:pt x="46100" y="19310"/>
                </a:lnTo>
                <a:lnTo>
                  <a:pt x="46050" y="19380"/>
                </a:lnTo>
                <a:lnTo>
                  <a:pt x="46010" y="19450"/>
                </a:lnTo>
                <a:lnTo>
                  <a:pt x="45960" y="19510"/>
                </a:lnTo>
                <a:lnTo>
                  <a:pt x="45860" y="19590"/>
                </a:lnTo>
                <a:lnTo>
                  <a:pt x="45780" y="19670"/>
                </a:lnTo>
                <a:lnTo>
                  <a:pt x="45690" y="19740"/>
                </a:lnTo>
                <a:lnTo>
                  <a:pt x="45550" y="19790"/>
                </a:lnTo>
                <a:lnTo>
                  <a:pt x="45640" y="19180"/>
                </a:lnTo>
                <a:lnTo>
                  <a:pt x="45690" y="18980"/>
                </a:lnTo>
                <a:lnTo>
                  <a:pt x="45760" y="18890"/>
                </a:lnTo>
                <a:lnTo>
                  <a:pt x="45880" y="18830"/>
                </a:lnTo>
                <a:lnTo>
                  <a:pt x="45960" y="18800"/>
                </a:lnTo>
                <a:lnTo>
                  <a:pt x="46010" y="18800"/>
                </a:lnTo>
                <a:lnTo>
                  <a:pt x="46120" y="18810"/>
                </a:lnTo>
                <a:lnTo>
                  <a:pt x="46180" y="18800"/>
                </a:lnTo>
                <a:lnTo>
                  <a:pt x="46230" y="18770"/>
                </a:lnTo>
                <a:lnTo>
                  <a:pt x="46290" y="18720"/>
                </a:lnTo>
                <a:lnTo>
                  <a:pt x="46360" y="18680"/>
                </a:lnTo>
                <a:lnTo>
                  <a:pt x="46420" y="18710"/>
                </a:lnTo>
                <a:lnTo>
                  <a:pt x="46460" y="18730"/>
                </a:lnTo>
                <a:lnTo>
                  <a:pt x="46520" y="18750"/>
                </a:lnTo>
                <a:lnTo>
                  <a:pt x="46640" y="18760"/>
                </a:lnTo>
                <a:lnTo>
                  <a:pt x="46700" y="18780"/>
                </a:lnTo>
                <a:lnTo>
                  <a:pt x="46740" y="18820"/>
                </a:lnTo>
                <a:lnTo>
                  <a:pt x="46760" y="18880"/>
                </a:lnTo>
                <a:lnTo>
                  <a:pt x="46800" y="18920"/>
                </a:lnTo>
                <a:lnTo>
                  <a:pt x="47070" y="19050"/>
                </a:lnTo>
                <a:lnTo>
                  <a:pt x="47210" y="19180"/>
                </a:lnTo>
                <a:lnTo>
                  <a:pt x="47740" y="19450"/>
                </a:lnTo>
                <a:lnTo>
                  <a:pt x="47810" y="19520"/>
                </a:lnTo>
                <a:lnTo>
                  <a:pt x="47890" y="19570"/>
                </a:lnTo>
                <a:lnTo>
                  <a:pt x="48060" y="19620"/>
                </a:lnTo>
                <a:lnTo>
                  <a:pt x="48460" y="19890"/>
                </a:lnTo>
                <a:lnTo>
                  <a:pt x="48500" y="19910"/>
                </a:lnTo>
                <a:lnTo>
                  <a:pt x="48570" y="19910"/>
                </a:lnTo>
                <a:lnTo>
                  <a:pt x="48610" y="19930"/>
                </a:lnTo>
                <a:lnTo>
                  <a:pt x="48640" y="19970"/>
                </a:lnTo>
                <a:lnTo>
                  <a:pt x="48670" y="20020"/>
                </a:lnTo>
                <a:lnTo>
                  <a:pt x="48710" y="20060"/>
                </a:lnTo>
                <a:lnTo>
                  <a:pt x="48960" y="20140"/>
                </a:lnTo>
                <a:lnTo>
                  <a:pt x="49070" y="20290"/>
                </a:lnTo>
                <a:lnTo>
                  <a:pt x="49160" y="20440"/>
                </a:lnTo>
                <a:lnTo>
                  <a:pt x="49270" y="20540"/>
                </a:lnTo>
                <a:lnTo>
                  <a:pt x="49270" y="20510"/>
                </a:lnTo>
                <a:lnTo>
                  <a:pt x="49190" y="20430"/>
                </a:lnTo>
                <a:lnTo>
                  <a:pt x="49190" y="20310"/>
                </a:lnTo>
                <a:lnTo>
                  <a:pt x="49240" y="20230"/>
                </a:lnTo>
                <a:lnTo>
                  <a:pt x="49320" y="20250"/>
                </a:lnTo>
                <a:lnTo>
                  <a:pt x="49390" y="20310"/>
                </a:lnTo>
                <a:lnTo>
                  <a:pt x="50360" y="20690"/>
                </a:lnTo>
                <a:lnTo>
                  <a:pt x="50590" y="20740"/>
                </a:lnTo>
                <a:lnTo>
                  <a:pt x="50700" y="20740"/>
                </a:lnTo>
                <a:lnTo>
                  <a:pt x="51010" y="20700"/>
                </a:lnTo>
                <a:lnTo>
                  <a:pt x="51080" y="20670"/>
                </a:lnTo>
                <a:lnTo>
                  <a:pt x="51360" y="20510"/>
                </a:lnTo>
                <a:lnTo>
                  <a:pt x="51570" y="20170"/>
                </a:lnTo>
                <a:lnTo>
                  <a:pt x="51640" y="20120"/>
                </a:lnTo>
                <a:lnTo>
                  <a:pt x="51740" y="20100"/>
                </a:lnTo>
                <a:lnTo>
                  <a:pt x="51790" y="20040"/>
                </a:lnTo>
                <a:lnTo>
                  <a:pt x="51800" y="19850"/>
                </a:lnTo>
                <a:lnTo>
                  <a:pt x="51930" y="19450"/>
                </a:lnTo>
                <a:lnTo>
                  <a:pt x="51970" y="19380"/>
                </a:lnTo>
                <a:lnTo>
                  <a:pt x="52210" y="19360"/>
                </a:lnTo>
                <a:lnTo>
                  <a:pt x="52330" y="19360"/>
                </a:lnTo>
                <a:lnTo>
                  <a:pt x="52410" y="19400"/>
                </a:lnTo>
                <a:lnTo>
                  <a:pt x="52450" y="19490"/>
                </a:lnTo>
                <a:lnTo>
                  <a:pt x="52470" y="19720"/>
                </a:lnTo>
                <a:lnTo>
                  <a:pt x="52500" y="19810"/>
                </a:lnTo>
                <a:lnTo>
                  <a:pt x="52540" y="19870"/>
                </a:lnTo>
                <a:lnTo>
                  <a:pt x="52690" y="20000"/>
                </a:lnTo>
                <a:lnTo>
                  <a:pt x="52740" y="20030"/>
                </a:lnTo>
                <a:lnTo>
                  <a:pt x="52850" y="20180"/>
                </a:lnTo>
                <a:lnTo>
                  <a:pt x="52890" y="20410"/>
                </a:lnTo>
                <a:lnTo>
                  <a:pt x="52860" y="20660"/>
                </a:lnTo>
                <a:lnTo>
                  <a:pt x="52790" y="20900"/>
                </a:lnTo>
                <a:lnTo>
                  <a:pt x="52690" y="21080"/>
                </a:lnTo>
                <a:lnTo>
                  <a:pt x="52550" y="21260"/>
                </a:lnTo>
                <a:lnTo>
                  <a:pt x="52470" y="21340"/>
                </a:lnTo>
                <a:lnTo>
                  <a:pt x="52290" y="21470"/>
                </a:lnTo>
                <a:lnTo>
                  <a:pt x="52110" y="21630"/>
                </a:lnTo>
                <a:lnTo>
                  <a:pt x="52080" y="21670"/>
                </a:lnTo>
                <a:lnTo>
                  <a:pt x="52060" y="21750"/>
                </a:lnTo>
                <a:lnTo>
                  <a:pt x="52050" y="21820"/>
                </a:lnTo>
                <a:lnTo>
                  <a:pt x="52070" y="21870"/>
                </a:lnTo>
                <a:lnTo>
                  <a:pt x="52090" y="21910"/>
                </a:lnTo>
                <a:lnTo>
                  <a:pt x="52100" y="21960"/>
                </a:lnTo>
                <a:lnTo>
                  <a:pt x="52100" y="22150"/>
                </a:lnTo>
                <a:lnTo>
                  <a:pt x="52130" y="22330"/>
                </a:lnTo>
                <a:lnTo>
                  <a:pt x="52130" y="22400"/>
                </a:lnTo>
                <a:lnTo>
                  <a:pt x="51900" y="23450"/>
                </a:lnTo>
                <a:lnTo>
                  <a:pt x="51900" y="23510"/>
                </a:lnTo>
                <a:lnTo>
                  <a:pt x="51910" y="23640"/>
                </a:lnTo>
                <a:lnTo>
                  <a:pt x="51910" y="23680"/>
                </a:lnTo>
                <a:lnTo>
                  <a:pt x="51880" y="23750"/>
                </a:lnTo>
                <a:lnTo>
                  <a:pt x="51870" y="23790"/>
                </a:lnTo>
                <a:lnTo>
                  <a:pt x="51900" y="23830"/>
                </a:lnTo>
                <a:lnTo>
                  <a:pt x="51970" y="23920"/>
                </a:lnTo>
                <a:lnTo>
                  <a:pt x="51980" y="23960"/>
                </a:lnTo>
                <a:lnTo>
                  <a:pt x="51990" y="24460"/>
                </a:lnTo>
                <a:lnTo>
                  <a:pt x="52020" y="24600"/>
                </a:lnTo>
                <a:lnTo>
                  <a:pt x="52140" y="24900"/>
                </a:lnTo>
                <a:lnTo>
                  <a:pt x="52180" y="25020"/>
                </a:lnTo>
                <a:lnTo>
                  <a:pt x="52200" y="25160"/>
                </a:lnTo>
                <a:lnTo>
                  <a:pt x="52250" y="25270"/>
                </a:lnTo>
                <a:lnTo>
                  <a:pt x="52350" y="25400"/>
                </a:lnTo>
                <a:lnTo>
                  <a:pt x="52430" y="25540"/>
                </a:lnTo>
                <a:lnTo>
                  <a:pt x="52430" y="25680"/>
                </a:lnTo>
                <a:lnTo>
                  <a:pt x="52450" y="25740"/>
                </a:lnTo>
                <a:lnTo>
                  <a:pt x="52470" y="25830"/>
                </a:lnTo>
                <a:lnTo>
                  <a:pt x="52490" y="25910"/>
                </a:lnTo>
                <a:lnTo>
                  <a:pt x="52550" y="25950"/>
                </a:lnTo>
                <a:lnTo>
                  <a:pt x="52570" y="25940"/>
                </a:lnTo>
                <a:lnTo>
                  <a:pt x="52600" y="25920"/>
                </a:lnTo>
                <a:lnTo>
                  <a:pt x="52640" y="25910"/>
                </a:lnTo>
                <a:lnTo>
                  <a:pt x="52680" y="25910"/>
                </a:lnTo>
                <a:lnTo>
                  <a:pt x="52780" y="26000"/>
                </a:lnTo>
                <a:lnTo>
                  <a:pt x="52830" y="26030"/>
                </a:lnTo>
                <a:lnTo>
                  <a:pt x="52890" y="26020"/>
                </a:lnTo>
                <a:lnTo>
                  <a:pt x="53040" y="25960"/>
                </a:lnTo>
                <a:lnTo>
                  <a:pt x="53100" y="25950"/>
                </a:lnTo>
                <a:lnTo>
                  <a:pt x="53190" y="25990"/>
                </a:lnTo>
                <a:lnTo>
                  <a:pt x="53240" y="26160"/>
                </a:lnTo>
                <a:lnTo>
                  <a:pt x="53300" y="26220"/>
                </a:lnTo>
                <a:lnTo>
                  <a:pt x="53280" y="26090"/>
                </a:lnTo>
                <a:lnTo>
                  <a:pt x="53370" y="26140"/>
                </a:lnTo>
                <a:lnTo>
                  <a:pt x="53480" y="26290"/>
                </a:lnTo>
                <a:lnTo>
                  <a:pt x="53520" y="26440"/>
                </a:lnTo>
                <a:lnTo>
                  <a:pt x="53420" y="26370"/>
                </a:lnTo>
                <a:lnTo>
                  <a:pt x="53370" y="26340"/>
                </a:lnTo>
                <a:lnTo>
                  <a:pt x="53340" y="26390"/>
                </a:lnTo>
                <a:lnTo>
                  <a:pt x="53350" y="26470"/>
                </a:lnTo>
                <a:lnTo>
                  <a:pt x="53400" y="26630"/>
                </a:lnTo>
                <a:lnTo>
                  <a:pt x="53410" y="26700"/>
                </a:lnTo>
                <a:lnTo>
                  <a:pt x="53400" y="26780"/>
                </a:lnTo>
                <a:lnTo>
                  <a:pt x="53350" y="26950"/>
                </a:lnTo>
                <a:lnTo>
                  <a:pt x="53340" y="27030"/>
                </a:lnTo>
                <a:lnTo>
                  <a:pt x="53380" y="27120"/>
                </a:lnTo>
                <a:lnTo>
                  <a:pt x="53510" y="27220"/>
                </a:lnTo>
                <a:lnTo>
                  <a:pt x="53560" y="27290"/>
                </a:lnTo>
                <a:lnTo>
                  <a:pt x="53580" y="27270"/>
                </a:lnTo>
                <a:lnTo>
                  <a:pt x="53620" y="27240"/>
                </a:lnTo>
                <a:lnTo>
                  <a:pt x="53640" y="27220"/>
                </a:lnTo>
                <a:lnTo>
                  <a:pt x="53720" y="27240"/>
                </a:lnTo>
                <a:lnTo>
                  <a:pt x="53770" y="27190"/>
                </a:lnTo>
                <a:lnTo>
                  <a:pt x="53830" y="27150"/>
                </a:lnTo>
                <a:lnTo>
                  <a:pt x="53930" y="27220"/>
                </a:lnTo>
                <a:lnTo>
                  <a:pt x="53980" y="27320"/>
                </a:lnTo>
                <a:lnTo>
                  <a:pt x="53980" y="27430"/>
                </a:lnTo>
                <a:lnTo>
                  <a:pt x="53940" y="27530"/>
                </a:lnTo>
                <a:lnTo>
                  <a:pt x="53870" y="27620"/>
                </a:lnTo>
                <a:lnTo>
                  <a:pt x="53850" y="27670"/>
                </a:lnTo>
                <a:lnTo>
                  <a:pt x="53830" y="27740"/>
                </a:lnTo>
                <a:lnTo>
                  <a:pt x="53810" y="27800"/>
                </a:lnTo>
                <a:lnTo>
                  <a:pt x="53760" y="27830"/>
                </a:lnTo>
                <a:lnTo>
                  <a:pt x="53740" y="27860"/>
                </a:lnTo>
                <a:lnTo>
                  <a:pt x="53680" y="27990"/>
                </a:lnTo>
                <a:lnTo>
                  <a:pt x="53610" y="28430"/>
                </a:lnTo>
                <a:lnTo>
                  <a:pt x="53640" y="28520"/>
                </a:lnTo>
                <a:lnTo>
                  <a:pt x="53550" y="28690"/>
                </a:lnTo>
                <a:lnTo>
                  <a:pt x="53410" y="29090"/>
                </a:lnTo>
                <a:lnTo>
                  <a:pt x="53150" y="29540"/>
                </a:lnTo>
                <a:lnTo>
                  <a:pt x="53100" y="29700"/>
                </a:lnTo>
                <a:lnTo>
                  <a:pt x="53000" y="29940"/>
                </a:lnTo>
                <a:lnTo>
                  <a:pt x="52960" y="30000"/>
                </a:lnTo>
                <a:lnTo>
                  <a:pt x="52890" y="30080"/>
                </a:lnTo>
                <a:lnTo>
                  <a:pt x="52750" y="30370"/>
                </a:lnTo>
                <a:lnTo>
                  <a:pt x="52680" y="30470"/>
                </a:lnTo>
                <a:lnTo>
                  <a:pt x="52500" y="30620"/>
                </a:lnTo>
                <a:lnTo>
                  <a:pt x="52460" y="30670"/>
                </a:lnTo>
                <a:close/>
                <a:moveTo>
                  <a:pt x="48020" y="17180"/>
                </a:moveTo>
                <a:lnTo>
                  <a:pt x="48090" y="17190"/>
                </a:lnTo>
                <a:lnTo>
                  <a:pt x="48160" y="17250"/>
                </a:lnTo>
                <a:lnTo>
                  <a:pt x="48200" y="17290"/>
                </a:lnTo>
                <a:lnTo>
                  <a:pt x="48240" y="17320"/>
                </a:lnTo>
                <a:lnTo>
                  <a:pt x="48290" y="17330"/>
                </a:lnTo>
                <a:lnTo>
                  <a:pt x="48350" y="17330"/>
                </a:lnTo>
                <a:lnTo>
                  <a:pt x="48220" y="17420"/>
                </a:lnTo>
                <a:lnTo>
                  <a:pt x="48100" y="17480"/>
                </a:lnTo>
                <a:lnTo>
                  <a:pt x="47970" y="17510"/>
                </a:lnTo>
                <a:lnTo>
                  <a:pt x="47490" y="17550"/>
                </a:lnTo>
                <a:lnTo>
                  <a:pt x="47370" y="17530"/>
                </a:lnTo>
                <a:lnTo>
                  <a:pt x="47280" y="17440"/>
                </a:lnTo>
                <a:lnTo>
                  <a:pt x="47260" y="17360"/>
                </a:lnTo>
                <a:lnTo>
                  <a:pt x="47290" y="17340"/>
                </a:lnTo>
                <a:lnTo>
                  <a:pt x="47390" y="17330"/>
                </a:lnTo>
                <a:lnTo>
                  <a:pt x="47680" y="17230"/>
                </a:lnTo>
                <a:lnTo>
                  <a:pt x="47870" y="17210"/>
                </a:lnTo>
                <a:lnTo>
                  <a:pt x="48020" y="17180"/>
                </a:lnTo>
                <a:close/>
                <a:moveTo>
                  <a:pt x="51060" y="16800"/>
                </a:moveTo>
                <a:lnTo>
                  <a:pt x="51100" y="16880"/>
                </a:lnTo>
                <a:lnTo>
                  <a:pt x="51090" y="16950"/>
                </a:lnTo>
                <a:lnTo>
                  <a:pt x="50950" y="17010"/>
                </a:lnTo>
                <a:lnTo>
                  <a:pt x="50840" y="17170"/>
                </a:lnTo>
                <a:lnTo>
                  <a:pt x="50770" y="17250"/>
                </a:lnTo>
                <a:lnTo>
                  <a:pt x="50580" y="17410"/>
                </a:lnTo>
                <a:lnTo>
                  <a:pt x="50510" y="17510"/>
                </a:lnTo>
                <a:lnTo>
                  <a:pt x="50480" y="17620"/>
                </a:lnTo>
                <a:lnTo>
                  <a:pt x="50430" y="17670"/>
                </a:lnTo>
                <a:lnTo>
                  <a:pt x="50330" y="17660"/>
                </a:lnTo>
                <a:lnTo>
                  <a:pt x="50260" y="17600"/>
                </a:lnTo>
                <a:lnTo>
                  <a:pt x="50290" y="17520"/>
                </a:lnTo>
                <a:lnTo>
                  <a:pt x="50290" y="17410"/>
                </a:lnTo>
                <a:lnTo>
                  <a:pt x="50400" y="17320"/>
                </a:lnTo>
                <a:lnTo>
                  <a:pt x="50470" y="17220"/>
                </a:lnTo>
                <a:lnTo>
                  <a:pt x="50360" y="17090"/>
                </a:lnTo>
                <a:lnTo>
                  <a:pt x="50420" y="17030"/>
                </a:lnTo>
                <a:lnTo>
                  <a:pt x="50460" y="16940"/>
                </a:lnTo>
                <a:lnTo>
                  <a:pt x="50470" y="16860"/>
                </a:lnTo>
                <a:lnTo>
                  <a:pt x="50460" y="16820"/>
                </a:lnTo>
                <a:lnTo>
                  <a:pt x="50500" y="16800"/>
                </a:lnTo>
                <a:lnTo>
                  <a:pt x="50570" y="16680"/>
                </a:lnTo>
                <a:lnTo>
                  <a:pt x="50620" y="16630"/>
                </a:lnTo>
                <a:lnTo>
                  <a:pt x="50650" y="16630"/>
                </a:lnTo>
                <a:lnTo>
                  <a:pt x="50690" y="16660"/>
                </a:lnTo>
                <a:lnTo>
                  <a:pt x="50720" y="16670"/>
                </a:lnTo>
                <a:lnTo>
                  <a:pt x="50740" y="16650"/>
                </a:lnTo>
                <a:lnTo>
                  <a:pt x="50750" y="16640"/>
                </a:lnTo>
                <a:lnTo>
                  <a:pt x="50830" y="16600"/>
                </a:lnTo>
                <a:lnTo>
                  <a:pt x="50860" y="16590"/>
                </a:lnTo>
                <a:lnTo>
                  <a:pt x="50910" y="16610"/>
                </a:lnTo>
                <a:lnTo>
                  <a:pt x="50930" y="16650"/>
                </a:lnTo>
                <a:lnTo>
                  <a:pt x="50960" y="16710"/>
                </a:lnTo>
                <a:lnTo>
                  <a:pt x="50990" y="16750"/>
                </a:lnTo>
                <a:lnTo>
                  <a:pt x="51060" y="16800"/>
                </a:lnTo>
                <a:close/>
                <a:moveTo>
                  <a:pt x="46960" y="15690"/>
                </a:moveTo>
                <a:lnTo>
                  <a:pt x="47000" y="15720"/>
                </a:lnTo>
                <a:lnTo>
                  <a:pt x="47020" y="15760"/>
                </a:lnTo>
                <a:lnTo>
                  <a:pt x="47060" y="15990"/>
                </a:lnTo>
                <a:lnTo>
                  <a:pt x="47140" y="16200"/>
                </a:lnTo>
                <a:lnTo>
                  <a:pt x="47170" y="16400"/>
                </a:lnTo>
                <a:lnTo>
                  <a:pt x="47100" y="16560"/>
                </a:lnTo>
                <a:lnTo>
                  <a:pt x="46910" y="16370"/>
                </a:lnTo>
                <a:lnTo>
                  <a:pt x="46840" y="16290"/>
                </a:lnTo>
                <a:lnTo>
                  <a:pt x="46800" y="16160"/>
                </a:lnTo>
                <a:lnTo>
                  <a:pt x="46820" y="16030"/>
                </a:lnTo>
                <a:lnTo>
                  <a:pt x="46900" y="15790"/>
                </a:lnTo>
                <a:lnTo>
                  <a:pt x="46920" y="15660"/>
                </a:lnTo>
                <a:lnTo>
                  <a:pt x="46960" y="15690"/>
                </a:lnTo>
                <a:close/>
                <a:moveTo>
                  <a:pt x="48670" y="14920"/>
                </a:moveTo>
                <a:lnTo>
                  <a:pt x="48680" y="14940"/>
                </a:lnTo>
                <a:lnTo>
                  <a:pt x="48680" y="14960"/>
                </a:lnTo>
                <a:lnTo>
                  <a:pt x="48700" y="14980"/>
                </a:lnTo>
                <a:lnTo>
                  <a:pt x="48710" y="15010"/>
                </a:lnTo>
                <a:lnTo>
                  <a:pt x="48720" y="15050"/>
                </a:lnTo>
                <a:lnTo>
                  <a:pt x="48700" y="15080"/>
                </a:lnTo>
                <a:lnTo>
                  <a:pt x="48650" y="15080"/>
                </a:lnTo>
                <a:lnTo>
                  <a:pt x="48600" y="15070"/>
                </a:lnTo>
                <a:lnTo>
                  <a:pt x="48570" y="15080"/>
                </a:lnTo>
                <a:lnTo>
                  <a:pt x="48530" y="15100"/>
                </a:lnTo>
                <a:lnTo>
                  <a:pt x="48520" y="15140"/>
                </a:lnTo>
                <a:lnTo>
                  <a:pt x="48500" y="15170"/>
                </a:lnTo>
                <a:lnTo>
                  <a:pt x="48460" y="15190"/>
                </a:lnTo>
                <a:lnTo>
                  <a:pt x="48310" y="15130"/>
                </a:lnTo>
                <a:lnTo>
                  <a:pt x="48280" y="15100"/>
                </a:lnTo>
                <a:lnTo>
                  <a:pt x="48070" y="14980"/>
                </a:lnTo>
                <a:lnTo>
                  <a:pt x="48040" y="14970"/>
                </a:lnTo>
                <a:lnTo>
                  <a:pt x="48000" y="14970"/>
                </a:lnTo>
                <a:lnTo>
                  <a:pt x="47960" y="14970"/>
                </a:lnTo>
                <a:lnTo>
                  <a:pt x="47920" y="14940"/>
                </a:lnTo>
                <a:lnTo>
                  <a:pt x="47890" y="14890"/>
                </a:lnTo>
                <a:lnTo>
                  <a:pt x="47830" y="14760"/>
                </a:lnTo>
                <a:lnTo>
                  <a:pt x="47660" y="14560"/>
                </a:lnTo>
                <a:lnTo>
                  <a:pt x="47670" y="14530"/>
                </a:lnTo>
                <a:lnTo>
                  <a:pt x="47760" y="14510"/>
                </a:lnTo>
                <a:lnTo>
                  <a:pt x="47820" y="14480"/>
                </a:lnTo>
                <a:lnTo>
                  <a:pt x="47910" y="14370"/>
                </a:lnTo>
                <a:lnTo>
                  <a:pt x="48210" y="14480"/>
                </a:lnTo>
                <a:lnTo>
                  <a:pt x="48310" y="14490"/>
                </a:lnTo>
                <a:lnTo>
                  <a:pt x="48410" y="14470"/>
                </a:lnTo>
                <a:lnTo>
                  <a:pt x="48490" y="14430"/>
                </a:lnTo>
                <a:lnTo>
                  <a:pt x="48550" y="14430"/>
                </a:lnTo>
                <a:lnTo>
                  <a:pt x="48610" y="14490"/>
                </a:lnTo>
                <a:lnTo>
                  <a:pt x="48610" y="14760"/>
                </a:lnTo>
                <a:lnTo>
                  <a:pt x="48600" y="14780"/>
                </a:lnTo>
                <a:lnTo>
                  <a:pt x="48600" y="14800"/>
                </a:lnTo>
                <a:lnTo>
                  <a:pt x="48610" y="14840"/>
                </a:lnTo>
                <a:lnTo>
                  <a:pt x="48670" y="14920"/>
                </a:lnTo>
                <a:close/>
                <a:moveTo>
                  <a:pt x="51050" y="13390"/>
                </a:moveTo>
                <a:lnTo>
                  <a:pt x="51100" y="13420"/>
                </a:lnTo>
                <a:lnTo>
                  <a:pt x="51130" y="13450"/>
                </a:lnTo>
                <a:lnTo>
                  <a:pt x="51130" y="13480"/>
                </a:lnTo>
                <a:lnTo>
                  <a:pt x="51100" y="13550"/>
                </a:lnTo>
                <a:lnTo>
                  <a:pt x="51080" y="13750"/>
                </a:lnTo>
                <a:lnTo>
                  <a:pt x="51030" y="13830"/>
                </a:lnTo>
                <a:lnTo>
                  <a:pt x="50940" y="13870"/>
                </a:lnTo>
                <a:lnTo>
                  <a:pt x="50860" y="13840"/>
                </a:lnTo>
                <a:lnTo>
                  <a:pt x="50740" y="13710"/>
                </a:lnTo>
                <a:lnTo>
                  <a:pt x="50640" y="13650"/>
                </a:lnTo>
                <a:lnTo>
                  <a:pt x="50600" y="13610"/>
                </a:lnTo>
                <a:lnTo>
                  <a:pt x="50590" y="13560"/>
                </a:lnTo>
                <a:lnTo>
                  <a:pt x="50590" y="13500"/>
                </a:lnTo>
                <a:lnTo>
                  <a:pt x="50610" y="13480"/>
                </a:lnTo>
                <a:lnTo>
                  <a:pt x="50640" y="13490"/>
                </a:lnTo>
                <a:lnTo>
                  <a:pt x="50750" y="13460"/>
                </a:lnTo>
                <a:lnTo>
                  <a:pt x="50830" y="13480"/>
                </a:lnTo>
                <a:lnTo>
                  <a:pt x="50880" y="13480"/>
                </a:lnTo>
                <a:lnTo>
                  <a:pt x="50920" y="13460"/>
                </a:lnTo>
                <a:lnTo>
                  <a:pt x="50980" y="13390"/>
                </a:lnTo>
                <a:lnTo>
                  <a:pt x="51020" y="13380"/>
                </a:lnTo>
                <a:lnTo>
                  <a:pt x="51050" y="13390"/>
                </a:lnTo>
                <a:close/>
                <a:moveTo>
                  <a:pt x="50300" y="9000"/>
                </a:moveTo>
                <a:lnTo>
                  <a:pt x="50390" y="8990"/>
                </a:lnTo>
                <a:lnTo>
                  <a:pt x="50500" y="9070"/>
                </a:lnTo>
                <a:lnTo>
                  <a:pt x="50570" y="9180"/>
                </a:lnTo>
                <a:lnTo>
                  <a:pt x="50570" y="9270"/>
                </a:lnTo>
                <a:lnTo>
                  <a:pt x="50450" y="9400"/>
                </a:lnTo>
                <a:lnTo>
                  <a:pt x="50400" y="9410"/>
                </a:lnTo>
                <a:lnTo>
                  <a:pt x="50350" y="9410"/>
                </a:lnTo>
                <a:lnTo>
                  <a:pt x="50280" y="9140"/>
                </a:lnTo>
                <a:lnTo>
                  <a:pt x="50280" y="9070"/>
                </a:lnTo>
                <a:lnTo>
                  <a:pt x="50280" y="9030"/>
                </a:lnTo>
                <a:lnTo>
                  <a:pt x="50300" y="9000"/>
                </a:lnTo>
                <a:close/>
                <a:moveTo>
                  <a:pt x="51200" y="8180"/>
                </a:moveTo>
                <a:lnTo>
                  <a:pt x="51250" y="8190"/>
                </a:lnTo>
                <a:lnTo>
                  <a:pt x="51290" y="8220"/>
                </a:lnTo>
                <a:lnTo>
                  <a:pt x="51320" y="8270"/>
                </a:lnTo>
                <a:lnTo>
                  <a:pt x="51320" y="8320"/>
                </a:lnTo>
                <a:lnTo>
                  <a:pt x="51290" y="8370"/>
                </a:lnTo>
                <a:lnTo>
                  <a:pt x="51100" y="8500"/>
                </a:lnTo>
                <a:lnTo>
                  <a:pt x="50980" y="8610"/>
                </a:lnTo>
                <a:lnTo>
                  <a:pt x="50950" y="8650"/>
                </a:lnTo>
                <a:lnTo>
                  <a:pt x="50960" y="8720"/>
                </a:lnTo>
                <a:lnTo>
                  <a:pt x="50990" y="8770"/>
                </a:lnTo>
                <a:lnTo>
                  <a:pt x="51010" y="8810"/>
                </a:lnTo>
                <a:lnTo>
                  <a:pt x="50990" y="8870"/>
                </a:lnTo>
                <a:lnTo>
                  <a:pt x="50920" y="8940"/>
                </a:lnTo>
                <a:lnTo>
                  <a:pt x="50820" y="8980"/>
                </a:lnTo>
                <a:lnTo>
                  <a:pt x="50730" y="8950"/>
                </a:lnTo>
                <a:lnTo>
                  <a:pt x="50700" y="8820"/>
                </a:lnTo>
                <a:lnTo>
                  <a:pt x="50730" y="8730"/>
                </a:lnTo>
                <a:lnTo>
                  <a:pt x="50950" y="8390"/>
                </a:lnTo>
                <a:lnTo>
                  <a:pt x="50960" y="8340"/>
                </a:lnTo>
                <a:lnTo>
                  <a:pt x="51040" y="8270"/>
                </a:lnTo>
                <a:lnTo>
                  <a:pt x="51130" y="8210"/>
                </a:lnTo>
                <a:lnTo>
                  <a:pt x="51200" y="8180"/>
                </a:lnTo>
                <a:close/>
                <a:moveTo>
                  <a:pt x="50490" y="6570"/>
                </a:moveTo>
                <a:lnTo>
                  <a:pt x="50440" y="6720"/>
                </a:lnTo>
                <a:lnTo>
                  <a:pt x="50350" y="6860"/>
                </a:lnTo>
                <a:lnTo>
                  <a:pt x="50230" y="6980"/>
                </a:lnTo>
                <a:lnTo>
                  <a:pt x="50090" y="7020"/>
                </a:lnTo>
                <a:lnTo>
                  <a:pt x="50000" y="6950"/>
                </a:lnTo>
                <a:lnTo>
                  <a:pt x="50030" y="6800"/>
                </a:lnTo>
                <a:lnTo>
                  <a:pt x="50100" y="6630"/>
                </a:lnTo>
                <a:lnTo>
                  <a:pt x="50200" y="6470"/>
                </a:lnTo>
                <a:lnTo>
                  <a:pt x="50280" y="6280"/>
                </a:lnTo>
                <a:lnTo>
                  <a:pt x="50320" y="6220"/>
                </a:lnTo>
                <a:lnTo>
                  <a:pt x="50370" y="6180"/>
                </a:lnTo>
                <a:lnTo>
                  <a:pt x="50430" y="6180"/>
                </a:lnTo>
                <a:lnTo>
                  <a:pt x="50470" y="6240"/>
                </a:lnTo>
                <a:lnTo>
                  <a:pt x="50500" y="6320"/>
                </a:lnTo>
                <a:lnTo>
                  <a:pt x="50510" y="6400"/>
                </a:lnTo>
                <a:lnTo>
                  <a:pt x="50500" y="6490"/>
                </a:lnTo>
                <a:lnTo>
                  <a:pt x="50490" y="6570"/>
                </a:lnTo>
                <a:close/>
                <a:moveTo>
                  <a:pt x="50810" y="4870"/>
                </a:moveTo>
                <a:lnTo>
                  <a:pt x="50770" y="4880"/>
                </a:lnTo>
                <a:lnTo>
                  <a:pt x="50800" y="4830"/>
                </a:lnTo>
                <a:lnTo>
                  <a:pt x="50810" y="4870"/>
                </a:lnTo>
                <a:close/>
                <a:moveTo>
                  <a:pt x="50860" y="4580"/>
                </a:moveTo>
                <a:lnTo>
                  <a:pt x="50880" y="4550"/>
                </a:lnTo>
                <a:lnTo>
                  <a:pt x="50900" y="4570"/>
                </a:lnTo>
                <a:lnTo>
                  <a:pt x="50870" y="4630"/>
                </a:lnTo>
                <a:lnTo>
                  <a:pt x="50860" y="4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National Capital Regi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610" y="40430"/>
                </a:moveTo>
                <a:lnTo>
                  <a:pt x="46550" y="40520"/>
                </a:lnTo>
                <a:lnTo>
                  <a:pt x="46520" y="40540"/>
                </a:lnTo>
                <a:lnTo>
                  <a:pt x="46520" y="40610"/>
                </a:lnTo>
                <a:lnTo>
                  <a:pt x="46570" y="40650"/>
                </a:lnTo>
                <a:lnTo>
                  <a:pt x="46480" y="40820"/>
                </a:lnTo>
                <a:lnTo>
                  <a:pt x="46460" y="40960"/>
                </a:lnTo>
                <a:lnTo>
                  <a:pt x="46590" y="41000"/>
                </a:lnTo>
                <a:lnTo>
                  <a:pt x="46600" y="41050"/>
                </a:lnTo>
                <a:lnTo>
                  <a:pt x="46570" y="41170"/>
                </a:lnTo>
                <a:lnTo>
                  <a:pt x="46490" y="41150"/>
                </a:lnTo>
                <a:lnTo>
                  <a:pt x="46440" y="41190"/>
                </a:lnTo>
                <a:lnTo>
                  <a:pt x="46420" y="41260"/>
                </a:lnTo>
                <a:lnTo>
                  <a:pt x="46460" y="41340"/>
                </a:lnTo>
                <a:lnTo>
                  <a:pt x="46450" y="41450"/>
                </a:lnTo>
                <a:lnTo>
                  <a:pt x="46420" y="41500"/>
                </a:lnTo>
                <a:lnTo>
                  <a:pt x="46450" y="41550"/>
                </a:lnTo>
                <a:lnTo>
                  <a:pt x="46420" y="41590"/>
                </a:lnTo>
                <a:lnTo>
                  <a:pt x="46460" y="41720"/>
                </a:lnTo>
                <a:lnTo>
                  <a:pt x="46510" y="42120"/>
                </a:lnTo>
                <a:lnTo>
                  <a:pt x="46550" y="42480"/>
                </a:lnTo>
                <a:lnTo>
                  <a:pt x="46140" y="42500"/>
                </a:lnTo>
                <a:lnTo>
                  <a:pt x="46110" y="42530"/>
                </a:lnTo>
                <a:lnTo>
                  <a:pt x="46090" y="42540"/>
                </a:lnTo>
                <a:lnTo>
                  <a:pt x="46070" y="42520"/>
                </a:lnTo>
                <a:lnTo>
                  <a:pt x="45990" y="42570"/>
                </a:lnTo>
                <a:lnTo>
                  <a:pt x="45930" y="42620"/>
                </a:lnTo>
                <a:lnTo>
                  <a:pt x="45860" y="42640"/>
                </a:lnTo>
                <a:lnTo>
                  <a:pt x="45880" y="42490"/>
                </a:lnTo>
                <a:lnTo>
                  <a:pt x="45860" y="42430"/>
                </a:lnTo>
                <a:lnTo>
                  <a:pt x="45850" y="42410"/>
                </a:lnTo>
                <a:lnTo>
                  <a:pt x="45720" y="42190"/>
                </a:lnTo>
                <a:lnTo>
                  <a:pt x="45650" y="42140"/>
                </a:lnTo>
                <a:lnTo>
                  <a:pt x="45640" y="41990"/>
                </a:lnTo>
                <a:lnTo>
                  <a:pt x="45570" y="41890"/>
                </a:lnTo>
                <a:lnTo>
                  <a:pt x="45630" y="41850"/>
                </a:lnTo>
                <a:lnTo>
                  <a:pt x="45640" y="41830"/>
                </a:lnTo>
                <a:lnTo>
                  <a:pt x="45680" y="41780"/>
                </a:lnTo>
                <a:lnTo>
                  <a:pt x="45700" y="41670"/>
                </a:lnTo>
                <a:lnTo>
                  <a:pt x="45680" y="41540"/>
                </a:lnTo>
                <a:lnTo>
                  <a:pt x="45560" y="41350"/>
                </a:lnTo>
                <a:lnTo>
                  <a:pt x="45520" y="41240"/>
                </a:lnTo>
                <a:lnTo>
                  <a:pt x="45500" y="41150"/>
                </a:lnTo>
                <a:lnTo>
                  <a:pt x="45480" y="41010"/>
                </a:lnTo>
                <a:lnTo>
                  <a:pt x="45440" y="40930"/>
                </a:lnTo>
                <a:lnTo>
                  <a:pt x="45340" y="40780"/>
                </a:lnTo>
                <a:lnTo>
                  <a:pt x="45360" y="40740"/>
                </a:lnTo>
                <a:lnTo>
                  <a:pt x="45430" y="40790"/>
                </a:lnTo>
                <a:lnTo>
                  <a:pt x="45540" y="40870"/>
                </a:lnTo>
                <a:lnTo>
                  <a:pt x="45530" y="40810"/>
                </a:lnTo>
                <a:lnTo>
                  <a:pt x="45420" y="40640"/>
                </a:lnTo>
                <a:lnTo>
                  <a:pt x="45530" y="40640"/>
                </a:lnTo>
                <a:lnTo>
                  <a:pt x="45610" y="40710"/>
                </a:lnTo>
                <a:lnTo>
                  <a:pt x="45730" y="40670"/>
                </a:lnTo>
                <a:lnTo>
                  <a:pt x="45770" y="40560"/>
                </a:lnTo>
                <a:lnTo>
                  <a:pt x="45830" y="40530"/>
                </a:lnTo>
                <a:lnTo>
                  <a:pt x="45950" y="40480"/>
                </a:lnTo>
                <a:lnTo>
                  <a:pt x="46000" y="40400"/>
                </a:lnTo>
                <a:lnTo>
                  <a:pt x="46100" y="40380"/>
                </a:lnTo>
                <a:lnTo>
                  <a:pt x="46370" y="40470"/>
                </a:lnTo>
                <a:lnTo>
                  <a:pt x="46410" y="40460"/>
                </a:lnTo>
                <a:lnTo>
                  <a:pt x="46440" y="40460"/>
                </a:lnTo>
                <a:lnTo>
                  <a:pt x="46480" y="40410"/>
                </a:lnTo>
                <a:lnTo>
                  <a:pt x="46610" y="4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Cordillera Administrative Regi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550" y="19790"/>
                </a:moveTo>
                <a:lnTo>
                  <a:pt x="45690" y="19740"/>
                </a:lnTo>
                <a:lnTo>
                  <a:pt x="45780" y="19670"/>
                </a:lnTo>
                <a:lnTo>
                  <a:pt x="45860" y="19590"/>
                </a:lnTo>
                <a:lnTo>
                  <a:pt x="45960" y="19510"/>
                </a:lnTo>
                <a:lnTo>
                  <a:pt x="46010" y="19450"/>
                </a:lnTo>
                <a:lnTo>
                  <a:pt x="46050" y="19380"/>
                </a:lnTo>
                <a:lnTo>
                  <a:pt x="46100" y="19310"/>
                </a:lnTo>
                <a:lnTo>
                  <a:pt x="46180" y="19290"/>
                </a:lnTo>
                <a:lnTo>
                  <a:pt x="46250" y="19320"/>
                </a:lnTo>
                <a:lnTo>
                  <a:pt x="46270" y="19400"/>
                </a:lnTo>
                <a:lnTo>
                  <a:pt x="46290" y="19490"/>
                </a:lnTo>
                <a:lnTo>
                  <a:pt x="46320" y="19580"/>
                </a:lnTo>
                <a:lnTo>
                  <a:pt x="46460" y="19680"/>
                </a:lnTo>
                <a:lnTo>
                  <a:pt x="47010" y="19860"/>
                </a:lnTo>
                <a:lnTo>
                  <a:pt x="47280" y="19990"/>
                </a:lnTo>
                <a:lnTo>
                  <a:pt x="48230" y="20610"/>
                </a:lnTo>
                <a:lnTo>
                  <a:pt x="48350" y="20790"/>
                </a:lnTo>
                <a:lnTo>
                  <a:pt x="48390" y="21010"/>
                </a:lnTo>
                <a:lnTo>
                  <a:pt x="48380" y="21260"/>
                </a:lnTo>
                <a:lnTo>
                  <a:pt x="48340" y="21520"/>
                </a:lnTo>
                <a:lnTo>
                  <a:pt x="48260" y="21760"/>
                </a:lnTo>
                <a:lnTo>
                  <a:pt x="47800" y="22640"/>
                </a:lnTo>
                <a:lnTo>
                  <a:pt x="47710" y="22900"/>
                </a:lnTo>
                <a:lnTo>
                  <a:pt x="47670" y="22980"/>
                </a:lnTo>
                <a:lnTo>
                  <a:pt x="47560" y="23090"/>
                </a:lnTo>
                <a:lnTo>
                  <a:pt x="47490" y="23200"/>
                </a:lnTo>
                <a:lnTo>
                  <a:pt x="47490" y="23310"/>
                </a:lnTo>
                <a:lnTo>
                  <a:pt x="47620" y="23400"/>
                </a:lnTo>
                <a:lnTo>
                  <a:pt x="47720" y="23420"/>
                </a:lnTo>
                <a:lnTo>
                  <a:pt x="47790" y="23420"/>
                </a:lnTo>
                <a:lnTo>
                  <a:pt x="47860" y="23430"/>
                </a:lnTo>
                <a:lnTo>
                  <a:pt x="47930" y="23510"/>
                </a:lnTo>
                <a:lnTo>
                  <a:pt x="47980" y="23590"/>
                </a:lnTo>
                <a:lnTo>
                  <a:pt x="48040" y="23810"/>
                </a:lnTo>
                <a:lnTo>
                  <a:pt x="48080" y="23900"/>
                </a:lnTo>
                <a:lnTo>
                  <a:pt x="48190" y="24050"/>
                </a:lnTo>
                <a:lnTo>
                  <a:pt x="48560" y="24460"/>
                </a:lnTo>
                <a:lnTo>
                  <a:pt x="48730" y="24680"/>
                </a:lnTo>
                <a:lnTo>
                  <a:pt x="48820" y="24770"/>
                </a:lnTo>
                <a:lnTo>
                  <a:pt x="48940" y="24830"/>
                </a:lnTo>
                <a:lnTo>
                  <a:pt x="49030" y="24870"/>
                </a:lnTo>
                <a:lnTo>
                  <a:pt x="49120" y="24910"/>
                </a:lnTo>
                <a:lnTo>
                  <a:pt x="49200" y="24960"/>
                </a:lnTo>
                <a:lnTo>
                  <a:pt x="49280" y="25030"/>
                </a:lnTo>
                <a:lnTo>
                  <a:pt x="49380" y="25190"/>
                </a:lnTo>
                <a:lnTo>
                  <a:pt x="49310" y="25330"/>
                </a:lnTo>
                <a:lnTo>
                  <a:pt x="49070" y="25580"/>
                </a:lnTo>
                <a:lnTo>
                  <a:pt x="49020" y="25700"/>
                </a:lnTo>
                <a:lnTo>
                  <a:pt x="48970" y="26100"/>
                </a:lnTo>
                <a:lnTo>
                  <a:pt x="48850" y="26410"/>
                </a:lnTo>
                <a:lnTo>
                  <a:pt x="48840" y="26530"/>
                </a:lnTo>
                <a:lnTo>
                  <a:pt x="48840" y="27220"/>
                </a:lnTo>
                <a:lnTo>
                  <a:pt x="48810" y="27450"/>
                </a:lnTo>
                <a:lnTo>
                  <a:pt x="48810" y="27550"/>
                </a:lnTo>
                <a:lnTo>
                  <a:pt x="48870" y="27760"/>
                </a:lnTo>
                <a:lnTo>
                  <a:pt x="48880" y="27870"/>
                </a:lnTo>
                <a:lnTo>
                  <a:pt x="48850" y="28430"/>
                </a:lnTo>
                <a:lnTo>
                  <a:pt x="48820" y="28470"/>
                </a:lnTo>
                <a:lnTo>
                  <a:pt x="48780" y="28490"/>
                </a:lnTo>
                <a:lnTo>
                  <a:pt x="48730" y="28540"/>
                </a:lnTo>
                <a:lnTo>
                  <a:pt x="48650" y="28740"/>
                </a:lnTo>
                <a:lnTo>
                  <a:pt x="48600" y="28800"/>
                </a:lnTo>
                <a:lnTo>
                  <a:pt x="48540" y="28840"/>
                </a:lnTo>
                <a:lnTo>
                  <a:pt x="48480" y="28860"/>
                </a:lnTo>
                <a:lnTo>
                  <a:pt x="48350" y="28880"/>
                </a:lnTo>
                <a:lnTo>
                  <a:pt x="48280" y="28890"/>
                </a:lnTo>
                <a:lnTo>
                  <a:pt x="48130" y="28870"/>
                </a:lnTo>
                <a:lnTo>
                  <a:pt x="48070" y="28880"/>
                </a:lnTo>
                <a:lnTo>
                  <a:pt x="48060" y="28900"/>
                </a:lnTo>
                <a:lnTo>
                  <a:pt x="48040" y="28940"/>
                </a:lnTo>
                <a:lnTo>
                  <a:pt x="48020" y="28990"/>
                </a:lnTo>
                <a:lnTo>
                  <a:pt x="47980" y="29030"/>
                </a:lnTo>
                <a:lnTo>
                  <a:pt x="47940" y="29050"/>
                </a:lnTo>
                <a:lnTo>
                  <a:pt x="47790" y="29080"/>
                </a:lnTo>
                <a:lnTo>
                  <a:pt x="47780" y="29130"/>
                </a:lnTo>
                <a:lnTo>
                  <a:pt x="47740" y="29150"/>
                </a:lnTo>
                <a:lnTo>
                  <a:pt x="47680" y="29150"/>
                </a:lnTo>
                <a:lnTo>
                  <a:pt x="47670" y="29150"/>
                </a:lnTo>
                <a:lnTo>
                  <a:pt x="47660" y="29140"/>
                </a:lnTo>
                <a:lnTo>
                  <a:pt x="47640" y="29140"/>
                </a:lnTo>
                <a:lnTo>
                  <a:pt x="47610" y="29160"/>
                </a:lnTo>
                <a:lnTo>
                  <a:pt x="47620" y="29170"/>
                </a:lnTo>
                <a:lnTo>
                  <a:pt x="47610" y="29200"/>
                </a:lnTo>
                <a:lnTo>
                  <a:pt x="47580" y="29260"/>
                </a:lnTo>
                <a:lnTo>
                  <a:pt x="47590" y="29290"/>
                </a:lnTo>
                <a:lnTo>
                  <a:pt x="47600" y="29330"/>
                </a:lnTo>
                <a:lnTo>
                  <a:pt x="47590" y="29380"/>
                </a:lnTo>
                <a:lnTo>
                  <a:pt x="47540" y="29460"/>
                </a:lnTo>
                <a:lnTo>
                  <a:pt x="47520" y="29540"/>
                </a:lnTo>
                <a:lnTo>
                  <a:pt x="47500" y="29570"/>
                </a:lnTo>
                <a:lnTo>
                  <a:pt x="47480" y="29590"/>
                </a:lnTo>
                <a:lnTo>
                  <a:pt x="47420" y="29640"/>
                </a:lnTo>
                <a:lnTo>
                  <a:pt x="47410" y="29640"/>
                </a:lnTo>
                <a:lnTo>
                  <a:pt x="47350" y="29760"/>
                </a:lnTo>
                <a:lnTo>
                  <a:pt x="47290" y="29810"/>
                </a:lnTo>
                <a:lnTo>
                  <a:pt x="47050" y="29880"/>
                </a:lnTo>
                <a:lnTo>
                  <a:pt x="45260" y="30190"/>
                </a:lnTo>
                <a:lnTo>
                  <a:pt x="45260" y="30760"/>
                </a:lnTo>
                <a:lnTo>
                  <a:pt x="45280" y="30950"/>
                </a:lnTo>
                <a:lnTo>
                  <a:pt x="45270" y="31120"/>
                </a:lnTo>
                <a:lnTo>
                  <a:pt x="45200" y="31350"/>
                </a:lnTo>
                <a:lnTo>
                  <a:pt x="45110" y="31570"/>
                </a:lnTo>
                <a:lnTo>
                  <a:pt x="45020" y="31710"/>
                </a:lnTo>
                <a:lnTo>
                  <a:pt x="44930" y="31760"/>
                </a:lnTo>
                <a:lnTo>
                  <a:pt x="44790" y="31740"/>
                </a:lnTo>
                <a:lnTo>
                  <a:pt x="44710" y="31780"/>
                </a:lnTo>
                <a:lnTo>
                  <a:pt x="44590" y="31900"/>
                </a:lnTo>
                <a:lnTo>
                  <a:pt x="44510" y="32060"/>
                </a:lnTo>
                <a:lnTo>
                  <a:pt x="44470" y="32240"/>
                </a:lnTo>
                <a:lnTo>
                  <a:pt x="44480" y="32410"/>
                </a:lnTo>
                <a:lnTo>
                  <a:pt x="44170" y="32470"/>
                </a:lnTo>
                <a:lnTo>
                  <a:pt x="44020" y="32480"/>
                </a:lnTo>
                <a:lnTo>
                  <a:pt x="43870" y="32450"/>
                </a:lnTo>
                <a:lnTo>
                  <a:pt x="43400" y="32270"/>
                </a:lnTo>
                <a:lnTo>
                  <a:pt x="43240" y="32230"/>
                </a:lnTo>
                <a:lnTo>
                  <a:pt x="43130" y="31940"/>
                </a:lnTo>
                <a:lnTo>
                  <a:pt x="43040" y="31610"/>
                </a:lnTo>
                <a:lnTo>
                  <a:pt x="42950" y="30940"/>
                </a:lnTo>
                <a:lnTo>
                  <a:pt x="43010" y="30640"/>
                </a:lnTo>
                <a:lnTo>
                  <a:pt x="43180" y="30360"/>
                </a:lnTo>
                <a:lnTo>
                  <a:pt x="43610" y="29880"/>
                </a:lnTo>
                <a:lnTo>
                  <a:pt x="43740" y="29650"/>
                </a:lnTo>
                <a:lnTo>
                  <a:pt x="43840" y="28720"/>
                </a:lnTo>
                <a:lnTo>
                  <a:pt x="43970" y="28520"/>
                </a:lnTo>
                <a:lnTo>
                  <a:pt x="44170" y="28470"/>
                </a:lnTo>
                <a:lnTo>
                  <a:pt x="44390" y="28470"/>
                </a:lnTo>
                <a:lnTo>
                  <a:pt x="44570" y="28380"/>
                </a:lnTo>
                <a:lnTo>
                  <a:pt x="44650" y="28170"/>
                </a:lnTo>
                <a:lnTo>
                  <a:pt x="44640" y="27950"/>
                </a:lnTo>
                <a:lnTo>
                  <a:pt x="44610" y="27750"/>
                </a:lnTo>
                <a:lnTo>
                  <a:pt x="44610" y="27540"/>
                </a:lnTo>
                <a:lnTo>
                  <a:pt x="44670" y="27340"/>
                </a:lnTo>
                <a:lnTo>
                  <a:pt x="44770" y="27140"/>
                </a:lnTo>
                <a:lnTo>
                  <a:pt x="44910" y="26980"/>
                </a:lnTo>
                <a:lnTo>
                  <a:pt x="45110" y="26910"/>
                </a:lnTo>
                <a:lnTo>
                  <a:pt x="44900" y="26790"/>
                </a:lnTo>
                <a:lnTo>
                  <a:pt x="44780" y="26750"/>
                </a:lnTo>
                <a:lnTo>
                  <a:pt x="44690" y="26780"/>
                </a:lnTo>
                <a:lnTo>
                  <a:pt x="44570" y="26940"/>
                </a:lnTo>
                <a:lnTo>
                  <a:pt x="44470" y="27050"/>
                </a:lnTo>
                <a:lnTo>
                  <a:pt x="44340" y="27060"/>
                </a:lnTo>
                <a:lnTo>
                  <a:pt x="44170" y="26940"/>
                </a:lnTo>
                <a:lnTo>
                  <a:pt x="44100" y="26820"/>
                </a:lnTo>
                <a:lnTo>
                  <a:pt x="44080" y="26700"/>
                </a:lnTo>
                <a:lnTo>
                  <a:pt x="44080" y="26590"/>
                </a:lnTo>
                <a:lnTo>
                  <a:pt x="44040" y="26470"/>
                </a:lnTo>
                <a:lnTo>
                  <a:pt x="43990" y="26430"/>
                </a:lnTo>
                <a:lnTo>
                  <a:pt x="43850" y="26420"/>
                </a:lnTo>
                <a:lnTo>
                  <a:pt x="43790" y="26400"/>
                </a:lnTo>
                <a:lnTo>
                  <a:pt x="43750" y="26350"/>
                </a:lnTo>
                <a:lnTo>
                  <a:pt x="43730" y="26300"/>
                </a:lnTo>
                <a:lnTo>
                  <a:pt x="43700" y="26250"/>
                </a:lnTo>
                <a:lnTo>
                  <a:pt x="43650" y="26240"/>
                </a:lnTo>
                <a:lnTo>
                  <a:pt x="43490" y="26220"/>
                </a:lnTo>
                <a:lnTo>
                  <a:pt x="43370" y="26150"/>
                </a:lnTo>
                <a:lnTo>
                  <a:pt x="43290" y="26040"/>
                </a:lnTo>
                <a:lnTo>
                  <a:pt x="43280" y="25870"/>
                </a:lnTo>
                <a:lnTo>
                  <a:pt x="43350" y="25730"/>
                </a:lnTo>
                <a:lnTo>
                  <a:pt x="43470" y="25570"/>
                </a:lnTo>
                <a:lnTo>
                  <a:pt x="43560" y="25400"/>
                </a:lnTo>
                <a:lnTo>
                  <a:pt x="43560" y="25240"/>
                </a:lnTo>
                <a:lnTo>
                  <a:pt x="43490" y="25170"/>
                </a:lnTo>
                <a:lnTo>
                  <a:pt x="43370" y="25130"/>
                </a:lnTo>
                <a:lnTo>
                  <a:pt x="43240" y="25110"/>
                </a:lnTo>
                <a:lnTo>
                  <a:pt x="43140" y="25120"/>
                </a:lnTo>
                <a:lnTo>
                  <a:pt x="42980" y="25160"/>
                </a:lnTo>
                <a:lnTo>
                  <a:pt x="42930" y="25130"/>
                </a:lnTo>
                <a:lnTo>
                  <a:pt x="43010" y="24630"/>
                </a:lnTo>
                <a:lnTo>
                  <a:pt x="43090" y="24400"/>
                </a:lnTo>
                <a:lnTo>
                  <a:pt x="43200" y="24170"/>
                </a:lnTo>
                <a:lnTo>
                  <a:pt x="43310" y="23980"/>
                </a:lnTo>
                <a:lnTo>
                  <a:pt x="43390" y="23820"/>
                </a:lnTo>
                <a:lnTo>
                  <a:pt x="43500" y="23640"/>
                </a:lnTo>
                <a:lnTo>
                  <a:pt x="43620" y="23460"/>
                </a:lnTo>
                <a:lnTo>
                  <a:pt x="43740" y="23330"/>
                </a:lnTo>
                <a:lnTo>
                  <a:pt x="43890" y="23250"/>
                </a:lnTo>
                <a:lnTo>
                  <a:pt x="44030" y="23230"/>
                </a:lnTo>
                <a:lnTo>
                  <a:pt x="44170" y="23180"/>
                </a:lnTo>
                <a:lnTo>
                  <a:pt x="44410" y="22920"/>
                </a:lnTo>
                <a:lnTo>
                  <a:pt x="44560" y="22810"/>
                </a:lnTo>
                <a:lnTo>
                  <a:pt x="44860" y="22630"/>
                </a:lnTo>
                <a:lnTo>
                  <a:pt x="45010" y="22610"/>
                </a:lnTo>
                <a:lnTo>
                  <a:pt x="45190" y="22620"/>
                </a:lnTo>
                <a:lnTo>
                  <a:pt x="45340" y="22600"/>
                </a:lnTo>
                <a:lnTo>
                  <a:pt x="45450" y="22500"/>
                </a:lnTo>
                <a:lnTo>
                  <a:pt x="45430" y="22440"/>
                </a:lnTo>
                <a:lnTo>
                  <a:pt x="45430" y="22410"/>
                </a:lnTo>
                <a:lnTo>
                  <a:pt x="45500" y="22330"/>
                </a:lnTo>
                <a:lnTo>
                  <a:pt x="45500" y="22190"/>
                </a:lnTo>
                <a:lnTo>
                  <a:pt x="45460" y="21890"/>
                </a:lnTo>
                <a:lnTo>
                  <a:pt x="45470" y="21760"/>
                </a:lnTo>
                <a:lnTo>
                  <a:pt x="45500" y="21660"/>
                </a:lnTo>
                <a:lnTo>
                  <a:pt x="45550" y="21570"/>
                </a:lnTo>
                <a:lnTo>
                  <a:pt x="45670" y="21410"/>
                </a:lnTo>
                <a:lnTo>
                  <a:pt x="45690" y="21350"/>
                </a:lnTo>
                <a:lnTo>
                  <a:pt x="45670" y="21290"/>
                </a:lnTo>
                <a:lnTo>
                  <a:pt x="45630" y="21220"/>
                </a:lnTo>
                <a:lnTo>
                  <a:pt x="45550" y="21170"/>
                </a:lnTo>
                <a:lnTo>
                  <a:pt x="45440" y="21120"/>
                </a:lnTo>
                <a:lnTo>
                  <a:pt x="45340" y="21060"/>
                </a:lnTo>
                <a:lnTo>
                  <a:pt x="45300" y="20960"/>
                </a:lnTo>
                <a:lnTo>
                  <a:pt x="45310" y="20880"/>
                </a:lnTo>
                <a:lnTo>
                  <a:pt x="45360" y="20850"/>
                </a:lnTo>
                <a:lnTo>
                  <a:pt x="45420" y="20830"/>
                </a:lnTo>
                <a:lnTo>
                  <a:pt x="45480" y="20780"/>
                </a:lnTo>
                <a:lnTo>
                  <a:pt x="45540" y="20670"/>
                </a:lnTo>
                <a:lnTo>
                  <a:pt x="45550" y="20550"/>
                </a:lnTo>
                <a:lnTo>
                  <a:pt x="45530" y="20430"/>
                </a:lnTo>
                <a:lnTo>
                  <a:pt x="45510" y="20320"/>
                </a:lnTo>
                <a:lnTo>
                  <a:pt x="45490" y="20190"/>
                </a:lnTo>
                <a:lnTo>
                  <a:pt x="45540" y="19920"/>
                </a:lnTo>
                <a:lnTo>
                  <a:pt x="45550" y="19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Iloc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180" y="32960"/>
                </a:moveTo>
                <a:lnTo>
                  <a:pt x="45340" y="33420"/>
                </a:lnTo>
                <a:lnTo>
                  <a:pt x="45390" y="33650"/>
                </a:lnTo>
                <a:lnTo>
                  <a:pt x="45350" y="33880"/>
                </a:lnTo>
                <a:lnTo>
                  <a:pt x="45310" y="33960"/>
                </a:lnTo>
                <a:lnTo>
                  <a:pt x="45260" y="34000"/>
                </a:lnTo>
                <a:lnTo>
                  <a:pt x="45220" y="34030"/>
                </a:lnTo>
                <a:lnTo>
                  <a:pt x="45160" y="34090"/>
                </a:lnTo>
                <a:lnTo>
                  <a:pt x="45120" y="34170"/>
                </a:lnTo>
                <a:lnTo>
                  <a:pt x="45030" y="34420"/>
                </a:lnTo>
                <a:lnTo>
                  <a:pt x="44990" y="34500"/>
                </a:lnTo>
                <a:lnTo>
                  <a:pt x="44920" y="34620"/>
                </a:lnTo>
                <a:lnTo>
                  <a:pt x="44840" y="34700"/>
                </a:lnTo>
                <a:lnTo>
                  <a:pt x="44780" y="34680"/>
                </a:lnTo>
                <a:lnTo>
                  <a:pt x="44680" y="34520"/>
                </a:lnTo>
                <a:lnTo>
                  <a:pt x="44620" y="34440"/>
                </a:lnTo>
                <a:lnTo>
                  <a:pt x="44540" y="34390"/>
                </a:lnTo>
                <a:lnTo>
                  <a:pt x="44380" y="34390"/>
                </a:lnTo>
                <a:lnTo>
                  <a:pt x="43790" y="34540"/>
                </a:lnTo>
                <a:lnTo>
                  <a:pt x="43730" y="34390"/>
                </a:lnTo>
                <a:lnTo>
                  <a:pt x="43690" y="34310"/>
                </a:lnTo>
                <a:lnTo>
                  <a:pt x="43650" y="34250"/>
                </a:lnTo>
                <a:lnTo>
                  <a:pt x="43580" y="34440"/>
                </a:lnTo>
                <a:lnTo>
                  <a:pt x="43520" y="34640"/>
                </a:lnTo>
                <a:lnTo>
                  <a:pt x="43440" y="34820"/>
                </a:lnTo>
                <a:lnTo>
                  <a:pt x="43300" y="34960"/>
                </a:lnTo>
                <a:lnTo>
                  <a:pt x="43140" y="35070"/>
                </a:lnTo>
                <a:lnTo>
                  <a:pt x="43050" y="35110"/>
                </a:lnTo>
                <a:lnTo>
                  <a:pt x="42980" y="35090"/>
                </a:lnTo>
                <a:lnTo>
                  <a:pt x="42910" y="35040"/>
                </a:lnTo>
                <a:lnTo>
                  <a:pt x="42660" y="34920"/>
                </a:lnTo>
                <a:lnTo>
                  <a:pt x="42540" y="34900"/>
                </a:lnTo>
                <a:lnTo>
                  <a:pt x="42430" y="34980"/>
                </a:lnTo>
                <a:lnTo>
                  <a:pt x="42340" y="35100"/>
                </a:lnTo>
                <a:lnTo>
                  <a:pt x="42200" y="35390"/>
                </a:lnTo>
                <a:lnTo>
                  <a:pt x="42070" y="35510"/>
                </a:lnTo>
                <a:lnTo>
                  <a:pt x="41750" y="35680"/>
                </a:lnTo>
                <a:lnTo>
                  <a:pt x="41670" y="35460"/>
                </a:lnTo>
                <a:lnTo>
                  <a:pt x="41390" y="35050"/>
                </a:lnTo>
                <a:lnTo>
                  <a:pt x="41290" y="34840"/>
                </a:lnTo>
                <a:lnTo>
                  <a:pt x="41260" y="34670"/>
                </a:lnTo>
                <a:lnTo>
                  <a:pt x="41230" y="34580"/>
                </a:lnTo>
                <a:lnTo>
                  <a:pt x="41170" y="34520"/>
                </a:lnTo>
                <a:lnTo>
                  <a:pt x="41100" y="34510"/>
                </a:lnTo>
                <a:lnTo>
                  <a:pt x="40950" y="34520"/>
                </a:lnTo>
                <a:lnTo>
                  <a:pt x="40870" y="34510"/>
                </a:lnTo>
                <a:lnTo>
                  <a:pt x="40600" y="34360"/>
                </a:lnTo>
                <a:lnTo>
                  <a:pt x="40470" y="34350"/>
                </a:lnTo>
                <a:lnTo>
                  <a:pt x="40250" y="34580"/>
                </a:lnTo>
                <a:lnTo>
                  <a:pt x="40130" y="34630"/>
                </a:lnTo>
                <a:lnTo>
                  <a:pt x="40000" y="34650"/>
                </a:lnTo>
                <a:lnTo>
                  <a:pt x="39850" y="34640"/>
                </a:lnTo>
                <a:lnTo>
                  <a:pt x="39830" y="34630"/>
                </a:lnTo>
                <a:lnTo>
                  <a:pt x="39820" y="34610"/>
                </a:lnTo>
                <a:lnTo>
                  <a:pt x="39840" y="34510"/>
                </a:lnTo>
                <a:lnTo>
                  <a:pt x="39870" y="34430"/>
                </a:lnTo>
                <a:lnTo>
                  <a:pt x="39880" y="34340"/>
                </a:lnTo>
                <a:lnTo>
                  <a:pt x="39860" y="34230"/>
                </a:lnTo>
                <a:lnTo>
                  <a:pt x="39770" y="34000"/>
                </a:lnTo>
                <a:lnTo>
                  <a:pt x="39710" y="33890"/>
                </a:lnTo>
                <a:lnTo>
                  <a:pt x="39640" y="33810"/>
                </a:lnTo>
                <a:lnTo>
                  <a:pt x="39500" y="33770"/>
                </a:lnTo>
                <a:lnTo>
                  <a:pt x="39420" y="33850"/>
                </a:lnTo>
                <a:lnTo>
                  <a:pt x="39350" y="33940"/>
                </a:lnTo>
                <a:lnTo>
                  <a:pt x="39270" y="33920"/>
                </a:lnTo>
                <a:lnTo>
                  <a:pt x="39250" y="33950"/>
                </a:lnTo>
                <a:lnTo>
                  <a:pt x="39190" y="34000"/>
                </a:lnTo>
                <a:lnTo>
                  <a:pt x="39110" y="33840"/>
                </a:lnTo>
                <a:lnTo>
                  <a:pt x="39120" y="33200"/>
                </a:lnTo>
                <a:lnTo>
                  <a:pt x="39140" y="33100"/>
                </a:lnTo>
                <a:lnTo>
                  <a:pt x="39220" y="32870"/>
                </a:lnTo>
                <a:lnTo>
                  <a:pt x="39230" y="32760"/>
                </a:lnTo>
                <a:lnTo>
                  <a:pt x="39220" y="32710"/>
                </a:lnTo>
                <a:lnTo>
                  <a:pt x="39140" y="32620"/>
                </a:lnTo>
                <a:lnTo>
                  <a:pt x="39120" y="32560"/>
                </a:lnTo>
                <a:lnTo>
                  <a:pt x="39110" y="32390"/>
                </a:lnTo>
                <a:lnTo>
                  <a:pt x="39120" y="32320"/>
                </a:lnTo>
                <a:lnTo>
                  <a:pt x="39220" y="31960"/>
                </a:lnTo>
                <a:lnTo>
                  <a:pt x="39250" y="31730"/>
                </a:lnTo>
                <a:lnTo>
                  <a:pt x="39300" y="31620"/>
                </a:lnTo>
                <a:lnTo>
                  <a:pt x="39360" y="31530"/>
                </a:lnTo>
                <a:lnTo>
                  <a:pt x="39420" y="31470"/>
                </a:lnTo>
                <a:lnTo>
                  <a:pt x="39440" y="31470"/>
                </a:lnTo>
                <a:lnTo>
                  <a:pt x="39500" y="31480"/>
                </a:lnTo>
                <a:lnTo>
                  <a:pt x="39530" y="31470"/>
                </a:lnTo>
                <a:lnTo>
                  <a:pt x="39620" y="31410"/>
                </a:lnTo>
                <a:lnTo>
                  <a:pt x="39640" y="31400"/>
                </a:lnTo>
                <a:lnTo>
                  <a:pt x="39730" y="31370"/>
                </a:lnTo>
                <a:lnTo>
                  <a:pt x="39840" y="31360"/>
                </a:lnTo>
                <a:lnTo>
                  <a:pt x="39970" y="31400"/>
                </a:lnTo>
                <a:lnTo>
                  <a:pt x="40030" y="31490"/>
                </a:lnTo>
                <a:lnTo>
                  <a:pt x="40030" y="31600"/>
                </a:lnTo>
                <a:lnTo>
                  <a:pt x="39900" y="32130"/>
                </a:lnTo>
                <a:lnTo>
                  <a:pt x="39970" y="32170"/>
                </a:lnTo>
                <a:lnTo>
                  <a:pt x="40210" y="32230"/>
                </a:lnTo>
                <a:lnTo>
                  <a:pt x="40260" y="32260"/>
                </a:lnTo>
                <a:lnTo>
                  <a:pt x="40300" y="32310"/>
                </a:lnTo>
                <a:lnTo>
                  <a:pt x="40450" y="32470"/>
                </a:lnTo>
                <a:lnTo>
                  <a:pt x="40500" y="32510"/>
                </a:lnTo>
                <a:lnTo>
                  <a:pt x="40620" y="32510"/>
                </a:lnTo>
                <a:lnTo>
                  <a:pt x="40690" y="32520"/>
                </a:lnTo>
                <a:lnTo>
                  <a:pt x="40750" y="32560"/>
                </a:lnTo>
                <a:lnTo>
                  <a:pt x="40850" y="32660"/>
                </a:lnTo>
                <a:lnTo>
                  <a:pt x="40890" y="32650"/>
                </a:lnTo>
                <a:lnTo>
                  <a:pt x="40910" y="32670"/>
                </a:lnTo>
                <a:lnTo>
                  <a:pt x="40960" y="33030"/>
                </a:lnTo>
                <a:lnTo>
                  <a:pt x="40990" y="33140"/>
                </a:lnTo>
                <a:lnTo>
                  <a:pt x="41060" y="33220"/>
                </a:lnTo>
                <a:lnTo>
                  <a:pt x="41170" y="33270"/>
                </a:lnTo>
                <a:lnTo>
                  <a:pt x="41420" y="33340"/>
                </a:lnTo>
                <a:lnTo>
                  <a:pt x="41540" y="33340"/>
                </a:lnTo>
                <a:lnTo>
                  <a:pt x="41660" y="33320"/>
                </a:lnTo>
                <a:lnTo>
                  <a:pt x="41750" y="33260"/>
                </a:lnTo>
                <a:lnTo>
                  <a:pt x="41800" y="33240"/>
                </a:lnTo>
                <a:lnTo>
                  <a:pt x="41990" y="33220"/>
                </a:lnTo>
                <a:lnTo>
                  <a:pt x="42070" y="33280"/>
                </a:lnTo>
                <a:lnTo>
                  <a:pt x="42030" y="33430"/>
                </a:lnTo>
                <a:lnTo>
                  <a:pt x="42090" y="33380"/>
                </a:lnTo>
                <a:lnTo>
                  <a:pt x="42150" y="33260"/>
                </a:lnTo>
                <a:lnTo>
                  <a:pt x="42210" y="33200"/>
                </a:lnTo>
                <a:lnTo>
                  <a:pt x="42250" y="33220"/>
                </a:lnTo>
                <a:lnTo>
                  <a:pt x="42310" y="33230"/>
                </a:lnTo>
                <a:lnTo>
                  <a:pt x="42370" y="33220"/>
                </a:lnTo>
                <a:lnTo>
                  <a:pt x="42390" y="33160"/>
                </a:lnTo>
                <a:lnTo>
                  <a:pt x="42360" y="33120"/>
                </a:lnTo>
                <a:lnTo>
                  <a:pt x="42290" y="33130"/>
                </a:lnTo>
                <a:lnTo>
                  <a:pt x="42220" y="33160"/>
                </a:lnTo>
                <a:lnTo>
                  <a:pt x="42170" y="33160"/>
                </a:lnTo>
                <a:lnTo>
                  <a:pt x="42190" y="33080"/>
                </a:lnTo>
                <a:lnTo>
                  <a:pt x="42380" y="32920"/>
                </a:lnTo>
                <a:lnTo>
                  <a:pt x="42430" y="32840"/>
                </a:lnTo>
                <a:lnTo>
                  <a:pt x="42450" y="32780"/>
                </a:lnTo>
                <a:lnTo>
                  <a:pt x="42560" y="32670"/>
                </a:lnTo>
                <a:lnTo>
                  <a:pt x="42580" y="32600"/>
                </a:lnTo>
                <a:lnTo>
                  <a:pt x="42580" y="32380"/>
                </a:lnTo>
                <a:lnTo>
                  <a:pt x="42580" y="32360"/>
                </a:lnTo>
                <a:lnTo>
                  <a:pt x="42550" y="32250"/>
                </a:lnTo>
                <a:lnTo>
                  <a:pt x="42490" y="32120"/>
                </a:lnTo>
                <a:lnTo>
                  <a:pt x="42320" y="31900"/>
                </a:lnTo>
                <a:lnTo>
                  <a:pt x="42320" y="32010"/>
                </a:lnTo>
                <a:lnTo>
                  <a:pt x="42290" y="31970"/>
                </a:lnTo>
                <a:lnTo>
                  <a:pt x="42260" y="31930"/>
                </a:lnTo>
                <a:lnTo>
                  <a:pt x="42230" y="31900"/>
                </a:lnTo>
                <a:lnTo>
                  <a:pt x="42100" y="30980"/>
                </a:lnTo>
                <a:lnTo>
                  <a:pt x="42030" y="30770"/>
                </a:lnTo>
                <a:lnTo>
                  <a:pt x="42070" y="30480"/>
                </a:lnTo>
                <a:lnTo>
                  <a:pt x="42020" y="30350"/>
                </a:lnTo>
                <a:lnTo>
                  <a:pt x="41950" y="30210"/>
                </a:lnTo>
                <a:lnTo>
                  <a:pt x="41900" y="30110"/>
                </a:lnTo>
                <a:lnTo>
                  <a:pt x="41950" y="30060"/>
                </a:lnTo>
                <a:lnTo>
                  <a:pt x="41950" y="30080"/>
                </a:lnTo>
                <a:lnTo>
                  <a:pt x="41970" y="30090"/>
                </a:lnTo>
                <a:lnTo>
                  <a:pt x="42010" y="30100"/>
                </a:lnTo>
                <a:lnTo>
                  <a:pt x="42070" y="30100"/>
                </a:lnTo>
                <a:lnTo>
                  <a:pt x="42070" y="30060"/>
                </a:lnTo>
                <a:lnTo>
                  <a:pt x="42040" y="29990"/>
                </a:lnTo>
                <a:lnTo>
                  <a:pt x="42050" y="29870"/>
                </a:lnTo>
                <a:lnTo>
                  <a:pt x="42070" y="29740"/>
                </a:lnTo>
                <a:lnTo>
                  <a:pt x="42170" y="29540"/>
                </a:lnTo>
                <a:lnTo>
                  <a:pt x="42160" y="29430"/>
                </a:lnTo>
                <a:lnTo>
                  <a:pt x="42120" y="29300"/>
                </a:lnTo>
                <a:lnTo>
                  <a:pt x="42100" y="29180"/>
                </a:lnTo>
                <a:lnTo>
                  <a:pt x="42100" y="29060"/>
                </a:lnTo>
                <a:lnTo>
                  <a:pt x="42120" y="29000"/>
                </a:lnTo>
                <a:lnTo>
                  <a:pt x="42140" y="28950"/>
                </a:lnTo>
                <a:lnTo>
                  <a:pt x="42170" y="28880"/>
                </a:lnTo>
                <a:lnTo>
                  <a:pt x="42210" y="28850"/>
                </a:lnTo>
                <a:lnTo>
                  <a:pt x="42250" y="28820"/>
                </a:lnTo>
                <a:lnTo>
                  <a:pt x="42300" y="28770"/>
                </a:lnTo>
                <a:lnTo>
                  <a:pt x="42560" y="28390"/>
                </a:lnTo>
                <a:lnTo>
                  <a:pt x="42710" y="28150"/>
                </a:lnTo>
                <a:lnTo>
                  <a:pt x="42750" y="28030"/>
                </a:lnTo>
                <a:lnTo>
                  <a:pt x="42760" y="27890"/>
                </a:lnTo>
                <a:lnTo>
                  <a:pt x="42660" y="26930"/>
                </a:lnTo>
                <a:lnTo>
                  <a:pt x="42640" y="26900"/>
                </a:lnTo>
                <a:lnTo>
                  <a:pt x="42590" y="26820"/>
                </a:lnTo>
                <a:lnTo>
                  <a:pt x="42580" y="26780"/>
                </a:lnTo>
                <a:lnTo>
                  <a:pt x="42580" y="26690"/>
                </a:lnTo>
                <a:lnTo>
                  <a:pt x="42630" y="26450"/>
                </a:lnTo>
                <a:lnTo>
                  <a:pt x="42610" y="26120"/>
                </a:lnTo>
                <a:lnTo>
                  <a:pt x="42630" y="26090"/>
                </a:lnTo>
                <a:lnTo>
                  <a:pt x="42730" y="25980"/>
                </a:lnTo>
                <a:lnTo>
                  <a:pt x="42770" y="25920"/>
                </a:lnTo>
                <a:lnTo>
                  <a:pt x="42790" y="25870"/>
                </a:lnTo>
                <a:lnTo>
                  <a:pt x="42800" y="25820"/>
                </a:lnTo>
                <a:lnTo>
                  <a:pt x="42800" y="25750"/>
                </a:lnTo>
                <a:lnTo>
                  <a:pt x="42760" y="25560"/>
                </a:lnTo>
                <a:lnTo>
                  <a:pt x="42580" y="25140"/>
                </a:lnTo>
                <a:lnTo>
                  <a:pt x="42580" y="25020"/>
                </a:lnTo>
                <a:lnTo>
                  <a:pt x="42340" y="24960"/>
                </a:lnTo>
                <a:lnTo>
                  <a:pt x="42250" y="24910"/>
                </a:lnTo>
                <a:lnTo>
                  <a:pt x="42210" y="24810"/>
                </a:lnTo>
                <a:lnTo>
                  <a:pt x="42320" y="24130"/>
                </a:lnTo>
                <a:lnTo>
                  <a:pt x="42370" y="24080"/>
                </a:lnTo>
                <a:lnTo>
                  <a:pt x="42490" y="24060"/>
                </a:lnTo>
                <a:lnTo>
                  <a:pt x="42580" y="24020"/>
                </a:lnTo>
                <a:lnTo>
                  <a:pt x="42630" y="23930"/>
                </a:lnTo>
                <a:lnTo>
                  <a:pt x="42660" y="23830"/>
                </a:lnTo>
                <a:lnTo>
                  <a:pt x="42660" y="23750"/>
                </a:lnTo>
                <a:lnTo>
                  <a:pt x="42610" y="23670"/>
                </a:lnTo>
                <a:lnTo>
                  <a:pt x="42550" y="23600"/>
                </a:lnTo>
                <a:lnTo>
                  <a:pt x="42520" y="23540"/>
                </a:lnTo>
                <a:lnTo>
                  <a:pt x="42560" y="23460"/>
                </a:lnTo>
                <a:lnTo>
                  <a:pt x="42690" y="23310"/>
                </a:lnTo>
                <a:lnTo>
                  <a:pt x="42720" y="23230"/>
                </a:lnTo>
                <a:lnTo>
                  <a:pt x="42730" y="23100"/>
                </a:lnTo>
                <a:lnTo>
                  <a:pt x="42710" y="22910"/>
                </a:lnTo>
                <a:lnTo>
                  <a:pt x="42700" y="22860"/>
                </a:lnTo>
                <a:lnTo>
                  <a:pt x="42720" y="22780"/>
                </a:lnTo>
                <a:lnTo>
                  <a:pt x="42840" y="22600"/>
                </a:lnTo>
                <a:lnTo>
                  <a:pt x="42960" y="22360"/>
                </a:lnTo>
                <a:lnTo>
                  <a:pt x="42980" y="22290"/>
                </a:lnTo>
                <a:lnTo>
                  <a:pt x="42990" y="22190"/>
                </a:lnTo>
                <a:lnTo>
                  <a:pt x="42980" y="22070"/>
                </a:lnTo>
                <a:lnTo>
                  <a:pt x="42960" y="21950"/>
                </a:lnTo>
                <a:lnTo>
                  <a:pt x="42930" y="21880"/>
                </a:lnTo>
                <a:lnTo>
                  <a:pt x="42940" y="21800"/>
                </a:lnTo>
                <a:lnTo>
                  <a:pt x="43240" y="21160"/>
                </a:lnTo>
                <a:lnTo>
                  <a:pt x="43230" y="21170"/>
                </a:lnTo>
                <a:lnTo>
                  <a:pt x="43210" y="21150"/>
                </a:lnTo>
                <a:lnTo>
                  <a:pt x="43200" y="21120"/>
                </a:lnTo>
                <a:lnTo>
                  <a:pt x="43200" y="21090"/>
                </a:lnTo>
                <a:lnTo>
                  <a:pt x="43220" y="21070"/>
                </a:lnTo>
                <a:lnTo>
                  <a:pt x="43240" y="21070"/>
                </a:lnTo>
                <a:lnTo>
                  <a:pt x="43260" y="21050"/>
                </a:lnTo>
                <a:lnTo>
                  <a:pt x="43270" y="21030"/>
                </a:lnTo>
                <a:lnTo>
                  <a:pt x="43300" y="20960"/>
                </a:lnTo>
                <a:lnTo>
                  <a:pt x="43460" y="20660"/>
                </a:lnTo>
                <a:lnTo>
                  <a:pt x="43530" y="20480"/>
                </a:lnTo>
                <a:lnTo>
                  <a:pt x="43570" y="20260"/>
                </a:lnTo>
                <a:lnTo>
                  <a:pt x="43560" y="20020"/>
                </a:lnTo>
                <a:lnTo>
                  <a:pt x="43500" y="19810"/>
                </a:lnTo>
                <a:lnTo>
                  <a:pt x="43440" y="19660"/>
                </a:lnTo>
                <a:lnTo>
                  <a:pt x="43430" y="19570"/>
                </a:lnTo>
                <a:lnTo>
                  <a:pt x="43480" y="19480"/>
                </a:lnTo>
                <a:lnTo>
                  <a:pt x="43590" y="19370"/>
                </a:lnTo>
                <a:lnTo>
                  <a:pt x="43700" y="19270"/>
                </a:lnTo>
                <a:lnTo>
                  <a:pt x="43790" y="19260"/>
                </a:lnTo>
                <a:lnTo>
                  <a:pt x="44010" y="19310"/>
                </a:lnTo>
                <a:lnTo>
                  <a:pt x="44130" y="19300"/>
                </a:lnTo>
                <a:lnTo>
                  <a:pt x="44370" y="19210"/>
                </a:lnTo>
                <a:lnTo>
                  <a:pt x="44470" y="19190"/>
                </a:lnTo>
                <a:lnTo>
                  <a:pt x="44560" y="19140"/>
                </a:lnTo>
                <a:lnTo>
                  <a:pt x="44580" y="19030"/>
                </a:lnTo>
                <a:lnTo>
                  <a:pt x="44580" y="18900"/>
                </a:lnTo>
                <a:lnTo>
                  <a:pt x="44600" y="18800"/>
                </a:lnTo>
                <a:lnTo>
                  <a:pt x="44670" y="18720"/>
                </a:lnTo>
                <a:lnTo>
                  <a:pt x="44780" y="18670"/>
                </a:lnTo>
                <a:lnTo>
                  <a:pt x="44900" y="18670"/>
                </a:lnTo>
                <a:lnTo>
                  <a:pt x="44980" y="18710"/>
                </a:lnTo>
                <a:lnTo>
                  <a:pt x="45070" y="18810"/>
                </a:lnTo>
                <a:lnTo>
                  <a:pt x="45200" y="19040"/>
                </a:lnTo>
                <a:lnTo>
                  <a:pt x="45300" y="19110"/>
                </a:lnTo>
                <a:lnTo>
                  <a:pt x="45390" y="19120"/>
                </a:lnTo>
                <a:lnTo>
                  <a:pt x="45500" y="19080"/>
                </a:lnTo>
                <a:lnTo>
                  <a:pt x="45590" y="19030"/>
                </a:lnTo>
                <a:lnTo>
                  <a:pt x="45630" y="18980"/>
                </a:lnTo>
                <a:lnTo>
                  <a:pt x="45670" y="18930"/>
                </a:lnTo>
                <a:lnTo>
                  <a:pt x="45760" y="18890"/>
                </a:lnTo>
                <a:lnTo>
                  <a:pt x="45690" y="18980"/>
                </a:lnTo>
                <a:lnTo>
                  <a:pt x="45640" y="19180"/>
                </a:lnTo>
                <a:lnTo>
                  <a:pt x="45550" y="19790"/>
                </a:lnTo>
                <a:lnTo>
                  <a:pt x="45540" y="19920"/>
                </a:lnTo>
                <a:lnTo>
                  <a:pt x="45490" y="20190"/>
                </a:lnTo>
                <a:lnTo>
                  <a:pt x="45510" y="20320"/>
                </a:lnTo>
                <a:lnTo>
                  <a:pt x="45530" y="20430"/>
                </a:lnTo>
                <a:lnTo>
                  <a:pt x="45550" y="20550"/>
                </a:lnTo>
                <a:lnTo>
                  <a:pt x="45540" y="20670"/>
                </a:lnTo>
                <a:lnTo>
                  <a:pt x="45480" y="20780"/>
                </a:lnTo>
                <a:lnTo>
                  <a:pt x="45420" y="20830"/>
                </a:lnTo>
                <a:lnTo>
                  <a:pt x="45360" y="20850"/>
                </a:lnTo>
                <a:lnTo>
                  <a:pt x="45310" y="20880"/>
                </a:lnTo>
                <a:lnTo>
                  <a:pt x="45300" y="20960"/>
                </a:lnTo>
                <a:lnTo>
                  <a:pt x="45340" y="21060"/>
                </a:lnTo>
                <a:lnTo>
                  <a:pt x="45440" y="21120"/>
                </a:lnTo>
                <a:lnTo>
                  <a:pt x="45550" y="21170"/>
                </a:lnTo>
                <a:lnTo>
                  <a:pt x="45630" y="21220"/>
                </a:lnTo>
                <a:lnTo>
                  <a:pt x="45670" y="21290"/>
                </a:lnTo>
                <a:lnTo>
                  <a:pt x="45690" y="21350"/>
                </a:lnTo>
                <a:lnTo>
                  <a:pt x="45670" y="21410"/>
                </a:lnTo>
                <a:lnTo>
                  <a:pt x="45550" y="21570"/>
                </a:lnTo>
                <a:lnTo>
                  <a:pt x="45500" y="21660"/>
                </a:lnTo>
                <a:lnTo>
                  <a:pt x="45470" y="21760"/>
                </a:lnTo>
                <a:lnTo>
                  <a:pt x="45460" y="21890"/>
                </a:lnTo>
                <a:lnTo>
                  <a:pt x="45500" y="22190"/>
                </a:lnTo>
                <a:lnTo>
                  <a:pt x="45500" y="22330"/>
                </a:lnTo>
                <a:lnTo>
                  <a:pt x="45430" y="22410"/>
                </a:lnTo>
                <a:lnTo>
                  <a:pt x="45430" y="22440"/>
                </a:lnTo>
                <a:lnTo>
                  <a:pt x="45450" y="22500"/>
                </a:lnTo>
                <a:lnTo>
                  <a:pt x="45340" y="22600"/>
                </a:lnTo>
                <a:lnTo>
                  <a:pt x="45190" y="22620"/>
                </a:lnTo>
                <a:lnTo>
                  <a:pt x="45010" y="22610"/>
                </a:lnTo>
                <a:lnTo>
                  <a:pt x="44860" y="22630"/>
                </a:lnTo>
                <a:lnTo>
                  <a:pt x="44560" y="22810"/>
                </a:lnTo>
                <a:lnTo>
                  <a:pt x="44410" y="22920"/>
                </a:lnTo>
                <a:lnTo>
                  <a:pt x="44170" y="23180"/>
                </a:lnTo>
                <a:lnTo>
                  <a:pt x="44030" y="23230"/>
                </a:lnTo>
                <a:lnTo>
                  <a:pt x="43890" y="23250"/>
                </a:lnTo>
                <a:lnTo>
                  <a:pt x="43740" y="23330"/>
                </a:lnTo>
                <a:lnTo>
                  <a:pt x="43620" y="23460"/>
                </a:lnTo>
                <a:lnTo>
                  <a:pt x="43500" y="23640"/>
                </a:lnTo>
                <a:lnTo>
                  <a:pt x="43390" y="23820"/>
                </a:lnTo>
                <a:lnTo>
                  <a:pt x="43310" y="23980"/>
                </a:lnTo>
                <a:lnTo>
                  <a:pt x="43200" y="24170"/>
                </a:lnTo>
                <a:lnTo>
                  <a:pt x="43090" y="24400"/>
                </a:lnTo>
                <a:lnTo>
                  <a:pt x="43010" y="24630"/>
                </a:lnTo>
                <a:lnTo>
                  <a:pt x="42930" y="25130"/>
                </a:lnTo>
                <a:lnTo>
                  <a:pt x="42980" y="25160"/>
                </a:lnTo>
                <a:lnTo>
                  <a:pt x="43140" y="25120"/>
                </a:lnTo>
                <a:lnTo>
                  <a:pt x="43240" y="25110"/>
                </a:lnTo>
                <a:lnTo>
                  <a:pt x="43370" y="25130"/>
                </a:lnTo>
                <a:lnTo>
                  <a:pt x="43490" y="25170"/>
                </a:lnTo>
                <a:lnTo>
                  <a:pt x="43560" y="25240"/>
                </a:lnTo>
                <a:lnTo>
                  <a:pt x="43560" y="25400"/>
                </a:lnTo>
                <a:lnTo>
                  <a:pt x="43470" y="25570"/>
                </a:lnTo>
                <a:lnTo>
                  <a:pt x="43350" y="25730"/>
                </a:lnTo>
                <a:lnTo>
                  <a:pt x="43280" y="25870"/>
                </a:lnTo>
                <a:lnTo>
                  <a:pt x="43290" y="26040"/>
                </a:lnTo>
                <a:lnTo>
                  <a:pt x="43370" y="26150"/>
                </a:lnTo>
                <a:lnTo>
                  <a:pt x="43490" y="26220"/>
                </a:lnTo>
                <a:lnTo>
                  <a:pt x="43650" y="26240"/>
                </a:lnTo>
                <a:lnTo>
                  <a:pt x="43700" y="26250"/>
                </a:lnTo>
                <a:lnTo>
                  <a:pt x="43730" y="26300"/>
                </a:lnTo>
                <a:lnTo>
                  <a:pt x="43750" y="26350"/>
                </a:lnTo>
                <a:lnTo>
                  <a:pt x="43790" y="26400"/>
                </a:lnTo>
                <a:lnTo>
                  <a:pt x="43850" y="26420"/>
                </a:lnTo>
                <a:lnTo>
                  <a:pt x="43990" y="26430"/>
                </a:lnTo>
                <a:lnTo>
                  <a:pt x="44040" y="26470"/>
                </a:lnTo>
                <a:lnTo>
                  <a:pt x="44080" y="26590"/>
                </a:lnTo>
                <a:lnTo>
                  <a:pt x="44080" y="26700"/>
                </a:lnTo>
                <a:lnTo>
                  <a:pt x="44100" y="26820"/>
                </a:lnTo>
                <a:lnTo>
                  <a:pt x="44170" y="26940"/>
                </a:lnTo>
                <a:lnTo>
                  <a:pt x="44340" y="27060"/>
                </a:lnTo>
                <a:lnTo>
                  <a:pt x="44470" y="27050"/>
                </a:lnTo>
                <a:lnTo>
                  <a:pt x="44570" y="26940"/>
                </a:lnTo>
                <a:lnTo>
                  <a:pt x="44690" y="26780"/>
                </a:lnTo>
                <a:lnTo>
                  <a:pt x="44780" y="26750"/>
                </a:lnTo>
                <a:lnTo>
                  <a:pt x="44900" y="26790"/>
                </a:lnTo>
                <a:lnTo>
                  <a:pt x="45110" y="26910"/>
                </a:lnTo>
                <a:lnTo>
                  <a:pt x="44910" y="26980"/>
                </a:lnTo>
                <a:lnTo>
                  <a:pt x="44770" y="27140"/>
                </a:lnTo>
                <a:lnTo>
                  <a:pt x="44670" y="27340"/>
                </a:lnTo>
                <a:lnTo>
                  <a:pt x="44610" y="27540"/>
                </a:lnTo>
                <a:lnTo>
                  <a:pt x="44610" y="27750"/>
                </a:lnTo>
                <a:lnTo>
                  <a:pt x="44640" y="27950"/>
                </a:lnTo>
                <a:lnTo>
                  <a:pt x="44650" y="28170"/>
                </a:lnTo>
                <a:lnTo>
                  <a:pt x="44570" y="28380"/>
                </a:lnTo>
                <a:lnTo>
                  <a:pt x="44390" y="28470"/>
                </a:lnTo>
                <a:lnTo>
                  <a:pt x="44170" y="28470"/>
                </a:lnTo>
                <a:lnTo>
                  <a:pt x="43970" y="28520"/>
                </a:lnTo>
                <a:lnTo>
                  <a:pt x="43840" y="28720"/>
                </a:lnTo>
                <a:lnTo>
                  <a:pt x="43740" y="29650"/>
                </a:lnTo>
                <a:lnTo>
                  <a:pt x="43610" y="29880"/>
                </a:lnTo>
                <a:lnTo>
                  <a:pt x="43180" y="30360"/>
                </a:lnTo>
                <a:lnTo>
                  <a:pt x="43010" y="30640"/>
                </a:lnTo>
                <a:lnTo>
                  <a:pt x="42950" y="30940"/>
                </a:lnTo>
                <a:lnTo>
                  <a:pt x="43040" y="31610"/>
                </a:lnTo>
                <a:lnTo>
                  <a:pt x="43130" y="31940"/>
                </a:lnTo>
                <a:lnTo>
                  <a:pt x="43240" y="32230"/>
                </a:lnTo>
                <a:lnTo>
                  <a:pt x="43400" y="32270"/>
                </a:lnTo>
                <a:lnTo>
                  <a:pt x="43870" y="32450"/>
                </a:lnTo>
                <a:lnTo>
                  <a:pt x="44020" y="32480"/>
                </a:lnTo>
                <a:lnTo>
                  <a:pt x="44170" y="32470"/>
                </a:lnTo>
                <a:lnTo>
                  <a:pt x="44480" y="32410"/>
                </a:lnTo>
                <a:lnTo>
                  <a:pt x="44960" y="32550"/>
                </a:lnTo>
                <a:lnTo>
                  <a:pt x="45050" y="32610"/>
                </a:lnTo>
                <a:lnTo>
                  <a:pt x="45110" y="32720"/>
                </a:lnTo>
                <a:lnTo>
                  <a:pt x="45180" y="32960"/>
                </a:lnTo>
                <a:close/>
                <a:moveTo>
                  <a:pt x="40450" y="32230"/>
                </a:moveTo>
                <a:lnTo>
                  <a:pt x="40390" y="32240"/>
                </a:lnTo>
                <a:lnTo>
                  <a:pt x="40320" y="32190"/>
                </a:lnTo>
                <a:lnTo>
                  <a:pt x="40300" y="32150"/>
                </a:lnTo>
                <a:lnTo>
                  <a:pt x="40190" y="32060"/>
                </a:lnTo>
                <a:lnTo>
                  <a:pt x="40080" y="31920"/>
                </a:lnTo>
                <a:lnTo>
                  <a:pt x="40020" y="31880"/>
                </a:lnTo>
                <a:lnTo>
                  <a:pt x="40010" y="31830"/>
                </a:lnTo>
                <a:lnTo>
                  <a:pt x="40030" y="31780"/>
                </a:lnTo>
                <a:lnTo>
                  <a:pt x="40120" y="31690"/>
                </a:lnTo>
                <a:lnTo>
                  <a:pt x="40170" y="31670"/>
                </a:lnTo>
                <a:lnTo>
                  <a:pt x="40220" y="31660"/>
                </a:lnTo>
                <a:lnTo>
                  <a:pt x="40220" y="31630"/>
                </a:lnTo>
                <a:lnTo>
                  <a:pt x="40240" y="31600"/>
                </a:lnTo>
                <a:lnTo>
                  <a:pt x="40280" y="31570"/>
                </a:lnTo>
                <a:lnTo>
                  <a:pt x="40340" y="31580"/>
                </a:lnTo>
                <a:lnTo>
                  <a:pt x="40380" y="31610"/>
                </a:lnTo>
                <a:lnTo>
                  <a:pt x="40400" y="31640"/>
                </a:lnTo>
                <a:lnTo>
                  <a:pt x="40410" y="31680"/>
                </a:lnTo>
                <a:lnTo>
                  <a:pt x="40450" y="31790"/>
                </a:lnTo>
                <a:lnTo>
                  <a:pt x="40450" y="32030"/>
                </a:lnTo>
                <a:lnTo>
                  <a:pt x="40480" y="32110"/>
                </a:lnTo>
                <a:lnTo>
                  <a:pt x="40490" y="32180"/>
                </a:lnTo>
                <a:lnTo>
                  <a:pt x="40450" y="32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Central Visay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340" y="71200"/>
                </a:moveTo>
                <a:lnTo>
                  <a:pt x="60280" y="71290"/>
                </a:lnTo>
                <a:lnTo>
                  <a:pt x="60250" y="71320"/>
                </a:lnTo>
                <a:lnTo>
                  <a:pt x="60200" y="71330"/>
                </a:lnTo>
                <a:lnTo>
                  <a:pt x="60050" y="71320"/>
                </a:lnTo>
                <a:lnTo>
                  <a:pt x="60010" y="71320"/>
                </a:lnTo>
                <a:lnTo>
                  <a:pt x="59980" y="71340"/>
                </a:lnTo>
                <a:lnTo>
                  <a:pt x="59960" y="71370"/>
                </a:lnTo>
                <a:lnTo>
                  <a:pt x="59960" y="71410"/>
                </a:lnTo>
                <a:lnTo>
                  <a:pt x="59940" y="71460"/>
                </a:lnTo>
                <a:lnTo>
                  <a:pt x="59900" y="71460"/>
                </a:lnTo>
                <a:lnTo>
                  <a:pt x="59810" y="71430"/>
                </a:lnTo>
                <a:lnTo>
                  <a:pt x="59700" y="71430"/>
                </a:lnTo>
                <a:lnTo>
                  <a:pt x="59610" y="71410"/>
                </a:lnTo>
                <a:lnTo>
                  <a:pt x="59520" y="71370"/>
                </a:lnTo>
                <a:lnTo>
                  <a:pt x="59080" y="71060"/>
                </a:lnTo>
                <a:lnTo>
                  <a:pt x="59030" y="70980"/>
                </a:lnTo>
                <a:lnTo>
                  <a:pt x="59050" y="70920"/>
                </a:lnTo>
                <a:lnTo>
                  <a:pt x="59190" y="70800"/>
                </a:lnTo>
                <a:lnTo>
                  <a:pt x="59280" y="70850"/>
                </a:lnTo>
                <a:lnTo>
                  <a:pt x="59410" y="70830"/>
                </a:lnTo>
                <a:lnTo>
                  <a:pt x="59540" y="70760"/>
                </a:lnTo>
                <a:lnTo>
                  <a:pt x="59700" y="70630"/>
                </a:lnTo>
                <a:lnTo>
                  <a:pt x="59740" y="70600"/>
                </a:lnTo>
                <a:lnTo>
                  <a:pt x="59760" y="70570"/>
                </a:lnTo>
                <a:lnTo>
                  <a:pt x="59770" y="70480"/>
                </a:lnTo>
                <a:lnTo>
                  <a:pt x="59800" y="70420"/>
                </a:lnTo>
                <a:lnTo>
                  <a:pt x="59870" y="70400"/>
                </a:lnTo>
                <a:lnTo>
                  <a:pt x="59950" y="70400"/>
                </a:lnTo>
                <a:lnTo>
                  <a:pt x="60020" y="70420"/>
                </a:lnTo>
                <a:lnTo>
                  <a:pt x="60070" y="70500"/>
                </a:lnTo>
                <a:lnTo>
                  <a:pt x="60150" y="70660"/>
                </a:lnTo>
                <a:lnTo>
                  <a:pt x="60190" y="70690"/>
                </a:lnTo>
                <a:lnTo>
                  <a:pt x="60280" y="70730"/>
                </a:lnTo>
                <a:lnTo>
                  <a:pt x="60260" y="70800"/>
                </a:lnTo>
                <a:lnTo>
                  <a:pt x="60210" y="70870"/>
                </a:lnTo>
                <a:lnTo>
                  <a:pt x="60170" y="70910"/>
                </a:lnTo>
                <a:lnTo>
                  <a:pt x="60170" y="70970"/>
                </a:lnTo>
                <a:lnTo>
                  <a:pt x="60190" y="71010"/>
                </a:lnTo>
                <a:lnTo>
                  <a:pt x="60250" y="71100"/>
                </a:lnTo>
                <a:lnTo>
                  <a:pt x="60270" y="71100"/>
                </a:lnTo>
                <a:lnTo>
                  <a:pt x="60340" y="71140"/>
                </a:lnTo>
                <a:lnTo>
                  <a:pt x="60380" y="71180"/>
                </a:lnTo>
                <a:lnTo>
                  <a:pt x="60340" y="71200"/>
                </a:lnTo>
                <a:close/>
                <a:moveTo>
                  <a:pt x="65080" y="67920"/>
                </a:moveTo>
                <a:lnTo>
                  <a:pt x="65060" y="67990"/>
                </a:lnTo>
                <a:lnTo>
                  <a:pt x="65010" y="68010"/>
                </a:lnTo>
                <a:lnTo>
                  <a:pt x="64870" y="68010"/>
                </a:lnTo>
                <a:lnTo>
                  <a:pt x="64740" y="67990"/>
                </a:lnTo>
                <a:lnTo>
                  <a:pt x="64660" y="67970"/>
                </a:lnTo>
                <a:lnTo>
                  <a:pt x="64640" y="67920"/>
                </a:lnTo>
                <a:lnTo>
                  <a:pt x="64640" y="67870"/>
                </a:lnTo>
                <a:lnTo>
                  <a:pt x="64630" y="67820"/>
                </a:lnTo>
                <a:lnTo>
                  <a:pt x="64550" y="67820"/>
                </a:lnTo>
                <a:lnTo>
                  <a:pt x="64510" y="67850"/>
                </a:lnTo>
                <a:lnTo>
                  <a:pt x="64350" y="68020"/>
                </a:lnTo>
                <a:lnTo>
                  <a:pt x="64300" y="68050"/>
                </a:lnTo>
                <a:lnTo>
                  <a:pt x="64230" y="68070"/>
                </a:lnTo>
                <a:lnTo>
                  <a:pt x="64170" y="68110"/>
                </a:lnTo>
                <a:lnTo>
                  <a:pt x="64150" y="68170"/>
                </a:lnTo>
                <a:lnTo>
                  <a:pt x="64140" y="68250"/>
                </a:lnTo>
                <a:lnTo>
                  <a:pt x="64130" y="68300"/>
                </a:lnTo>
                <a:lnTo>
                  <a:pt x="64110" y="68360"/>
                </a:lnTo>
                <a:lnTo>
                  <a:pt x="64070" y="68410"/>
                </a:lnTo>
                <a:lnTo>
                  <a:pt x="63920" y="68530"/>
                </a:lnTo>
                <a:lnTo>
                  <a:pt x="63680" y="68630"/>
                </a:lnTo>
                <a:lnTo>
                  <a:pt x="63450" y="68700"/>
                </a:lnTo>
                <a:lnTo>
                  <a:pt x="63260" y="68710"/>
                </a:lnTo>
                <a:lnTo>
                  <a:pt x="63060" y="68700"/>
                </a:lnTo>
                <a:lnTo>
                  <a:pt x="62220" y="68760"/>
                </a:lnTo>
                <a:lnTo>
                  <a:pt x="61530" y="68640"/>
                </a:lnTo>
                <a:lnTo>
                  <a:pt x="61290" y="68560"/>
                </a:lnTo>
                <a:lnTo>
                  <a:pt x="61180" y="68490"/>
                </a:lnTo>
                <a:lnTo>
                  <a:pt x="61130" y="68400"/>
                </a:lnTo>
                <a:lnTo>
                  <a:pt x="61150" y="68280"/>
                </a:lnTo>
                <a:lnTo>
                  <a:pt x="61190" y="68170"/>
                </a:lnTo>
                <a:lnTo>
                  <a:pt x="61190" y="68070"/>
                </a:lnTo>
                <a:lnTo>
                  <a:pt x="61130" y="68000"/>
                </a:lnTo>
                <a:lnTo>
                  <a:pt x="61040" y="67990"/>
                </a:lnTo>
                <a:lnTo>
                  <a:pt x="60930" y="67990"/>
                </a:lnTo>
                <a:lnTo>
                  <a:pt x="60840" y="67970"/>
                </a:lnTo>
                <a:lnTo>
                  <a:pt x="60800" y="67870"/>
                </a:lnTo>
                <a:lnTo>
                  <a:pt x="60810" y="67750"/>
                </a:lnTo>
                <a:lnTo>
                  <a:pt x="60840" y="67630"/>
                </a:lnTo>
                <a:lnTo>
                  <a:pt x="60950" y="67410"/>
                </a:lnTo>
                <a:lnTo>
                  <a:pt x="61020" y="67330"/>
                </a:lnTo>
                <a:lnTo>
                  <a:pt x="61200" y="67170"/>
                </a:lnTo>
                <a:lnTo>
                  <a:pt x="61240" y="67090"/>
                </a:lnTo>
                <a:lnTo>
                  <a:pt x="61260" y="67020"/>
                </a:lnTo>
                <a:lnTo>
                  <a:pt x="61300" y="67010"/>
                </a:lnTo>
                <a:lnTo>
                  <a:pt x="61370" y="67040"/>
                </a:lnTo>
                <a:lnTo>
                  <a:pt x="61420" y="67020"/>
                </a:lnTo>
                <a:lnTo>
                  <a:pt x="61450" y="66980"/>
                </a:lnTo>
                <a:lnTo>
                  <a:pt x="61470" y="66930"/>
                </a:lnTo>
                <a:lnTo>
                  <a:pt x="61500" y="66890"/>
                </a:lnTo>
                <a:lnTo>
                  <a:pt x="61670" y="66820"/>
                </a:lnTo>
                <a:lnTo>
                  <a:pt x="61920" y="66770"/>
                </a:lnTo>
                <a:lnTo>
                  <a:pt x="62140" y="66670"/>
                </a:lnTo>
                <a:lnTo>
                  <a:pt x="62240" y="66490"/>
                </a:lnTo>
                <a:lnTo>
                  <a:pt x="62240" y="66380"/>
                </a:lnTo>
                <a:lnTo>
                  <a:pt x="62270" y="66290"/>
                </a:lnTo>
                <a:lnTo>
                  <a:pt x="62330" y="66240"/>
                </a:lnTo>
                <a:lnTo>
                  <a:pt x="62490" y="66200"/>
                </a:lnTo>
                <a:lnTo>
                  <a:pt x="62490" y="66160"/>
                </a:lnTo>
                <a:lnTo>
                  <a:pt x="62480" y="66120"/>
                </a:lnTo>
                <a:lnTo>
                  <a:pt x="62490" y="66070"/>
                </a:lnTo>
                <a:lnTo>
                  <a:pt x="62530" y="66030"/>
                </a:lnTo>
                <a:lnTo>
                  <a:pt x="62600" y="65980"/>
                </a:lnTo>
                <a:lnTo>
                  <a:pt x="62640" y="65960"/>
                </a:lnTo>
                <a:lnTo>
                  <a:pt x="62720" y="65840"/>
                </a:lnTo>
                <a:lnTo>
                  <a:pt x="62760" y="65810"/>
                </a:lnTo>
                <a:lnTo>
                  <a:pt x="62860" y="65770"/>
                </a:lnTo>
                <a:lnTo>
                  <a:pt x="63060" y="65730"/>
                </a:lnTo>
                <a:lnTo>
                  <a:pt x="63280" y="65730"/>
                </a:lnTo>
                <a:lnTo>
                  <a:pt x="63640" y="65680"/>
                </a:lnTo>
                <a:lnTo>
                  <a:pt x="63740" y="65730"/>
                </a:lnTo>
                <a:lnTo>
                  <a:pt x="63780" y="65960"/>
                </a:lnTo>
                <a:lnTo>
                  <a:pt x="63840" y="65910"/>
                </a:lnTo>
                <a:lnTo>
                  <a:pt x="63920" y="65770"/>
                </a:lnTo>
                <a:lnTo>
                  <a:pt x="64000" y="65730"/>
                </a:lnTo>
                <a:lnTo>
                  <a:pt x="64010" y="65800"/>
                </a:lnTo>
                <a:lnTo>
                  <a:pt x="64060" y="65900"/>
                </a:lnTo>
                <a:lnTo>
                  <a:pt x="64110" y="65970"/>
                </a:lnTo>
                <a:lnTo>
                  <a:pt x="64180" y="65960"/>
                </a:lnTo>
                <a:lnTo>
                  <a:pt x="64420" y="66170"/>
                </a:lnTo>
                <a:lnTo>
                  <a:pt x="64490" y="66220"/>
                </a:lnTo>
                <a:lnTo>
                  <a:pt x="64660" y="66210"/>
                </a:lnTo>
                <a:lnTo>
                  <a:pt x="64710" y="66230"/>
                </a:lnTo>
                <a:lnTo>
                  <a:pt x="64810" y="66290"/>
                </a:lnTo>
                <a:lnTo>
                  <a:pt x="64960" y="66370"/>
                </a:lnTo>
                <a:lnTo>
                  <a:pt x="65020" y="66430"/>
                </a:lnTo>
                <a:lnTo>
                  <a:pt x="65000" y="66560"/>
                </a:lnTo>
                <a:lnTo>
                  <a:pt x="65000" y="66660"/>
                </a:lnTo>
                <a:lnTo>
                  <a:pt x="64980" y="66710"/>
                </a:lnTo>
                <a:lnTo>
                  <a:pt x="64920" y="66620"/>
                </a:lnTo>
                <a:lnTo>
                  <a:pt x="64900" y="66730"/>
                </a:lnTo>
                <a:lnTo>
                  <a:pt x="64900" y="66810"/>
                </a:lnTo>
                <a:lnTo>
                  <a:pt x="64890" y="66860"/>
                </a:lnTo>
                <a:lnTo>
                  <a:pt x="64850" y="66960"/>
                </a:lnTo>
                <a:lnTo>
                  <a:pt x="64930" y="67030"/>
                </a:lnTo>
                <a:lnTo>
                  <a:pt x="65000" y="67130"/>
                </a:lnTo>
                <a:lnTo>
                  <a:pt x="65000" y="67220"/>
                </a:lnTo>
                <a:lnTo>
                  <a:pt x="64900" y="67260"/>
                </a:lnTo>
                <a:lnTo>
                  <a:pt x="64820" y="67310"/>
                </a:lnTo>
                <a:lnTo>
                  <a:pt x="64920" y="67420"/>
                </a:lnTo>
                <a:lnTo>
                  <a:pt x="65210" y="67630"/>
                </a:lnTo>
                <a:lnTo>
                  <a:pt x="65080" y="67920"/>
                </a:lnTo>
                <a:close/>
                <a:moveTo>
                  <a:pt x="61030" y="68790"/>
                </a:moveTo>
                <a:lnTo>
                  <a:pt x="60820" y="68950"/>
                </a:lnTo>
                <a:lnTo>
                  <a:pt x="60720" y="68990"/>
                </a:lnTo>
                <a:lnTo>
                  <a:pt x="60610" y="69000"/>
                </a:lnTo>
                <a:lnTo>
                  <a:pt x="60530" y="68980"/>
                </a:lnTo>
                <a:lnTo>
                  <a:pt x="60460" y="68850"/>
                </a:lnTo>
                <a:lnTo>
                  <a:pt x="60400" y="68800"/>
                </a:lnTo>
                <a:lnTo>
                  <a:pt x="60410" y="68780"/>
                </a:lnTo>
                <a:lnTo>
                  <a:pt x="60470" y="68760"/>
                </a:lnTo>
                <a:lnTo>
                  <a:pt x="60520" y="68740"/>
                </a:lnTo>
                <a:lnTo>
                  <a:pt x="60550" y="68700"/>
                </a:lnTo>
                <a:lnTo>
                  <a:pt x="60610" y="68660"/>
                </a:lnTo>
                <a:lnTo>
                  <a:pt x="60700" y="68600"/>
                </a:lnTo>
                <a:lnTo>
                  <a:pt x="60910" y="68520"/>
                </a:lnTo>
                <a:lnTo>
                  <a:pt x="61020" y="68500"/>
                </a:lnTo>
                <a:lnTo>
                  <a:pt x="61120" y="68570"/>
                </a:lnTo>
                <a:lnTo>
                  <a:pt x="61160" y="68620"/>
                </a:lnTo>
                <a:lnTo>
                  <a:pt x="61130" y="68690"/>
                </a:lnTo>
                <a:lnTo>
                  <a:pt x="61030" y="68790"/>
                </a:lnTo>
                <a:close/>
                <a:moveTo>
                  <a:pt x="65030" y="66090"/>
                </a:moveTo>
                <a:lnTo>
                  <a:pt x="64950" y="66060"/>
                </a:lnTo>
                <a:lnTo>
                  <a:pt x="64880" y="66090"/>
                </a:lnTo>
                <a:lnTo>
                  <a:pt x="64820" y="66180"/>
                </a:lnTo>
                <a:lnTo>
                  <a:pt x="64770" y="66220"/>
                </a:lnTo>
                <a:lnTo>
                  <a:pt x="64710" y="66180"/>
                </a:lnTo>
                <a:lnTo>
                  <a:pt x="64680" y="66130"/>
                </a:lnTo>
                <a:lnTo>
                  <a:pt x="64680" y="66080"/>
                </a:lnTo>
                <a:lnTo>
                  <a:pt x="64670" y="66020"/>
                </a:lnTo>
                <a:lnTo>
                  <a:pt x="64670" y="65950"/>
                </a:lnTo>
                <a:lnTo>
                  <a:pt x="64700" y="65920"/>
                </a:lnTo>
                <a:lnTo>
                  <a:pt x="64740" y="65930"/>
                </a:lnTo>
                <a:lnTo>
                  <a:pt x="64780" y="65920"/>
                </a:lnTo>
                <a:lnTo>
                  <a:pt x="64800" y="65890"/>
                </a:lnTo>
                <a:lnTo>
                  <a:pt x="64830" y="65870"/>
                </a:lnTo>
                <a:lnTo>
                  <a:pt x="64860" y="65870"/>
                </a:lnTo>
                <a:lnTo>
                  <a:pt x="64910" y="65860"/>
                </a:lnTo>
                <a:lnTo>
                  <a:pt x="64980" y="65810"/>
                </a:lnTo>
                <a:lnTo>
                  <a:pt x="65010" y="65780"/>
                </a:lnTo>
                <a:lnTo>
                  <a:pt x="65050" y="65770"/>
                </a:lnTo>
                <a:lnTo>
                  <a:pt x="65120" y="65750"/>
                </a:lnTo>
                <a:lnTo>
                  <a:pt x="65120" y="65790"/>
                </a:lnTo>
                <a:lnTo>
                  <a:pt x="65060" y="65880"/>
                </a:lnTo>
                <a:lnTo>
                  <a:pt x="65060" y="65970"/>
                </a:lnTo>
                <a:lnTo>
                  <a:pt x="65070" y="66040"/>
                </a:lnTo>
                <a:lnTo>
                  <a:pt x="65030" y="66090"/>
                </a:lnTo>
                <a:close/>
                <a:moveTo>
                  <a:pt x="60970" y="65250"/>
                </a:moveTo>
                <a:lnTo>
                  <a:pt x="60840" y="65270"/>
                </a:lnTo>
                <a:lnTo>
                  <a:pt x="60760" y="65320"/>
                </a:lnTo>
                <a:lnTo>
                  <a:pt x="60650" y="65470"/>
                </a:lnTo>
                <a:lnTo>
                  <a:pt x="60360" y="65700"/>
                </a:lnTo>
                <a:lnTo>
                  <a:pt x="60320" y="65790"/>
                </a:lnTo>
                <a:lnTo>
                  <a:pt x="60310" y="65900"/>
                </a:lnTo>
                <a:lnTo>
                  <a:pt x="60290" y="65980"/>
                </a:lnTo>
                <a:lnTo>
                  <a:pt x="60240" y="66040"/>
                </a:lnTo>
                <a:lnTo>
                  <a:pt x="60170" y="66100"/>
                </a:lnTo>
                <a:lnTo>
                  <a:pt x="60130" y="66130"/>
                </a:lnTo>
                <a:lnTo>
                  <a:pt x="60060" y="66150"/>
                </a:lnTo>
                <a:lnTo>
                  <a:pt x="60030" y="66180"/>
                </a:lnTo>
                <a:lnTo>
                  <a:pt x="60010" y="66210"/>
                </a:lnTo>
                <a:lnTo>
                  <a:pt x="59980" y="66250"/>
                </a:lnTo>
                <a:lnTo>
                  <a:pt x="59960" y="66300"/>
                </a:lnTo>
                <a:lnTo>
                  <a:pt x="59960" y="66340"/>
                </a:lnTo>
                <a:lnTo>
                  <a:pt x="59960" y="66770"/>
                </a:lnTo>
                <a:lnTo>
                  <a:pt x="59890" y="67060"/>
                </a:lnTo>
                <a:lnTo>
                  <a:pt x="59880" y="67170"/>
                </a:lnTo>
                <a:lnTo>
                  <a:pt x="59860" y="67210"/>
                </a:lnTo>
                <a:lnTo>
                  <a:pt x="59810" y="67240"/>
                </a:lnTo>
                <a:lnTo>
                  <a:pt x="59760" y="67260"/>
                </a:lnTo>
                <a:lnTo>
                  <a:pt x="59730" y="67280"/>
                </a:lnTo>
                <a:lnTo>
                  <a:pt x="59240" y="68440"/>
                </a:lnTo>
                <a:lnTo>
                  <a:pt x="59210" y="68650"/>
                </a:lnTo>
                <a:lnTo>
                  <a:pt x="59120" y="68910"/>
                </a:lnTo>
                <a:lnTo>
                  <a:pt x="59080" y="69010"/>
                </a:lnTo>
                <a:lnTo>
                  <a:pt x="59030" y="69060"/>
                </a:lnTo>
                <a:lnTo>
                  <a:pt x="58940" y="69120"/>
                </a:lnTo>
                <a:lnTo>
                  <a:pt x="58890" y="69160"/>
                </a:lnTo>
                <a:lnTo>
                  <a:pt x="58840" y="69220"/>
                </a:lnTo>
                <a:lnTo>
                  <a:pt x="58770" y="69340"/>
                </a:lnTo>
                <a:lnTo>
                  <a:pt x="58490" y="69680"/>
                </a:lnTo>
                <a:lnTo>
                  <a:pt x="58430" y="69730"/>
                </a:lnTo>
                <a:lnTo>
                  <a:pt x="58340" y="69780"/>
                </a:lnTo>
                <a:lnTo>
                  <a:pt x="58260" y="69780"/>
                </a:lnTo>
                <a:lnTo>
                  <a:pt x="58230" y="69660"/>
                </a:lnTo>
                <a:lnTo>
                  <a:pt x="58190" y="69350"/>
                </a:lnTo>
                <a:lnTo>
                  <a:pt x="58190" y="69230"/>
                </a:lnTo>
                <a:lnTo>
                  <a:pt x="58460" y="67720"/>
                </a:lnTo>
                <a:lnTo>
                  <a:pt x="58680" y="67220"/>
                </a:lnTo>
                <a:lnTo>
                  <a:pt x="58700" y="67110"/>
                </a:lnTo>
                <a:lnTo>
                  <a:pt x="58710" y="66980"/>
                </a:lnTo>
                <a:lnTo>
                  <a:pt x="58690" y="66950"/>
                </a:lnTo>
                <a:lnTo>
                  <a:pt x="58580" y="66900"/>
                </a:lnTo>
                <a:lnTo>
                  <a:pt x="58560" y="66870"/>
                </a:lnTo>
                <a:lnTo>
                  <a:pt x="58580" y="66700"/>
                </a:lnTo>
                <a:lnTo>
                  <a:pt x="58600" y="66660"/>
                </a:lnTo>
                <a:lnTo>
                  <a:pt x="58640" y="66640"/>
                </a:lnTo>
                <a:lnTo>
                  <a:pt x="58670" y="66660"/>
                </a:lnTo>
                <a:lnTo>
                  <a:pt x="58690" y="66690"/>
                </a:lnTo>
                <a:lnTo>
                  <a:pt x="58710" y="66700"/>
                </a:lnTo>
                <a:lnTo>
                  <a:pt x="58730" y="66660"/>
                </a:lnTo>
                <a:lnTo>
                  <a:pt x="58740" y="66610"/>
                </a:lnTo>
                <a:lnTo>
                  <a:pt x="58740" y="66490"/>
                </a:lnTo>
                <a:lnTo>
                  <a:pt x="58770" y="66350"/>
                </a:lnTo>
                <a:lnTo>
                  <a:pt x="58840" y="66260"/>
                </a:lnTo>
                <a:lnTo>
                  <a:pt x="59040" y="66100"/>
                </a:lnTo>
                <a:lnTo>
                  <a:pt x="59230" y="65890"/>
                </a:lnTo>
                <a:lnTo>
                  <a:pt x="59300" y="65770"/>
                </a:lnTo>
                <a:lnTo>
                  <a:pt x="59370" y="65520"/>
                </a:lnTo>
                <a:lnTo>
                  <a:pt x="59620" y="65170"/>
                </a:lnTo>
                <a:lnTo>
                  <a:pt x="59710" y="64830"/>
                </a:lnTo>
                <a:lnTo>
                  <a:pt x="59750" y="64740"/>
                </a:lnTo>
                <a:lnTo>
                  <a:pt x="59850" y="64650"/>
                </a:lnTo>
                <a:lnTo>
                  <a:pt x="60300" y="64040"/>
                </a:lnTo>
                <a:lnTo>
                  <a:pt x="60320" y="63950"/>
                </a:lnTo>
                <a:lnTo>
                  <a:pt x="60330" y="63930"/>
                </a:lnTo>
                <a:lnTo>
                  <a:pt x="60360" y="63900"/>
                </a:lnTo>
                <a:lnTo>
                  <a:pt x="60380" y="63860"/>
                </a:lnTo>
                <a:lnTo>
                  <a:pt x="60400" y="63810"/>
                </a:lnTo>
                <a:lnTo>
                  <a:pt x="60360" y="63630"/>
                </a:lnTo>
                <a:lnTo>
                  <a:pt x="60360" y="63560"/>
                </a:lnTo>
                <a:lnTo>
                  <a:pt x="60420" y="63450"/>
                </a:lnTo>
                <a:lnTo>
                  <a:pt x="60550" y="63290"/>
                </a:lnTo>
                <a:lnTo>
                  <a:pt x="60610" y="63070"/>
                </a:lnTo>
                <a:lnTo>
                  <a:pt x="60680" y="62950"/>
                </a:lnTo>
                <a:lnTo>
                  <a:pt x="60760" y="62830"/>
                </a:lnTo>
                <a:lnTo>
                  <a:pt x="60960" y="62600"/>
                </a:lnTo>
                <a:lnTo>
                  <a:pt x="61060" y="62450"/>
                </a:lnTo>
                <a:lnTo>
                  <a:pt x="61420" y="61430"/>
                </a:lnTo>
                <a:lnTo>
                  <a:pt x="61520" y="61260"/>
                </a:lnTo>
                <a:lnTo>
                  <a:pt x="61490" y="61140"/>
                </a:lnTo>
                <a:lnTo>
                  <a:pt x="61430" y="60950"/>
                </a:lnTo>
                <a:lnTo>
                  <a:pt x="61460" y="60850"/>
                </a:lnTo>
                <a:lnTo>
                  <a:pt x="61520" y="60780"/>
                </a:lnTo>
                <a:lnTo>
                  <a:pt x="61570" y="60700"/>
                </a:lnTo>
                <a:lnTo>
                  <a:pt x="61570" y="60570"/>
                </a:lnTo>
                <a:lnTo>
                  <a:pt x="61610" y="60570"/>
                </a:lnTo>
                <a:lnTo>
                  <a:pt x="61630" y="60610"/>
                </a:lnTo>
                <a:lnTo>
                  <a:pt x="61650" y="60640"/>
                </a:lnTo>
                <a:lnTo>
                  <a:pt x="61720" y="60680"/>
                </a:lnTo>
                <a:lnTo>
                  <a:pt x="61660" y="60390"/>
                </a:lnTo>
                <a:lnTo>
                  <a:pt x="61630" y="60330"/>
                </a:lnTo>
                <a:lnTo>
                  <a:pt x="61610" y="60250"/>
                </a:lnTo>
                <a:lnTo>
                  <a:pt x="61650" y="60140"/>
                </a:lnTo>
                <a:lnTo>
                  <a:pt x="61710" y="60040"/>
                </a:lnTo>
                <a:lnTo>
                  <a:pt x="61970" y="59690"/>
                </a:lnTo>
                <a:lnTo>
                  <a:pt x="62110" y="59590"/>
                </a:lnTo>
                <a:lnTo>
                  <a:pt x="62270" y="59630"/>
                </a:lnTo>
                <a:lnTo>
                  <a:pt x="62260" y="59670"/>
                </a:lnTo>
                <a:lnTo>
                  <a:pt x="62230" y="59830"/>
                </a:lnTo>
                <a:lnTo>
                  <a:pt x="62170" y="59980"/>
                </a:lnTo>
                <a:lnTo>
                  <a:pt x="62140" y="60090"/>
                </a:lnTo>
                <a:lnTo>
                  <a:pt x="62120" y="60290"/>
                </a:lnTo>
                <a:lnTo>
                  <a:pt x="62090" y="60390"/>
                </a:lnTo>
                <a:lnTo>
                  <a:pt x="61930" y="60590"/>
                </a:lnTo>
                <a:lnTo>
                  <a:pt x="61870" y="60680"/>
                </a:lnTo>
                <a:lnTo>
                  <a:pt x="61920" y="60700"/>
                </a:lnTo>
                <a:lnTo>
                  <a:pt x="61940" y="60740"/>
                </a:lnTo>
                <a:lnTo>
                  <a:pt x="61940" y="60780"/>
                </a:lnTo>
                <a:lnTo>
                  <a:pt x="61960" y="60800"/>
                </a:lnTo>
                <a:lnTo>
                  <a:pt x="62070" y="60790"/>
                </a:lnTo>
                <a:lnTo>
                  <a:pt x="62120" y="60780"/>
                </a:lnTo>
                <a:lnTo>
                  <a:pt x="62160" y="60760"/>
                </a:lnTo>
                <a:lnTo>
                  <a:pt x="62150" y="60870"/>
                </a:lnTo>
                <a:lnTo>
                  <a:pt x="62200" y="61190"/>
                </a:lnTo>
                <a:lnTo>
                  <a:pt x="62190" y="61310"/>
                </a:lnTo>
                <a:lnTo>
                  <a:pt x="62150" y="61480"/>
                </a:lnTo>
                <a:lnTo>
                  <a:pt x="62160" y="61580"/>
                </a:lnTo>
                <a:lnTo>
                  <a:pt x="62230" y="61710"/>
                </a:lnTo>
                <a:lnTo>
                  <a:pt x="62240" y="61770"/>
                </a:lnTo>
                <a:lnTo>
                  <a:pt x="62220" y="61820"/>
                </a:lnTo>
                <a:lnTo>
                  <a:pt x="62140" y="61950"/>
                </a:lnTo>
                <a:lnTo>
                  <a:pt x="62120" y="62010"/>
                </a:lnTo>
                <a:lnTo>
                  <a:pt x="62100" y="62140"/>
                </a:lnTo>
                <a:lnTo>
                  <a:pt x="62010" y="62360"/>
                </a:lnTo>
                <a:lnTo>
                  <a:pt x="61980" y="62480"/>
                </a:lnTo>
                <a:lnTo>
                  <a:pt x="62000" y="62700"/>
                </a:lnTo>
                <a:lnTo>
                  <a:pt x="62140" y="63140"/>
                </a:lnTo>
                <a:lnTo>
                  <a:pt x="62160" y="63340"/>
                </a:lnTo>
                <a:lnTo>
                  <a:pt x="62150" y="63340"/>
                </a:lnTo>
                <a:lnTo>
                  <a:pt x="62110" y="63360"/>
                </a:lnTo>
                <a:lnTo>
                  <a:pt x="62070" y="63390"/>
                </a:lnTo>
                <a:lnTo>
                  <a:pt x="62050" y="63410"/>
                </a:lnTo>
                <a:lnTo>
                  <a:pt x="62050" y="63440"/>
                </a:lnTo>
                <a:lnTo>
                  <a:pt x="62080" y="63460"/>
                </a:lnTo>
                <a:lnTo>
                  <a:pt x="62090" y="63490"/>
                </a:lnTo>
                <a:lnTo>
                  <a:pt x="62080" y="63920"/>
                </a:lnTo>
                <a:lnTo>
                  <a:pt x="62060" y="64010"/>
                </a:lnTo>
                <a:lnTo>
                  <a:pt x="61920" y="64360"/>
                </a:lnTo>
                <a:lnTo>
                  <a:pt x="61920" y="64400"/>
                </a:lnTo>
                <a:lnTo>
                  <a:pt x="61970" y="64480"/>
                </a:lnTo>
                <a:lnTo>
                  <a:pt x="61950" y="64530"/>
                </a:lnTo>
                <a:lnTo>
                  <a:pt x="61830" y="64610"/>
                </a:lnTo>
                <a:lnTo>
                  <a:pt x="61820" y="64550"/>
                </a:lnTo>
                <a:lnTo>
                  <a:pt x="61790" y="64510"/>
                </a:lnTo>
                <a:lnTo>
                  <a:pt x="61760" y="64500"/>
                </a:lnTo>
                <a:lnTo>
                  <a:pt x="61720" y="64540"/>
                </a:lnTo>
                <a:lnTo>
                  <a:pt x="61710" y="64580"/>
                </a:lnTo>
                <a:lnTo>
                  <a:pt x="61720" y="64780"/>
                </a:lnTo>
                <a:lnTo>
                  <a:pt x="61660" y="64800"/>
                </a:lnTo>
                <a:lnTo>
                  <a:pt x="61520" y="64870"/>
                </a:lnTo>
                <a:lnTo>
                  <a:pt x="61370" y="64950"/>
                </a:lnTo>
                <a:lnTo>
                  <a:pt x="61280" y="65020"/>
                </a:lnTo>
                <a:lnTo>
                  <a:pt x="61160" y="65200"/>
                </a:lnTo>
                <a:lnTo>
                  <a:pt x="61100" y="65240"/>
                </a:lnTo>
                <a:lnTo>
                  <a:pt x="60970" y="65250"/>
                </a:lnTo>
                <a:close/>
                <a:moveTo>
                  <a:pt x="60510" y="60350"/>
                </a:moveTo>
                <a:lnTo>
                  <a:pt x="60440" y="60260"/>
                </a:lnTo>
                <a:lnTo>
                  <a:pt x="60310" y="59910"/>
                </a:lnTo>
                <a:lnTo>
                  <a:pt x="60290" y="59790"/>
                </a:lnTo>
                <a:lnTo>
                  <a:pt x="60310" y="59720"/>
                </a:lnTo>
                <a:lnTo>
                  <a:pt x="60340" y="59660"/>
                </a:lnTo>
                <a:lnTo>
                  <a:pt x="60440" y="59550"/>
                </a:lnTo>
                <a:lnTo>
                  <a:pt x="60510" y="59510"/>
                </a:lnTo>
                <a:lnTo>
                  <a:pt x="60550" y="59520"/>
                </a:lnTo>
                <a:lnTo>
                  <a:pt x="60590" y="59580"/>
                </a:lnTo>
                <a:lnTo>
                  <a:pt x="60740" y="60020"/>
                </a:lnTo>
                <a:lnTo>
                  <a:pt x="60800" y="60120"/>
                </a:lnTo>
                <a:lnTo>
                  <a:pt x="60860" y="60200"/>
                </a:lnTo>
                <a:lnTo>
                  <a:pt x="60890" y="60260"/>
                </a:lnTo>
                <a:lnTo>
                  <a:pt x="60880" y="60290"/>
                </a:lnTo>
                <a:lnTo>
                  <a:pt x="60530" y="60330"/>
                </a:lnTo>
                <a:lnTo>
                  <a:pt x="60510" y="60350"/>
                </a:lnTo>
                <a:close/>
                <a:moveTo>
                  <a:pt x="58470" y="64420"/>
                </a:moveTo>
                <a:lnTo>
                  <a:pt x="58360" y="64660"/>
                </a:lnTo>
                <a:lnTo>
                  <a:pt x="58340" y="64780"/>
                </a:lnTo>
                <a:lnTo>
                  <a:pt x="58330" y="65140"/>
                </a:lnTo>
                <a:lnTo>
                  <a:pt x="58310" y="65250"/>
                </a:lnTo>
                <a:lnTo>
                  <a:pt x="58140" y="65580"/>
                </a:lnTo>
                <a:lnTo>
                  <a:pt x="58120" y="65710"/>
                </a:lnTo>
                <a:lnTo>
                  <a:pt x="58110" y="65840"/>
                </a:lnTo>
                <a:lnTo>
                  <a:pt x="58100" y="65950"/>
                </a:lnTo>
                <a:lnTo>
                  <a:pt x="58060" y="66050"/>
                </a:lnTo>
                <a:lnTo>
                  <a:pt x="57820" y="66410"/>
                </a:lnTo>
                <a:lnTo>
                  <a:pt x="57770" y="66550"/>
                </a:lnTo>
                <a:lnTo>
                  <a:pt x="57730" y="66580"/>
                </a:lnTo>
                <a:lnTo>
                  <a:pt x="57690" y="66620"/>
                </a:lnTo>
                <a:lnTo>
                  <a:pt x="57680" y="66640"/>
                </a:lnTo>
                <a:lnTo>
                  <a:pt x="57600" y="66890"/>
                </a:lnTo>
                <a:lnTo>
                  <a:pt x="57450" y="67060"/>
                </a:lnTo>
                <a:lnTo>
                  <a:pt x="57380" y="67150"/>
                </a:lnTo>
                <a:lnTo>
                  <a:pt x="57350" y="67280"/>
                </a:lnTo>
                <a:lnTo>
                  <a:pt x="57420" y="68210"/>
                </a:lnTo>
                <a:lnTo>
                  <a:pt x="57390" y="68340"/>
                </a:lnTo>
                <a:lnTo>
                  <a:pt x="57380" y="68400"/>
                </a:lnTo>
                <a:lnTo>
                  <a:pt x="57370" y="68470"/>
                </a:lnTo>
                <a:lnTo>
                  <a:pt x="57330" y="68480"/>
                </a:lnTo>
                <a:lnTo>
                  <a:pt x="57280" y="68460"/>
                </a:lnTo>
                <a:lnTo>
                  <a:pt x="57240" y="68490"/>
                </a:lnTo>
                <a:lnTo>
                  <a:pt x="57230" y="68630"/>
                </a:lnTo>
                <a:lnTo>
                  <a:pt x="57460" y="68790"/>
                </a:lnTo>
                <a:lnTo>
                  <a:pt x="57420" y="68930"/>
                </a:lnTo>
                <a:lnTo>
                  <a:pt x="57370" y="68820"/>
                </a:lnTo>
                <a:lnTo>
                  <a:pt x="57280" y="68880"/>
                </a:lnTo>
                <a:lnTo>
                  <a:pt x="57230" y="68990"/>
                </a:lnTo>
                <a:lnTo>
                  <a:pt x="57330" y="69050"/>
                </a:lnTo>
                <a:lnTo>
                  <a:pt x="57480" y="69070"/>
                </a:lnTo>
                <a:lnTo>
                  <a:pt x="57530" y="69130"/>
                </a:lnTo>
                <a:lnTo>
                  <a:pt x="57530" y="69220"/>
                </a:lnTo>
                <a:lnTo>
                  <a:pt x="57570" y="69350"/>
                </a:lnTo>
                <a:lnTo>
                  <a:pt x="57640" y="69420"/>
                </a:lnTo>
                <a:lnTo>
                  <a:pt x="57750" y="69500"/>
                </a:lnTo>
                <a:lnTo>
                  <a:pt x="57860" y="69580"/>
                </a:lnTo>
                <a:lnTo>
                  <a:pt x="57940" y="69830"/>
                </a:lnTo>
                <a:lnTo>
                  <a:pt x="58030" y="69930"/>
                </a:lnTo>
                <a:lnTo>
                  <a:pt x="58140" y="70020"/>
                </a:lnTo>
                <a:lnTo>
                  <a:pt x="58230" y="70130"/>
                </a:lnTo>
                <a:lnTo>
                  <a:pt x="58270" y="70350"/>
                </a:lnTo>
                <a:lnTo>
                  <a:pt x="58210" y="70600"/>
                </a:lnTo>
                <a:lnTo>
                  <a:pt x="58110" y="70820"/>
                </a:lnTo>
                <a:lnTo>
                  <a:pt x="57810" y="71250"/>
                </a:lnTo>
                <a:lnTo>
                  <a:pt x="57790" y="71340"/>
                </a:lnTo>
                <a:lnTo>
                  <a:pt x="57740" y="71410"/>
                </a:lnTo>
                <a:lnTo>
                  <a:pt x="57370" y="71640"/>
                </a:lnTo>
                <a:lnTo>
                  <a:pt x="57300" y="71660"/>
                </a:lnTo>
                <a:lnTo>
                  <a:pt x="57110" y="71660"/>
                </a:lnTo>
                <a:lnTo>
                  <a:pt x="57040" y="71670"/>
                </a:lnTo>
                <a:lnTo>
                  <a:pt x="56940" y="71720"/>
                </a:lnTo>
                <a:lnTo>
                  <a:pt x="56820" y="71740"/>
                </a:lnTo>
                <a:lnTo>
                  <a:pt x="56740" y="71790"/>
                </a:lnTo>
                <a:lnTo>
                  <a:pt x="56680" y="71800"/>
                </a:lnTo>
                <a:lnTo>
                  <a:pt x="56460" y="71730"/>
                </a:lnTo>
                <a:lnTo>
                  <a:pt x="56280" y="71550"/>
                </a:lnTo>
                <a:lnTo>
                  <a:pt x="56150" y="71330"/>
                </a:lnTo>
                <a:lnTo>
                  <a:pt x="55930" y="70790"/>
                </a:lnTo>
                <a:lnTo>
                  <a:pt x="55900" y="70430"/>
                </a:lnTo>
                <a:lnTo>
                  <a:pt x="55870" y="70330"/>
                </a:lnTo>
                <a:lnTo>
                  <a:pt x="55810" y="70240"/>
                </a:lnTo>
                <a:lnTo>
                  <a:pt x="55680" y="70110"/>
                </a:lnTo>
                <a:lnTo>
                  <a:pt x="55580" y="70040"/>
                </a:lnTo>
                <a:lnTo>
                  <a:pt x="55490" y="70020"/>
                </a:lnTo>
                <a:lnTo>
                  <a:pt x="55140" y="70000"/>
                </a:lnTo>
                <a:lnTo>
                  <a:pt x="55030" y="69980"/>
                </a:lnTo>
                <a:lnTo>
                  <a:pt x="54790" y="69850"/>
                </a:lnTo>
                <a:lnTo>
                  <a:pt x="54720" y="69830"/>
                </a:lnTo>
                <a:lnTo>
                  <a:pt x="54670" y="69810"/>
                </a:lnTo>
                <a:lnTo>
                  <a:pt x="54630" y="69770"/>
                </a:lnTo>
                <a:lnTo>
                  <a:pt x="54590" y="69710"/>
                </a:lnTo>
                <a:lnTo>
                  <a:pt x="54560" y="69680"/>
                </a:lnTo>
                <a:lnTo>
                  <a:pt x="54490" y="69660"/>
                </a:lnTo>
                <a:lnTo>
                  <a:pt x="54420" y="69660"/>
                </a:lnTo>
                <a:lnTo>
                  <a:pt x="54360" y="69640"/>
                </a:lnTo>
                <a:lnTo>
                  <a:pt x="54350" y="69610"/>
                </a:lnTo>
                <a:lnTo>
                  <a:pt x="56570" y="66750"/>
                </a:lnTo>
                <a:lnTo>
                  <a:pt x="57380" y="65250"/>
                </a:lnTo>
                <a:lnTo>
                  <a:pt x="57450" y="65080"/>
                </a:lnTo>
                <a:lnTo>
                  <a:pt x="57450" y="64910"/>
                </a:lnTo>
                <a:lnTo>
                  <a:pt x="57280" y="64260"/>
                </a:lnTo>
                <a:lnTo>
                  <a:pt x="57410" y="64230"/>
                </a:lnTo>
                <a:lnTo>
                  <a:pt x="57550" y="64180"/>
                </a:lnTo>
                <a:lnTo>
                  <a:pt x="57680" y="64130"/>
                </a:lnTo>
                <a:lnTo>
                  <a:pt x="57810" y="64150"/>
                </a:lnTo>
                <a:lnTo>
                  <a:pt x="57840" y="64170"/>
                </a:lnTo>
                <a:lnTo>
                  <a:pt x="57850" y="64190"/>
                </a:lnTo>
                <a:lnTo>
                  <a:pt x="57860" y="64220"/>
                </a:lnTo>
                <a:lnTo>
                  <a:pt x="57870" y="64250"/>
                </a:lnTo>
                <a:lnTo>
                  <a:pt x="57880" y="64290"/>
                </a:lnTo>
                <a:lnTo>
                  <a:pt x="57900" y="64300"/>
                </a:lnTo>
                <a:lnTo>
                  <a:pt x="57930" y="64300"/>
                </a:lnTo>
                <a:lnTo>
                  <a:pt x="58060" y="64350"/>
                </a:lnTo>
                <a:lnTo>
                  <a:pt x="58370" y="64410"/>
                </a:lnTo>
                <a:lnTo>
                  <a:pt x="58470" y="64420"/>
                </a:lnTo>
                <a:close/>
                <a:moveTo>
                  <a:pt x="61920" y="64860"/>
                </a:moveTo>
                <a:lnTo>
                  <a:pt x="61980" y="64830"/>
                </a:lnTo>
                <a:lnTo>
                  <a:pt x="62080" y="64760"/>
                </a:lnTo>
                <a:lnTo>
                  <a:pt x="62100" y="64790"/>
                </a:lnTo>
                <a:lnTo>
                  <a:pt x="62010" y="64890"/>
                </a:lnTo>
                <a:lnTo>
                  <a:pt x="61900" y="64990"/>
                </a:lnTo>
                <a:lnTo>
                  <a:pt x="61810" y="65100"/>
                </a:lnTo>
                <a:lnTo>
                  <a:pt x="61740" y="65170"/>
                </a:lnTo>
                <a:lnTo>
                  <a:pt x="61640" y="65180"/>
                </a:lnTo>
                <a:lnTo>
                  <a:pt x="61580" y="65220"/>
                </a:lnTo>
                <a:lnTo>
                  <a:pt x="61510" y="65170"/>
                </a:lnTo>
                <a:lnTo>
                  <a:pt x="61520" y="65070"/>
                </a:lnTo>
                <a:lnTo>
                  <a:pt x="61520" y="64980"/>
                </a:lnTo>
                <a:lnTo>
                  <a:pt x="61590" y="64890"/>
                </a:lnTo>
                <a:lnTo>
                  <a:pt x="61760" y="64810"/>
                </a:lnTo>
                <a:lnTo>
                  <a:pt x="61820" y="64790"/>
                </a:lnTo>
                <a:lnTo>
                  <a:pt x="61920" y="64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Western Visay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470" y="64420"/>
                </a:moveTo>
                <a:lnTo>
                  <a:pt x="58370" y="64410"/>
                </a:lnTo>
                <a:lnTo>
                  <a:pt x="58060" y="64350"/>
                </a:lnTo>
                <a:lnTo>
                  <a:pt x="57930" y="64300"/>
                </a:lnTo>
                <a:lnTo>
                  <a:pt x="57900" y="64300"/>
                </a:lnTo>
                <a:lnTo>
                  <a:pt x="57880" y="64290"/>
                </a:lnTo>
                <a:lnTo>
                  <a:pt x="57870" y="64250"/>
                </a:lnTo>
                <a:lnTo>
                  <a:pt x="57860" y="64220"/>
                </a:lnTo>
                <a:lnTo>
                  <a:pt x="57850" y="64190"/>
                </a:lnTo>
                <a:lnTo>
                  <a:pt x="57840" y="64170"/>
                </a:lnTo>
                <a:lnTo>
                  <a:pt x="57810" y="64150"/>
                </a:lnTo>
                <a:lnTo>
                  <a:pt x="57680" y="64130"/>
                </a:lnTo>
                <a:lnTo>
                  <a:pt x="57550" y="64180"/>
                </a:lnTo>
                <a:lnTo>
                  <a:pt x="57410" y="64230"/>
                </a:lnTo>
                <a:lnTo>
                  <a:pt x="57280" y="64260"/>
                </a:lnTo>
                <a:lnTo>
                  <a:pt x="57450" y="64910"/>
                </a:lnTo>
                <a:lnTo>
                  <a:pt x="57450" y="65080"/>
                </a:lnTo>
                <a:lnTo>
                  <a:pt x="57380" y="65250"/>
                </a:lnTo>
                <a:lnTo>
                  <a:pt x="56570" y="66750"/>
                </a:lnTo>
                <a:lnTo>
                  <a:pt x="54350" y="69610"/>
                </a:lnTo>
                <a:lnTo>
                  <a:pt x="54310" y="69540"/>
                </a:lnTo>
                <a:lnTo>
                  <a:pt x="54200" y="69410"/>
                </a:lnTo>
                <a:lnTo>
                  <a:pt x="54100" y="69330"/>
                </a:lnTo>
                <a:lnTo>
                  <a:pt x="53990" y="69070"/>
                </a:lnTo>
                <a:lnTo>
                  <a:pt x="53910" y="69010"/>
                </a:lnTo>
                <a:lnTo>
                  <a:pt x="53850" y="68990"/>
                </a:lnTo>
                <a:lnTo>
                  <a:pt x="53810" y="68940"/>
                </a:lnTo>
                <a:lnTo>
                  <a:pt x="53650" y="68600"/>
                </a:lnTo>
                <a:lnTo>
                  <a:pt x="53600" y="68530"/>
                </a:lnTo>
                <a:lnTo>
                  <a:pt x="53640" y="68480"/>
                </a:lnTo>
                <a:lnTo>
                  <a:pt x="53620" y="68430"/>
                </a:lnTo>
                <a:lnTo>
                  <a:pt x="53520" y="68340"/>
                </a:lnTo>
                <a:lnTo>
                  <a:pt x="53500" y="68360"/>
                </a:lnTo>
                <a:lnTo>
                  <a:pt x="53440" y="68390"/>
                </a:lnTo>
                <a:lnTo>
                  <a:pt x="53410" y="68410"/>
                </a:lnTo>
                <a:lnTo>
                  <a:pt x="53420" y="68340"/>
                </a:lnTo>
                <a:lnTo>
                  <a:pt x="53460" y="68200"/>
                </a:lnTo>
                <a:lnTo>
                  <a:pt x="53450" y="68110"/>
                </a:lnTo>
                <a:lnTo>
                  <a:pt x="53420" y="68130"/>
                </a:lnTo>
                <a:lnTo>
                  <a:pt x="53340" y="68170"/>
                </a:lnTo>
                <a:lnTo>
                  <a:pt x="53300" y="68190"/>
                </a:lnTo>
                <a:lnTo>
                  <a:pt x="53310" y="67980"/>
                </a:lnTo>
                <a:lnTo>
                  <a:pt x="53340" y="67780"/>
                </a:lnTo>
                <a:lnTo>
                  <a:pt x="53340" y="67600"/>
                </a:lnTo>
                <a:lnTo>
                  <a:pt x="53260" y="67450"/>
                </a:lnTo>
                <a:lnTo>
                  <a:pt x="53260" y="67410"/>
                </a:lnTo>
                <a:lnTo>
                  <a:pt x="53320" y="67350"/>
                </a:lnTo>
                <a:lnTo>
                  <a:pt x="53530" y="66980"/>
                </a:lnTo>
                <a:lnTo>
                  <a:pt x="53620" y="66740"/>
                </a:lnTo>
                <a:lnTo>
                  <a:pt x="53690" y="66700"/>
                </a:lnTo>
                <a:lnTo>
                  <a:pt x="53800" y="66680"/>
                </a:lnTo>
                <a:lnTo>
                  <a:pt x="54030" y="66630"/>
                </a:lnTo>
                <a:lnTo>
                  <a:pt x="54150" y="66620"/>
                </a:lnTo>
                <a:lnTo>
                  <a:pt x="54500" y="66690"/>
                </a:lnTo>
                <a:lnTo>
                  <a:pt x="54590" y="66740"/>
                </a:lnTo>
                <a:lnTo>
                  <a:pt x="54670" y="66690"/>
                </a:lnTo>
                <a:lnTo>
                  <a:pt x="54940" y="66630"/>
                </a:lnTo>
                <a:lnTo>
                  <a:pt x="55050" y="66570"/>
                </a:lnTo>
                <a:lnTo>
                  <a:pt x="55340" y="66270"/>
                </a:lnTo>
                <a:lnTo>
                  <a:pt x="55470" y="66180"/>
                </a:lnTo>
                <a:lnTo>
                  <a:pt x="55580" y="66240"/>
                </a:lnTo>
                <a:lnTo>
                  <a:pt x="55680" y="66190"/>
                </a:lnTo>
                <a:lnTo>
                  <a:pt x="55820" y="66010"/>
                </a:lnTo>
                <a:lnTo>
                  <a:pt x="55860" y="65910"/>
                </a:lnTo>
                <a:lnTo>
                  <a:pt x="55840" y="65780"/>
                </a:lnTo>
                <a:lnTo>
                  <a:pt x="55770" y="65550"/>
                </a:lnTo>
                <a:lnTo>
                  <a:pt x="55730" y="65310"/>
                </a:lnTo>
                <a:lnTo>
                  <a:pt x="55810" y="64650"/>
                </a:lnTo>
                <a:lnTo>
                  <a:pt x="55750" y="64410"/>
                </a:lnTo>
                <a:lnTo>
                  <a:pt x="55550" y="63980"/>
                </a:lnTo>
                <a:lnTo>
                  <a:pt x="55510" y="63750"/>
                </a:lnTo>
                <a:lnTo>
                  <a:pt x="55560" y="63650"/>
                </a:lnTo>
                <a:lnTo>
                  <a:pt x="55660" y="63610"/>
                </a:lnTo>
                <a:lnTo>
                  <a:pt x="55760" y="63580"/>
                </a:lnTo>
                <a:lnTo>
                  <a:pt x="55810" y="63550"/>
                </a:lnTo>
                <a:lnTo>
                  <a:pt x="55840" y="63490"/>
                </a:lnTo>
                <a:lnTo>
                  <a:pt x="56030" y="63300"/>
                </a:lnTo>
                <a:lnTo>
                  <a:pt x="56080" y="63190"/>
                </a:lnTo>
                <a:lnTo>
                  <a:pt x="56150" y="63020"/>
                </a:lnTo>
                <a:lnTo>
                  <a:pt x="56160" y="62970"/>
                </a:lnTo>
                <a:lnTo>
                  <a:pt x="56360" y="62630"/>
                </a:lnTo>
                <a:lnTo>
                  <a:pt x="56380" y="62510"/>
                </a:lnTo>
                <a:lnTo>
                  <a:pt x="56360" y="62160"/>
                </a:lnTo>
                <a:lnTo>
                  <a:pt x="56340" y="62130"/>
                </a:lnTo>
                <a:lnTo>
                  <a:pt x="56260" y="62080"/>
                </a:lnTo>
                <a:lnTo>
                  <a:pt x="56240" y="62050"/>
                </a:lnTo>
                <a:lnTo>
                  <a:pt x="56250" y="61930"/>
                </a:lnTo>
                <a:lnTo>
                  <a:pt x="56260" y="61890"/>
                </a:lnTo>
                <a:lnTo>
                  <a:pt x="56280" y="61840"/>
                </a:lnTo>
                <a:lnTo>
                  <a:pt x="56330" y="61780"/>
                </a:lnTo>
                <a:lnTo>
                  <a:pt x="56470" y="61610"/>
                </a:lnTo>
                <a:lnTo>
                  <a:pt x="56520" y="61580"/>
                </a:lnTo>
                <a:lnTo>
                  <a:pt x="56760" y="61570"/>
                </a:lnTo>
                <a:lnTo>
                  <a:pt x="56870" y="61550"/>
                </a:lnTo>
                <a:lnTo>
                  <a:pt x="56980" y="61510"/>
                </a:lnTo>
                <a:lnTo>
                  <a:pt x="57420" y="61230"/>
                </a:lnTo>
                <a:lnTo>
                  <a:pt x="57650" y="61120"/>
                </a:lnTo>
                <a:lnTo>
                  <a:pt x="57900" y="61130"/>
                </a:lnTo>
                <a:lnTo>
                  <a:pt x="57910" y="61150"/>
                </a:lnTo>
                <a:lnTo>
                  <a:pt x="57930" y="61190"/>
                </a:lnTo>
                <a:lnTo>
                  <a:pt x="57950" y="61230"/>
                </a:lnTo>
                <a:lnTo>
                  <a:pt x="57990" y="61240"/>
                </a:lnTo>
                <a:lnTo>
                  <a:pt x="58090" y="61240"/>
                </a:lnTo>
                <a:lnTo>
                  <a:pt x="58120" y="61240"/>
                </a:lnTo>
                <a:lnTo>
                  <a:pt x="58180" y="61280"/>
                </a:lnTo>
                <a:lnTo>
                  <a:pt x="58270" y="61370"/>
                </a:lnTo>
                <a:lnTo>
                  <a:pt x="58340" y="61400"/>
                </a:lnTo>
                <a:lnTo>
                  <a:pt x="58400" y="61390"/>
                </a:lnTo>
                <a:lnTo>
                  <a:pt x="58540" y="61330"/>
                </a:lnTo>
                <a:lnTo>
                  <a:pt x="58600" y="61320"/>
                </a:lnTo>
                <a:lnTo>
                  <a:pt x="58670" y="61360"/>
                </a:lnTo>
                <a:lnTo>
                  <a:pt x="58660" y="61400"/>
                </a:lnTo>
                <a:lnTo>
                  <a:pt x="58620" y="61450"/>
                </a:lnTo>
                <a:lnTo>
                  <a:pt x="58630" y="61510"/>
                </a:lnTo>
                <a:lnTo>
                  <a:pt x="58680" y="61540"/>
                </a:lnTo>
                <a:lnTo>
                  <a:pt x="58720" y="61520"/>
                </a:lnTo>
                <a:lnTo>
                  <a:pt x="58760" y="61470"/>
                </a:lnTo>
                <a:lnTo>
                  <a:pt x="58820" y="61430"/>
                </a:lnTo>
                <a:lnTo>
                  <a:pt x="58900" y="61420"/>
                </a:lnTo>
                <a:lnTo>
                  <a:pt x="58960" y="61430"/>
                </a:lnTo>
                <a:lnTo>
                  <a:pt x="59010" y="61450"/>
                </a:lnTo>
                <a:lnTo>
                  <a:pt x="59200" y="61500"/>
                </a:lnTo>
                <a:lnTo>
                  <a:pt x="59300" y="61540"/>
                </a:lnTo>
                <a:lnTo>
                  <a:pt x="59380" y="61620"/>
                </a:lnTo>
                <a:lnTo>
                  <a:pt x="59410" y="61840"/>
                </a:lnTo>
                <a:lnTo>
                  <a:pt x="59440" y="61890"/>
                </a:lnTo>
                <a:lnTo>
                  <a:pt x="59510" y="61990"/>
                </a:lnTo>
                <a:lnTo>
                  <a:pt x="59530" y="62000"/>
                </a:lnTo>
                <a:lnTo>
                  <a:pt x="59550" y="62000"/>
                </a:lnTo>
                <a:lnTo>
                  <a:pt x="59570" y="62010"/>
                </a:lnTo>
                <a:lnTo>
                  <a:pt x="59590" y="62030"/>
                </a:lnTo>
                <a:lnTo>
                  <a:pt x="59590" y="62060"/>
                </a:lnTo>
                <a:lnTo>
                  <a:pt x="59570" y="62310"/>
                </a:lnTo>
                <a:lnTo>
                  <a:pt x="59520" y="62410"/>
                </a:lnTo>
                <a:lnTo>
                  <a:pt x="59370" y="62630"/>
                </a:lnTo>
                <a:lnTo>
                  <a:pt x="59280" y="62840"/>
                </a:lnTo>
                <a:lnTo>
                  <a:pt x="59110" y="63560"/>
                </a:lnTo>
                <a:lnTo>
                  <a:pt x="59050" y="63690"/>
                </a:lnTo>
                <a:lnTo>
                  <a:pt x="58600" y="64170"/>
                </a:lnTo>
                <a:lnTo>
                  <a:pt x="58540" y="64260"/>
                </a:lnTo>
                <a:lnTo>
                  <a:pt x="58470" y="64420"/>
                </a:lnTo>
                <a:close/>
                <a:moveTo>
                  <a:pt x="54550" y="64140"/>
                </a:moveTo>
                <a:lnTo>
                  <a:pt x="54340" y="64200"/>
                </a:lnTo>
                <a:lnTo>
                  <a:pt x="54390" y="64050"/>
                </a:lnTo>
                <a:lnTo>
                  <a:pt x="54330" y="64050"/>
                </a:lnTo>
                <a:lnTo>
                  <a:pt x="54240" y="64120"/>
                </a:lnTo>
                <a:lnTo>
                  <a:pt x="54210" y="64160"/>
                </a:lnTo>
                <a:lnTo>
                  <a:pt x="54180" y="64180"/>
                </a:lnTo>
                <a:lnTo>
                  <a:pt x="54080" y="64250"/>
                </a:lnTo>
                <a:lnTo>
                  <a:pt x="54020" y="64270"/>
                </a:lnTo>
                <a:lnTo>
                  <a:pt x="53990" y="64250"/>
                </a:lnTo>
                <a:lnTo>
                  <a:pt x="53970" y="64200"/>
                </a:lnTo>
                <a:lnTo>
                  <a:pt x="53930" y="64090"/>
                </a:lnTo>
                <a:lnTo>
                  <a:pt x="53930" y="64060"/>
                </a:lnTo>
                <a:lnTo>
                  <a:pt x="53930" y="64000"/>
                </a:lnTo>
                <a:lnTo>
                  <a:pt x="53930" y="63970"/>
                </a:lnTo>
                <a:lnTo>
                  <a:pt x="53900" y="63960"/>
                </a:lnTo>
                <a:lnTo>
                  <a:pt x="53840" y="63940"/>
                </a:lnTo>
                <a:lnTo>
                  <a:pt x="53820" y="63940"/>
                </a:lnTo>
                <a:lnTo>
                  <a:pt x="53800" y="63920"/>
                </a:lnTo>
                <a:lnTo>
                  <a:pt x="53750" y="63870"/>
                </a:lnTo>
                <a:lnTo>
                  <a:pt x="53730" y="63810"/>
                </a:lnTo>
                <a:lnTo>
                  <a:pt x="53800" y="63790"/>
                </a:lnTo>
                <a:lnTo>
                  <a:pt x="53860" y="63790"/>
                </a:lnTo>
                <a:lnTo>
                  <a:pt x="53920" y="63780"/>
                </a:lnTo>
                <a:lnTo>
                  <a:pt x="53950" y="63760"/>
                </a:lnTo>
                <a:lnTo>
                  <a:pt x="53970" y="63690"/>
                </a:lnTo>
                <a:lnTo>
                  <a:pt x="53980" y="63650"/>
                </a:lnTo>
                <a:lnTo>
                  <a:pt x="54070" y="63610"/>
                </a:lnTo>
                <a:lnTo>
                  <a:pt x="54110" y="63560"/>
                </a:lnTo>
                <a:lnTo>
                  <a:pt x="54010" y="63540"/>
                </a:lnTo>
                <a:lnTo>
                  <a:pt x="53970" y="63450"/>
                </a:lnTo>
                <a:lnTo>
                  <a:pt x="53980" y="63330"/>
                </a:lnTo>
                <a:lnTo>
                  <a:pt x="54020" y="63250"/>
                </a:lnTo>
                <a:lnTo>
                  <a:pt x="54080" y="63170"/>
                </a:lnTo>
                <a:lnTo>
                  <a:pt x="54170" y="63000"/>
                </a:lnTo>
                <a:lnTo>
                  <a:pt x="54230" y="62930"/>
                </a:lnTo>
                <a:lnTo>
                  <a:pt x="54310" y="62880"/>
                </a:lnTo>
                <a:lnTo>
                  <a:pt x="54410" y="62860"/>
                </a:lnTo>
                <a:lnTo>
                  <a:pt x="54490" y="62830"/>
                </a:lnTo>
                <a:lnTo>
                  <a:pt x="54540" y="62620"/>
                </a:lnTo>
                <a:lnTo>
                  <a:pt x="54600" y="62540"/>
                </a:lnTo>
                <a:lnTo>
                  <a:pt x="54680" y="62480"/>
                </a:lnTo>
                <a:lnTo>
                  <a:pt x="54740" y="62400"/>
                </a:lnTo>
                <a:lnTo>
                  <a:pt x="54900" y="62520"/>
                </a:lnTo>
                <a:lnTo>
                  <a:pt x="54960" y="62550"/>
                </a:lnTo>
                <a:lnTo>
                  <a:pt x="55100" y="62770"/>
                </a:lnTo>
                <a:lnTo>
                  <a:pt x="55100" y="63070"/>
                </a:lnTo>
                <a:lnTo>
                  <a:pt x="55010" y="63370"/>
                </a:lnTo>
                <a:lnTo>
                  <a:pt x="54830" y="63800"/>
                </a:lnTo>
                <a:lnTo>
                  <a:pt x="54710" y="63990"/>
                </a:lnTo>
                <a:lnTo>
                  <a:pt x="54550" y="64140"/>
                </a:lnTo>
                <a:close/>
                <a:moveTo>
                  <a:pt x="57140" y="58110"/>
                </a:moveTo>
                <a:lnTo>
                  <a:pt x="57270" y="57970"/>
                </a:lnTo>
                <a:lnTo>
                  <a:pt x="57350" y="57830"/>
                </a:lnTo>
                <a:lnTo>
                  <a:pt x="57380" y="57830"/>
                </a:lnTo>
                <a:lnTo>
                  <a:pt x="57390" y="58160"/>
                </a:lnTo>
                <a:lnTo>
                  <a:pt x="57350" y="58250"/>
                </a:lnTo>
                <a:lnTo>
                  <a:pt x="57310" y="58260"/>
                </a:lnTo>
                <a:lnTo>
                  <a:pt x="57250" y="58270"/>
                </a:lnTo>
                <a:lnTo>
                  <a:pt x="57190" y="58290"/>
                </a:lnTo>
                <a:lnTo>
                  <a:pt x="57160" y="58320"/>
                </a:lnTo>
                <a:lnTo>
                  <a:pt x="57170" y="58380"/>
                </a:lnTo>
                <a:lnTo>
                  <a:pt x="57200" y="58400"/>
                </a:lnTo>
                <a:lnTo>
                  <a:pt x="57250" y="58410"/>
                </a:lnTo>
                <a:lnTo>
                  <a:pt x="57310" y="58400"/>
                </a:lnTo>
                <a:lnTo>
                  <a:pt x="57260" y="58480"/>
                </a:lnTo>
                <a:lnTo>
                  <a:pt x="57300" y="58500"/>
                </a:lnTo>
                <a:lnTo>
                  <a:pt x="57420" y="58480"/>
                </a:lnTo>
                <a:lnTo>
                  <a:pt x="57440" y="58550"/>
                </a:lnTo>
                <a:lnTo>
                  <a:pt x="57410" y="58620"/>
                </a:lnTo>
                <a:lnTo>
                  <a:pt x="57370" y="58700"/>
                </a:lnTo>
                <a:lnTo>
                  <a:pt x="57350" y="58790"/>
                </a:lnTo>
                <a:lnTo>
                  <a:pt x="57370" y="58950"/>
                </a:lnTo>
                <a:lnTo>
                  <a:pt x="57370" y="59020"/>
                </a:lnTo>
                <a:lnTo>
                  <a:pt x="57310" y="59130"/>
                </a:lnTo>
                <a:lnTo>
                  <a:pt x="57310" y="59160"/>
                </a:lnTo>
                <a:lnTo>
                  <a:pt x="57300" y="59180"/>
                </a:lnTo>
                <a:lnTo>
                  <a:pt x="57200" y="59190"/>
                </a:lnTo>
                <a:lnTo>
                  <a:pt x="57180" y="59220"/>
                </a:lnTo>
                <a:lnTo>
                  <a:pt x="57180" y="59250"/>
                </a:lnTo>
                <a:lnTo>
                  <a:pt x="57160" y="59300"/>
                </a:lnTo>
                <a:lnTo>
                  <a:pt x="57170" y="59300"/>
                </a:lnTo>
                <a:lnTo>
                  <a:pt x="57160" y="59450"/>
                </a:lnTo>
                <a:lnTo>
                  <a:pt x="57160" y="59460"/>
                </a:lnTo>
                <a:lnTo>
                  <a:pt x="57130" y="59560"/>
                </a:lnTo>
                <a:lnTo>
                  <a:pt x="57120" y="59650"/>
                </a:lnTo>
                <a:lnTo>
                  <a:pt x="57130" y="59840"/>
                </a:lnTo>
                <a:lnTo>
                  <a:pt x="57140" y="59890"/>
                </a:lnTo>
                <a:lnTo>
                  <a:pt x="57180" y="59920"/>
                </a:lnTo>
                <a:lnTo>
                  <a:pt x="57220" y="59950"/>
                </a:lnTo>
                <a:lnTo>
                  <a:pt x="57240" y="60030"/>
                </a:lnTo>
                <a:lnTo>
                  <a:pt x="57210" y="60110"/>
                </a:lnTo>
                <a:lnTo>
                  <a:pt x="57100" y="60190"/>
                </a:lnTo>
                <a:lnTo>
                  <a:pt x="57090" y="60270"/>
                </a:lnTo>
                <a:lnTo>
                  <a:pt x="56970" y="60220"/>
                </a:lnTo>
                <a:lnTo>
                  <a:pt x="56830" y="60180"/>
                </a:lnTo>
                <a:lnTo>
                  <a:pt x="56730" y="60210"/>
                </a:lnTo>
                <a:lnTo>
                  <a:pt x="56660" y="60500"/>
                </a:lnTo>
                <a:lnTo>
                  <a:pt x="56590" y="60600"/>
                </a:lnTo>
                <a:lnTo>
                  <a:pt x="56480" y="60670"/>
                </a:lnTo>
                <a:lnTo>
                  <a:pt x="56360" y="60720"/>
                </a:lnTo>
                <a:lnTo>
                  <a:pt x="56380" y="60790"/>
                </a:lnTo>
                <a:lnTo>
                  <a:pt x="56360" y="60840"/>
                </a:lnTo>
                <a:lnTo>
                  <a:pt x="56240" y="60910"/>
                </a:lnTo>
                <a:lnTo>
                  <a:pt x="56250" y="60850"/>
                </a:lnTo>
                <a:lnTo>
                  <a:pt x="56250" y="60800"/>
                </a:lnTo>
                <a:lnTo>
                  <a:pt x="56220" y="60760"/>
                </a:lnTo>
                <a:lnTo>
                  <a:pt x="56180" y="60760"/>
                </a:lnTo>
                <a:lnTo>
                  <a:pt x="56150" y="60780"/>
                </a:lnTo>
                <a:lnTo>
                  <a:pt x="56130" y="60900"/>
                </a:lnTo>
                <a:lnTo>
                  <a:pt x="56100" y="60950"/>
                </a:lnTo>
                <a:lnTo>
                  <a:pt x="56050" y="60960"/>
                </a:lnTo>
                <a:lnTo>
                  <a:pt x="56010" y="60940"/>
                </a:lnTo>
                <a:lnTo>
                  <a:pt x="55970" y="60920"/>
                </a:lnTo>
                <a:lnTo>
                  <a:pt x="55920" y="60910"/>
                </a:lnTo>
                <a:lnTo>
                  <a:pt x="55890" y="60920"/>
                </a:lnTo>
                <a:lnTo>
                  <a:pt x="55770" y="61020"/>
                </a:lnTo>
                <a:lnTo>
                  <a:pt x="55770" y="60950"/>
                </a:lnTo>
                <a:lnTo>
                  <a:pt x="55640" y="61000"/>
                </a:lnTo>
                <a:lnTo>
                  <a:pt x="55500" y="61110"/>
                </a:lnTo>
                <a:lnTo>
                  <a:pt x="55380" y="61230"/>
                </a:lnTo>
                <a:lnTo>
                  <a:pt x="55330" y="61340"/>
                </a:lnTo>
                <a:lnTo>
                  <a:pt x="55360" y="61510"/>
                </a:lnTo>
                <a:lnTo>
                  <a:pt x="55400" y="61650"/>
                </a:lnTo>
                <a:lnTo>
                  <a:pt x="55420" y="61780"/>
                </a:lnTo>
                <a:lnTo>
                  <a:pt x="55360" y="61950"/>
                </a:lnTo>
                <a:lnTo>
                  <a:pt x="55230" y="62140"/>
                </a:lnTo>
                <a:lnTo>
                  <a:pt x="55140" y="62220"/>
                </a:lnTo>
                <a:lnTo>
                  <a:pt x="55050" y="62250"/>
                </a:lnTo>
                <a:lnTo>
                  <a:pt x="55000" y="62240"/>
                </a:lnTo>
                <a:lnTo>
                  <a:pt x="54910" y="62190"/>
                </a:lnTo>
                <a:lnTo>
                  <a:pt x="54870" y="62180"/>
                </a:lnTo>
                <a:lnTo>
                  <a:pt x="54830" y="62190"/>
                </a:lnTo>
                <a:lnTo>
                  <a:pt x="54720" y="62250"/>
                </a:lnTo>
                <a:lnTo>
                  <a:pt x="54660" y="62270"/>
                </a:lnTo>
                <a:lnTo>
                  <a:pt x="54590" y="62300"/>
                </a:lnTo>
                <a:lnTo>
                  <a:pt x="54530" y="62340"/>
                </a:lnTo>
                <a:lnTo>
                  <a:pt x="54440" y="62410"/>
                </a:lnTo>
                <a:lnTo>
                  <a:pt x="54420" y="62440"/>
                </a:lnTo>
                <a:lnTo>
                  <a:pt x="54370" y="62520"/>
                </a:lnTo>
                <a:lnTo>
                  <a:pt x="54380" y="62530"/>
                </a:lnTo>
                <a:lnTo>
                  <a:pt x="54390" y="62560"/>
                </a:lnTo>
                <a:lnTo>
                  <a:pt x="54390" y="62590"/>
                </a:lnTo>
                <a:lnTo>
                  <a:pt x="54340" y="62630"/>
                </a:lnTo>
                <a:lnTo>
                  <a:pt x="54310" y="62750"/>
                </a:lnTo>
                <a:lnTo>
                  <a:pt x="54070" y="62800"/>
                </a:lnTo>
                <a:lnTo>
                  <a:pt x="53680" y="62810"/>
                </a:lnTo>
                <a:lnTo>
                  <a:pt x="53560" y="62820"/>
                </a:lnTo>
                <a:lnTo>
                  <a:pt x="53100" y="62890"/>
                </a:lnTo>
                <a:lnTo>
                  <a:pt x="53060" y="62900"/>
                </a:lnTo>
                <a:lnTo>
                  <a:pt x="52990" y="62960"/>
                </a:lnTo>
                <a:lnTo>
                  <a:pt x="52960" y="62970"/>
                </a:lnTo>
                <a:lnTo>
                  <a:pt x="52780" y="62960"/>
                </a:lnTo>
                <a:lnTo>
                  <a:pt x="52720" y="62970"/>
                </a:lnTo>
                <a:lnTo>
                  <a:pt x="52660" y="62990"/>
                </a:lnTo>
                <a:lnTo>
                  <a:pt x="52590" y="63050"/>
                </a:lnTo>
                <a:lnTo>
                  <a:pt x="52540" y="63080"/>
                </a:lnTo>
                <a:lnTo>
                  <a:pt x="52480" y="63080"/>
                </a:lnTo>
                <a:lnTo>
                  <a:pt x="52420" y="63060"/>
                </a:lnTo>
                <a:lnTo>
                  <a:pt x="52360" y="63060"/>
                </a:lnTo>
                <a:lnTo>
                  <a:pt x="52300" y="63100"/>
                </a:lnTo>
                <a:lnTo>
                  <a:pt x="52080" y="63280"/>
                </a:lnTo>
                <a:lnTo>
                  <a:pt x="52010" y="63320"/>
                </a:lnTo>
                <a:lnTo>
                  <a:pt x="51960" y="63330"/>
                </a:lnTo>
                <a:lnTo>
                  <a:pt x="51900" y="63330"/>
                </a:lnTo>
                <a:lnTo>
                  <a:pt x="51840" y="63340"/>
                </a:lnTo>
                <a:lnTo>
                  <a:pt x="51690" y="63450"/>
                </a:lnTo>
                <a:lnTo>
                  <a:pt x="51360" y="64010"/>
                </a:lnTo>
                <a:lnTo>
                  <a:pt x="51320" y="64050"/>
                </a:lnTo>
                <a:lnTo>
                  <a:pt x="51230" y="64130"/>
                </a:lnTo>
                <a:lnTo>
                  <a:pt x="51050" y="64210"/>
                </a:lnTo>
                <a:lnTo>
                  <a:pt x="50880" y="64200"/>
                </a:lnTo>
                <a:lnTo>
                  <a:pt x="50770" y="64010"/>
                </a:lnTo>
                <a:lnTo>
                  <a:pt x="50780" y="63780"/>
                </a:lnTo>
                <a:lnTo>
                  <a:pt x="51000" y="63380"/>
                </a:lnTo>
                <a:lnTo>
                  <a:pt x="51060" y="63150"/>
                </a:lnTo>
                <a:lnTo>
                  <a:pt x="51060" y="63030"/>
                </a:lnTo>
                <a:lnTo>
                  <a:pt x="51030" y="62690"/>
                </a:lnTo>
                <a:lnTo>
                  <a:pt x="50990" y="62600"/>
                </a:lnTo>
                <a:lnTo>
                  <a:pt x="50850" y="62450"/>
                </a:lnTo>
                <a:lnTo>
                  <a:pt x="50810" y="62330"/>
                </a:lnTo>
                <a:lnTo>
                  <a:pt x="50820" y="62230"/>
                </a:lnTo>
                <a:lnTo>
                  <a:pt x="50900" y="62070"/>
                </a:lnTo>
                <a:lnTo>
                  <a:pt x="50930" y="61900"/>
                </a:lnTo>
                <a:lnTo>
                  <a:pt x="51030" y="61620"/>
                </a:lnTo>
                <a:lnTo>
                  <a:pt x="51390" y="61010"/>
                </a:lnTo>
                <a:lnTo>
                  <a:pt x="51430" y="60760"/>
                </a:lnTo>
                <a:lnTo>
                  <a:pt x="51430" y="59830"/>
                </a:lnTo>
                <a:lnTo>
                  <a:pt x="51420" y="59710"/>
                </a:lnTo>
                <a:lnTo>
                  <a:pt x="51380" y="59590"/>
                </a:lnTo>
                <a:lnTo>
                  <a:pt x="51370" y="59460"/>
                </a:lnTo>
                <a:lnTo>
                  <a:pt x="51410" y="59350"/>
                </a:lnTo>
                <a:lnTo>
                  <a:pt x="51470" y="59250"/>
                </a:lnTo>
                <a:lnTo>
                  <a:pt x="51500" y="59140"/>
                </a:lnTo>
                <a:lnTo>
                  <a:pt x="51540" y="58490"/>
                </a:lnTo>
                <a:lnTo>
                  <a:pt x="51550" y="58470"/>
                </a:lnTo>
                <a:lnTo>
                  <a:pt x="51580" y="58440"/>
                </a:lnTo>
                <a:lnTo>
                  <a:pt x="51610" y="58400"/>
                </a:lnTo>
                <a:lnTo>
                  <a:pt x="51720" y="57510"/>
                </a:lnTo>
                <a:lnTo>
                  <a:pt x="51690" y="57310"/>
                </a:lnTo>
                <a:lnTo>
                  <a:pt x="51600" y="57140"/>
                </a:lnTo>
                <a:lnTo>
                  <a:pt x="51470" y="57090"/>
                </a:lnTo>
                <a:lnTo>
                  <a:pt x="51300" y="57090"/>
                </a:lnTo>
                <a:lnTo>
                  <a:pt x="51100" y="57050"/>
                </a:lnTo>
                <a:lnTo>
                  <a:pt x="50920" y="56970"/>
                </a:lnTo>
                <a:lnTo>
                  <a:pt x="50830" y="56950"/>
                </a:lnTo>
                <a:lnTo>
                  <a:pt x="50720" y="56940"/>
                </a:lnTo>
                <a:lnTo>
                  <a:pt x="50510" y="56940"/>
                </a:lnTo>
                <a:lnTo>
                  <a:pt x="50420" y="56930"/>
                </a:lnTo>
                <a:lnTo>
                  <a:pt x="50360" y="56900"/>
                </a:lnTo>
                <a:lnTo>
                  <a:pt x="50370" y="56880"/>
                </a:lnTo>
                <a:lnTo>
                  <a:pt x="50370" y="56840"/>
                </a:lnTo>
                <a:lnTo>
                  <a:pt x="50430" y="56760"/>
                </a:lnTo>
                <a:lnTo>
                  <a:pt x="50490" y="56700"/>
                </a:lnTo>
                <a:lnTo>
                  <a:pt x="50530" y="56670"/>
                </a:lnTo>
                <a:lnTo>
                  <a:pt x="50550" y="56620"/>
                </a:lnTo>
                <a:lnTo>
                  <a:pt x="50560" y="56510"/>
                </a:lnTo>
                <a:lnTo>
                  <a:pt x="50570" y="56400"/>
                </a:lnTo>
                <a:lnTo>
                  <a:pt x="50550" y="56340"/>
                </a:lnTo>
                <a:lnTo>
                  <a:pt x="50570" y="56260"/>
                </a:lnTo>
                <a:lnTo>
                  <a:pt x="50590" y="56210"/>
                </a:lnTo>
                <a:lnTo>
                  <a:pt x="50640" y="56190"/>
                </a:lnTo>
                <a:lnTo>
                  <a:pt x="50720" y="56190"/>
                </a:lnTo>
                <a:lnTo>
                  <a:pt x="50750" y="56160"/>
                </a:lnTo>
                <a:lnTo>
                  <a:pt x="50820" y="56060"/>
                </a:lnTo>
                <a:lnTo>
                  <a:pt x="50860" y="56040"/>
                </a:lnTo>
                <a:lnTo>
                  <a:pt x="50900" y="56030"/>
                </a:lnTo>
                <a:lnTo>
                  <a:pt x="50930" y="56000"/>
                </a:lnTo>
                <a:lnTo>
                  <a:pt x="50950" y="55990"/>
                </a:lnTo>
                <a:lnTo>
                  <a:pt x="51000" y="56010"/>
                </a:lnTo>
                <a:lnTo>
                  <a:pt x="51020" y="56050"/>
                </a:lnTo>
                <a:lnTo>
                  <a:pt x="51040" y="56080"/>
                </a:lnTo>
                <a:lnTo>
                  <a:pt x="51060" y="56110"/>
                </a:lnTo>
                <a:lnTo>
                  <a:pt x="51250" y="56160"/>
                </a:lnTo>
                <a:lnTo>
                  <a:pt x="51310" y="56200"/>
                </a:lnTo>
                <a:lnTo>
                  <a:pt x="51430" y="56360"/>
                </a:lnTo>
                <a:lnTo>
                  <a:pt x="51530" y="56460"/>
                </a:lnTo>
                <a:lnTo>
                  <a:pt x="51650" y="56540"/>
                </a:lnTo>
                <a:lnTo>
                  <a:pt x="51780" y="56600"/>
                </a:lnTo>
                <a:lnTo>
                  <a:pt x="52370" y="56730"/>
                </a:lnTo>
                <a:lnTo>
                  <a:pt x="52570" y="56810"/>
                </a:lnTo>
                <a:lnTo>
                  <a:pt x="52750" y="56940"/>
                </a:lnTo>
                <a:lnTo>
                  <a:pt x="52870" y="57040"/>
                </a:lnTo>
                <a:lnTo>
                  <a:pt x="52950" y="57080"/>
                </a:lnTo>
                <a:lnTo>
                  <a:pt x="53170" y="57090"/>
                </a:lnTo>
                <a:lnTo>
                  <a:pt x="53230" y="57130"/>
                </a:lnTo>
                <a:lnTo>
                  <a:pt x="53440" y="57450"/>
                </a:lnTo>
                <a:lnTo>
                  <a:pt x="53510" y="57510"/>
                </a:lnTo>
                <a:lnTo>
                  <a:pt x="53580" y="57530"/>
                </a:lnTo>
                <a:lnTo>
                  <a:pt x="53640" y="57580"/>
                </a:lnTo>
                <a:lnTo>
                  <a:pt x="53890" y="57830"/>
                </a:lnTo>
                <a:lnTo>
                  <a:pt x="54210" y="57960"/>
                </a:lnTo>
                <a:lnTo>
                  <a:pt x="54300" y="58020"/>
                </a:lnTo>
                <a:lnTo>
                  <a:pt x="54320" y="58070"/>
                </a:lnTo>
                <a:lnTo>
                  <a:pt x="54330" y="58100"/>
                </a:lnTo>
                <a:lnTo>
                  <a:pt x="54350" y="58200"/>
                </a:lnTo>
                <a:lnTo>
                  <a:pt x="54380" y="58280"/>
                </a:lnTo>
                <a:lnTo>
                  <a:pt x="54480" y="58320"/>
                </a:lnTo>
                <a:lnTo>
                  <a:pt x="54510" y="58310"/>
                </a:lnTo>
                <a:lnTo>
                  <a:pt x="54580" y="58260"/>
                </a:lnTo>
                <a:lnTo>
                  <a:pt x="54650" y="58230"/>
                </a:lnTo>
                <a:lnTo>
                  <a:pt x="54650" y="58180"/>
                </a:lnTo>
                <a:lnTo>
                  <a:pt x="54640" y="58130"/>
                </a:lnTo>
                <a:lnTo>
                  <a:pt x="54630" y="58100"/>
                </a:lnTo>
                <a:lnTo>
                  <a:pt x="54650" y="58010"/>
                </a:lnTo>
                <a:lnTo>
                  <a:pt x="54690" y="57990"/>
                </a:lnTo>
                <a:lnTo>
                  <a:pt x="54760" y="58040"/>
                </a:lnTo>
                <a:lnTo>
                  <a:pt x="54820" y="58120"/>
                </a:lnTo>
                <a:lnTo>
                  <a:pt x="54860" y="58140"/>
                </a:lnTo>
                <a:lnTo>
                  <a:pt x="54920" y="58140"/>
                </a:lnTo>
                <a:lnTo>
                  <a:pt x="54870" y="58070"/>
                </a:lnTo>
                <a:lnTo>
                  <a:pt x="54880" y="58030"/>
                </a:lnTo>
                <a:lnTo>
                  <a:pt x="54920" y="58010"/>
                </a:lnTo>
                <a:lnTo>
                  <a:pt x="54960" y="57990"/>
                </a:lnTo>
                <a:lnTo>
                  <a:pt x="55060" y="57870"/>
                </a:lnTo>
                <a:lnTo>
                  <a:pt x="55080" y="57820"/>
                </a:lnTo>
                <a:lnTo>
                  <a:pt x="55060" y="57800"/>
                </a:lnTo>
                <a:lnTo>
                  <a:pt x="55050" y="57780"/>
                </a:lnTo>
                <a:lnTo>
                  <a:pt x="55030" y="57760"/>
                </a:lnTo>
                <a:lnTo>
                  <a:pt x="55200" y="57750"/>
                </a:lnTo>
                <a:lnTo>
                  <a:pt x="55400" y="57760"/>
                </a:lnTo>
                <a:lnTo>
                  <a:pt x="55600" y="57790"/>
                </a:lnTo>
                <a:lnTo>
                  <a:pt x="55730" y="57870"/>
                </a:lnTo>
                <a:lnTo>
                  <a:pt x="55770" y="57950"/>
                </a:lnTo>
                <a:lnTo>
                  <a:pt x="55800" y="58040"/>
                </a:lnTo>
                <a:lnTo>
                  <a:pt x="55840" y="58110"/>
                </a:lnTo>
                <a:lnTo>
                  <a:pt x="55900" y="58140"/>
                </a:lnTo>
                <a:lnTo>
                  <a:pt x="55970" y="58150"/>
                </a:lnTo>
                <a:lnTo>
                  <a:pt x="56210" y="58250"/>
                </a:lnTo>
                <a:lnTo>
                  <a:pt x="55940" y="58440"/>
                </a:lnTo>
                <a:lnTo>
                  <a:pt x="55840" y="58560"/>
                </a:lnTo>
                <a:lnTo>
                  <a:pt x="55840" y="58660"/>
                </a:lnTo>
                <a:lnTo>
                  <a:pt x="55970" y="58710"/>
                </a:lnTo>
                <a:lnTo>
                  <a:pt x="56120" y="58640"/>
                </a:lnTo>
                <a:lnTo>
                  <a:pt x="56270" y="58530"/>
                </a:lnTo>
                <a:lnTo>
                  <a:pt x="56410" y="58480"/>
                </a:lnTo>
                <a:lnTo>
                  <a:pt x="56550" y="58440"/>
                </a:lnTo>
                <a:lnTo>
                  <a:pt x="56740" y="58280"/>
                </a:lnTo>
                <a:lnTo>
                  <a:pt x="56990" y="58210"/>
                </a:lnTo>
                <a:lnTo>
                  <a:pt x="57140" y="58110"/>
                </a:lnTo>
                <a:close/>
                <a:moveTo>
                  <a:pt x="48020" y="55470"/>
                </a:moveTo>
                <a:lnTo>
                  <a:pt x="48000" y="55550"/>
                </a:lnTo>
                <a:lnTo>
                  <a:pt x="47940" y="55620"/>
                </a:lnTo>
                <a:lnTo>
                  <a:pt x="47840" y="55630"/>
                </a:lnTo>
                <a:lnTo>
                  <a:pt x="47780" y="55570"/>
                </a:lnTo>
                <a:lnTo>
                  <a:pt x="47740" y="55480"/>
                </a:lnTo>
                <a:lnTo>
                  <a:pt x="47720" y="55400"/>
                </a:lnTo>
                <a:lnTo>
                  <a:pt x="47720" y="55360"/>
                </a:lnTo>
                <a:lnTo>
                  <a:pt x="47760" y="55240"/>
                </a:lnTo>
                <a:lnTo>
                  <a:pt x="47740" y="55190"/>
                </a:lnTo>
                <a:lnTo>
                  <a:pt x="47710" y="55150"/>
                </a:lnTo>
                <a:lnTo>
                  <a:pt x="47690" y="55120"/>
                </a:lnTo>
                <a:lnTo>
                  <a:pt x="47720" y="55060"/>
                </a:lnTo>
                <a:lnTo>
                  <a:pt x="47710" y="55020"/>
                </a:lnTo>
                <a:lnTo>
                  <a:pt x="47710" y="55000"/>
                </a:lnTo>
                <a:lnTo>
                  <a:pt x="47760" y="55030"/>
                </a:lnTo>
                <a:lnTo>
                  <a:pt x="47960" y="55290"/>
                </a:lnTo>
                <a:lnTo>
                  <a:pt x="48000" y="55370"/>
                </a:lnTo>
                <a:lnTo>
                  <a:pt x="48020" y="55470"/>
                </a:lnTo>
                <a:close/>
                <a:moveTo>
                  <a:pt x="48600" y="56470"/>
                </a:moveTo>
                <a:lnTo>
                  <a:pt x="48560" y="56520"/>
                </a:lnTo>
                <a:lnTo>
                  <a:pt x="48440" y="56580"/>
                </a:lnTo>
                <a:lnTo>
                  <a:pt x="48320" y="56580"/>
                </a:lnTo>
                <a:lnTo>
                  <a:pt x="48230" y="56550"/>
                </a:lnTo>
                <a:lnTo>
                  <a:pt x="48170" y="56530"/>
                </a:lnTo>
                <a:lnTo>
                  <a:pt x="48140" y="56530"/>
                </a:lnTo>
                <a:lnTo>
                  <a:pt x="48120" y="56510"/>
                </a:lnTo>
                <a:lnTo>
                  <a:pt x="48090" y="56490"/>
                </a:lnTo>
                <a:lnTo>
                  <a:pt x="48070" y="56500"/>
                </a:lnTo>
                <a:lnTo>
                  <a:pt x="48030" y="56520"/>
                </a:lnTo>
                <a:lnTo>
                  <a:pt x="48000" y="56510"/>
                </a:lnTo>
                <a:lnTo>
                  <a:pt x="48010" y="56460"/>
                </a:lnTo>
                <a:lnTo>
                  <a:pt x="48070" y="56390"/>
                </a:lnTo>
                <a:lnTo>
                  <a:pt x="48160" y="56360"/>
                </a:lnTo>
                <a:lnTo>
                  <a:pt x="48210" y="56350"/>
                </a:lnTo>
                <a:lnTo>
                  <a:pt x="48330" y="56360"/>
                </a:lnTo>
                <a:lnTo>
                  <a:pt x="48520" y="56420"/>
                </a:lnTo>
                <a:lnTo>
                  <a:pt x="48600" y="56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Soccsksarg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660" y="79690"/>
                </a:moveTo>
                <a:lnTo>
                  <a:pt x="68650" y="79740"/>
                </a:lnTo>
                <a:lnTo>
                  <a:pt x="68700" y="79800"/>
                </a:lnTo>
                <a:lnTo>
                  <a:pt x="68720" y="79860"/>
                </a:lnTo>
                <a:lnTo>
                  <a:pt x="68710" y="79930"/>
                </a:lnTo>
                <a:lnTo>
                  <a:pt x="68540" y="80500"/>
                </a:lnTo>
                <a:lnTo>
                  <a:pt x="68500" y="80780"/>
                </a:lnTo>
                <a:lnTo>
                  <a:pt x="68500" y="80860"/>
                </a:lnTo>
                <a:lnTo>
                  <a:pt x="68530" y="81000"/>
                </a:lnTo>
                <a:lnTo>
                  <a:pt x="68540" y="81190"/>
                </a:lnTo>
                <a:lnTo>
                  <a:pt x="68580" y="81430"/>
                </a:lnTo>
                <a:lnTo>
                  <a:pt x="68570" y="81530"/>
                </a:lnTo>
                <a:lnTo>
                  <a:pt x="68550" y="81570"/>
                </a:lnTo>
                <a:lnTo>
                  <a:pt x="68490" y="81660"/>
                </a:lnTo>
                <a:lnTo>
                  <a:pt x="68430" y="81800"/>
                </a:lnTo>
                <a:lnTo>
                  <a:pt x="68420" y="81830"/>
                </a:lnTo>
                <a:lnTo>
                  <a:pt x="68490" y="81910"/>
                </a:lnTo>
                <a:lnTo>
                  <a:pt x="68560" y="81980"/>
                </a:lnTo>
                <a:lnTo>
                  <a:pt x="68750" y="82090"/>
                </a:lnTo>
                <a:lnTo>
                  <a:pt x="68820" y="82160"/>
                </a:lnTo>
                <a:lnTo>
                  <a:pt x="68850" y="82250"/>
                </a:lnTo>
                <a:lnTo>
                  <a:pt x="68870" y="82560"/>
                </a:lnTo>
                <a:lnTo>
                  <a:pt x="68890" y="82630"/>
                </a:lnTo>
                <a:lnTo>
                  <a:pt x="68910" y="82650"/>
                </a:lnTo>
                <a:lnTo>
                  <a:pt x="68920" y="82670"/>
                </a:lnTo>
                <a:lnTo>
                  <a:pt x="68890" y="82710"/>
                </a:lnTo>
                <a:lnTo>
                  <a:pt x="68880" y="82710"/>
                </a:lnTo>
                <a:lnTo>
                  <a:pt x="68850" y="82730"/>
                </a:lnTo>
                <a:lnTo>
                  <a:pt x="68720" y="82770"/>
                </a:lnTo>
                <a:lnTo>
                  <a:pt x="68690" y="82790"/>
                </a:lnTo>
                <a:lnTo>
                  <a:pt x="68670" y="82810"/>
                </a:lnTo>
                <a:lnTo>
                  <a:pt x="68670" y="83060"/>
                </a:lnTo>
                <a:lnTo>
                  <a:pt x="68120" y="83660"/>
                </a:lnTo>
                <a:lnTo>
                  <a:pt x="68030" y="84000"/>
                </a:lnTo>
                <a:lnTo>
                  <a:pt x="68060" y="84250"/>
                </a:lnTo>
                <a:lnTo>
                  <a:pt x="68090" y="84320"/>
                </a:lnTo>
                <a:lnTo>
                  <a:pt x="68220" y="84470"/>
                </a:lnTo>
                <a:lnTo>
                  <a:pt x="68260" y="84560"/>
                </a:lnTo>
                <a:lnTo>
                  <a:pt x="68270" y="84640"/>
                </a:lnTo>
                <a:lnTo>
                  <a:pt x="68180" y="85180"/>
                </a:lnTo>
                <a:lnTo>
                  <a:pt x="68130" y="85300"/>
                </a:lnTo>
                <a:lnTo>
                  <a:pt x="68110" y="85580"/>
                </a:lnTo>
                <a:lnTo>
                  <a:pt x="68080" y="85710"/>
                </a:lnTo>
                <a:lnTo>
                  <a:pt x="68040" y="85760"/>
                </a:lnTo>
                <a:lnTo>
                  <a:pt x="68000" y="85790"/>
                </a:lnTo>
                <a:lnTo>
                  <a:pt x="67980" y="85830"/>
                </a:lnTo>
                <a:lnTo>
                  <a:pt x="67980" y="85870"/>
                </a:lnTo>
                <a:lnTo>
                  <a:pt x="67990" y="85890"/>
                </a:lnTo>
                <a:lnTo>
                  <a:pt x="68010" y="85900"/>
                </a:lnTo>
                <a:lnTo>
                  <a:pt x="68050" y="85910"/>
                </a:lnTo>
                <a:lnTo>
                  <a:pt x="68100" y="85930"/>
                </a:lnTo>
                <a:lnTo>
                  <a:pt x="68130" y="85950"/>
                </a:lnTo>
                <a:lnTo>
                  <a:pt x="68130" y="85980"/>
                </a:lnTo>
                <a:lnTo>
                  <a:pt x="68130" y="86090"/>
                </a:lnTo>
                <a:lnTo>
                  <a:pt x="68180" y="86120"/>
                </a:lnTo>
                <a:lnTo>
                  <a:pt x="68310" y="86190"/>
                </a:lnTo>
                <a:lnTo>
                  <a:pt x="68380" y="86240"/>
                </a:lnTo>
                <a:lnTo>
                  <a:pt x="68560" y="86420"/>
                </a:lnTo>
                <a:lnTo>
                  <a:pt x="68640" y="86470"/>
                </a:lnTo>
                <a:lnTo>
                  <a:pt x="68710" y="86490"/>
                </a:lnTo>
                <a:lnTo>
                  <a:pt x="68760" y="86500"/>
                </a:lnTo>
                <a:lnTo>
                  <a:pt x="68900" y="86480"/>
                </a:lnTo>
                <a:lnTo>
                  <a:pt x="69150" y="86520"/>
                </a:lnTo>
                <a:lnTo>
                  <a:pt x="69270" y="86510"/>
                </a:lnTo>
                <a:lnTo>
                  <a:pt x="69320" y="86540"/>
                </a:lnTo>
                <a:lnTo>
                  <a:pt x="69360" y="86570"/>
                </a:lnTo>
                <a:lnTo>
                  <a:pt x="69460" y="86520"/>
                </a:lnTo>
                <a:lnTo>
                  <a:pt x="69510" y="86510"/>
                </a:lnTo>
                <a:lnTo>
                  <a:pt x="69570" y="86510"/>
                </a:lnTo>
                <a:lnTo>
                  <a:pt x="69620" y="86520"/>
                </a:lnTo>
                <a:lnTo>
                  <a:pt x="69720" y="86610"/>
                </a:lnTo>
                <a:lnTo>
                  <a:pt x="69850" y="86860"/>
                </a:lnTo>
                <a:lnTo>
                  <a:pt x="69970" y="87050"/>
                </a:lnTo>
                <a:lnTo>
                  <a:pt x="69970" y="87110"/>
                </a:lnTo>
                <a:lnTo>
                  <a:pt x="69940" y="87180"/>
                </a:lnTo>
                <a:lnTo>
                  <a:pt x="69930" y="87250"/>
                </a:lnTo>
                <a:lnTo>
                  <a:pt x="69930" y="87310"/>
                </a:lnTo>
                <a:lnTo>
                  <a:pt x="69940" y="87420"/>
                </a:lnTo>
                <a:lnTo>
                  <a:pt x="69940" y="87480"/>
                </a:lnTo>
                <a:lnTo>
                  <a:pt x="69940" y="87520"/>
                </a:lnTo>
                <a:lnTo>
                  <a:pt x="69980" y="87580"/>
                </a:lnTo>
                <a:lnTo>
                  <a:pt x="70020" y="87630"/>
                </a:lnTo>
                <a:lnTo>
                  <a:pt x="70050" y="87670"/>
                </a:lnTo>
                <a:lnTo>
                  <a:pt x="70070" y="87720"/>
                </a:lnTo>
                <a:lnTo>
                  <a:pt x="70070" y="87790"/>
                </a:lnTo>
                <a:lnTo>
                  <a:pt x="70040" y="87940"/>
                </a:lnTo>
                <a:lnTo>
                  <a:pt x="70030" y="87980"/>
                </a:lnTo>
                <a:lnTo>
                  <a:pt x="70010" y="88010"/>
                </a:lnTo>
                <a:lnTo>
                  <a:pt x="69990" y="88040"/>
                </a:lnTo>
                <a:lnTo>
                  <a:pt x="69960" y="88060"/>
                </a:lnTo>
                <a:lnTo>
                  <a:pt x="69960" y="88160"/>
                </a:lnTo>
                <a:lnTo>
                  <a:pt x="69790" y="88680"/>
                </a:lnTo>
                <a:lnTo>
                  <a:pt x="69780" y="88730"/>
                </a:lnTo>
                <a:lnTo>
                  <a:pt x="69790" y="89010"/>
                </a:lnTo>
                <a:lnTo>
                  <a:pt x="69800" y="89060"/>
                </a:lnTo>
                <a:lnTo>
                  <a:pt x="69800" y="89100"/>
                </a:lnTo>
                <a:lnTo>
                  <a:pt x="69770" y="89110"/>
                </a:lnTo>
                <a:lnTo>
                  <a:pt x="69730" y="89110"/>
                </a:lnTo>
                <a:lnTo>
                  <a:pt x="69710" y="89130"/>
                </a:lnTo>
                <a:lnTo>
                  <a:pt x="69250" y="90190"/>
                </a:lnTo>
                <a:lnTo>
                  <a:pt x="69180" y="90280"/>
                </a:lnTo>
                <a:lnTo>
                  <a:pt x="69170" y="90280"/>
                </a:lnTo>
                <a:lnTo>
                  <a:pt x="69090" y="90340"/>
                </a:lnTo>
                <a:lnTo>
                  <a:pt x="68900" y="90440"/>
                </a:lnTo>
                <a:lnTo>
                  <a:pt x="68870" y="90460"/>
                </a:lnTo>
                <a:lnTo>
                  <a:pt x="68850" y="90410"/>
                </a:lnTo>
                <a:lnTo>
                  <a:pt x="68840" y="89990"/>
                </a:lnTo>
                <a:lnTo>
                  <a:pt x="68810" y="89880"/>
                </a:lnTo>
                <a:lnTo>
                  <a:pt x="68770" y="89800"/>
                </a:lnTo>
                <a:lnTo>
                  <a:pt x="68720" y="89740"/>
                </a:lnTo>
                <a:lnTo>
                  <a:pt x="68650" y="89710"/>
                </a:lnTo>
                <a:lnTo>
                  <a:pt x="68530" y="89700"/>
                </a:lnTo>
                <a:lnTo>
                  <a:pt x="68500" y="89680"/>
                </a:lnTo>
                <a:lnTo>
                  <a:pt x="68470" y="89640"/>
                </a:lnTo>
                <a:lnTo>
                  <a:pt x="68450" y="89580"/>
                </a:lnTo>
                <a:lnTo>
                  <a:pt x="68440" y="89530"/>
                </a:lnTo>
                <a:lnTo>
                  <a:pt x="68410" y="89470"/>
                </a:lnTo>
                <a:lnTo>
                  <a:pt x="68360" y="89440"/>
                </a:lnTo>
                <a:lnTo>
                  <a:pt x="68300" y="89430"/>
                </a:lnTo>
                <a:lnTo>
                  <a:pt x="68260" y="89410"/>
                </a:lnTo>
                <a:lnTo>
                  <a:pt x="68200" y="89300"/>
                </a:lnTo>
                <a:lnTo>
                  <a:pt x="68220" y="89220"/>
                </a:lnTo>
                <a:lnTo>
                  <a:pt x="68270" y="89140"/>
                </a:lnTo>
                <a:lnTo>
                  <a:pt x="68290" y="89050"/>
                </a:lnTo>
                <a:lnTo>
                  <a:pt x="68310" y="88970"/>
                </a:lnTo>
                <a:lnTo>
                  <a:pt x="68350" y="88880"/>
                </a:lnTo>
                <a:lnTo>
                  <a:pt x="68440" y="88740"/>
                </a:lnTo>
                <a:lnTo>
                  <a:pt x="68640" y="88490"/>
                </a:lnTo>
                <a:lnTo>
                  <a:pt x="68720" y="88330"/>
                </a:lnTo>
                <a:lnTo>
                  <a:pt x="68730" y="88110"/>
                </a:lnTo>
                <a:lnTo>
                  <a:pt x="68710" y="88020"/>
                </a:lnTo>
                <a:lnTo>
                  <a:pt x="68640" y="87830"/>
                </a:lnTo>
                <a:lnTo>
                  <a:pt x="68620" y="87760"/>
                </a:lnTo>
                <a:lnTo>
                  <a:pt x="68570" y="87710"/>
                </a:lnTo>
                <a:lnTo>
                  <a:pt x="68520" y="87710"/>
                </a:lnTo>
                <a:lnTo>
                  <a:pt x="68460" y="87700"/>
                </a:lnTo>
                <a:lnTo>
                  <a:pt x="68260" y="87700"/>
                </a:lnTo>
                <a:lnTo>
                  <a:pt x="68190" y="87640"/>
                </a:lnTo>
                <a:lnTo>
                  <a:pt x="68130" y="87610"/>
                </a:lnTo>
                <a:lnTo>
                  <a:pt x="68080" y="87630"/>
                </a:lnTo>
                <a:lnTo>
                  <a:pt x="68060" y="87680"/>
                </a:lnTo>
                <a:lnTo>
                  <a:pt x="68070" y="87820"/>
                </a:lnTo>
                <a:lnTo>
                  <a:pt x="68060" y="87870"/>
                </a:lnTo>
                <a:lnTo>
                  <a:pt x="68010" y="87950"/>
                </a:lnTo>
                <a:lnTo>
                  <a:pt x="67830" y="88470"/>
                </a:lnTo>
                <a:lnTo>
                  <a:pt x="67700" y="88840"/>
                </a:lnTo>
                <a:lnTo>
                  <a:pt x="67600" y="88960"/>
                </a:lnTo>
                <a:lnTo>
                  <a:pt x="67500" y="88960"/>
                </a:lnTo>
                <a:lnTo>
                  <a:pt x="67240" y="88910"/>
                </a:lnTo>
                <a:lnTo>
                  <a:pt x="67030" y="88980"/>
                </a:lnTo>
                <a:lnTo>
                  <a:pt x="66900" y="88950"/>
                </a:lnTo>
                <a:lnTo>
                  <a:pt x="66360" y="88690"/>
                </a:lnTo>
                <a:lnTo>
                  <a:pt x="66220" y="88650"/>
                </a:lnTo>
                <a:lnTo>
                  <a:pt x="65980" y="88550"/>
                </a:lnTo>
                <a:lnTo>
                  <a:pt x="65920" y="88550"/>
                </a:lnTo>
                <a:lnTo>
                  <a:pt x="65850" y="88560"/>
                </a:lnTo>
                <a:lnTo>
                  <a:pt x="65800" y="88550"/>
                </a:lnTo>
                <a:lnTo>
                  <a:pt x="65660" y="88500"/>
                </a:lnTo>
                <a:lnTo>
                  <a:pt x="65320" y="88300"/>
                </a:lnTo>
                <a:lnTo>
                  <a:pt x="65280" y="88330"/>
                </a:lnTo>
                <a:lnTo>
                  <a:pt x="65120" y="88260"/>
                </a:lnTo>
                <a:lnTo>
                  <a:pt x="65060" y="88220"/>
                </a:lnTo>
                <a:lnTo>
                  <a:pt x="65040" y="88190"/>
                </a:lnTo>
                <a:lnTo>
                  <a:pt x="65030" y="88140"/>
                </a:lnTo>
                <a:lnTo>
                  <a:pt x="65010" y="88090"/>
                </a:lnTo>
                <a:lnTo>
                  <a:pt x="64970" y="88070"/>
                </a:lnTo>
                <a:lnTo>
                  <a:pt x="64880" y="88050"/>
                </a:lnTo>
                <a:lnTo>
                  <a:pt x="64130" y="87620"/>
                </a:lnTo>
                <a:lnTo>
                  <a:pt x="63850" y="87500"/>
                </a:lnTo>
                <a:lnTo>
                  <a:pt x="63190" y="87210"/>
                </a:lnTo>
                <a:lnTo>
                  <a:pt x="63090" y="87150"/>
                </a:lnTo>
                <a:lnTo>
                  <a:pt x="62950" y="87020"/>
                </a:lnTo>
                <a:lnTo>
                  <a:pt x="62880" y="86920"/>
                </a:lnTo>
                <a:lnTo>
                  <a:pt x="62810" y="86720"/>
                </a:lnTo>
                <a:lnTo>
                  <a:pt x="62750" y="86630"/>
                </a:lnTo>
                <a:lnTo>
                  <a:pt x="62390" y="86250"/>
                </a:lnTo>
                <a:lnTo>
                  <a:pt x="62250" y="86050"/>
                </a:lnTo>
                <a:lnTo>
                  <a:pt x="62160" y="85860"/>
                </a:lnTo>
                <a:lnTo>
                  <a:pt x="62100" y="85580"/>
                </a:lnTo>
                <a:lnTo>
                  <a:pt x="62090" y="85470"/>
                </a:lnTo>
                <a:lnTo>
                  <a:pt x="62050" y="85350"/>
                </a:lnTo>
                <a:lnTo>
                  <a:pt x="62040" y="85290"/>
                </a:lnTo>
                <a:lnTo>
                  <a:pt x="62070" y="85260"/>
                </a:lnTo>
                <a:lnTo>
                  <a:pt x="62150" y="85260"/>
                </a:lnTo>
                <a:lnTo>
                  <a:pt x="62170" y="85230"/>
                </a:lnTo>
                <a:lnTo>
                  <a:pt x="62160" y="85200"/>
                </a:lnTo>
                <a:lnTo>
                  <a:pt x="62160" y="84730"/>
                </a:lnTo>
                <a:lnTo>
                  <a:pt x="62150" y="84610"/>
                </a:lnTo>
                <a:lnTo>
                  <a:pt x="62050" y="84270"/>
                </a:lnTo>
                <a:lnTo>
                  <a:pt x="62070" y="84120"/>
                </a:lnTo>
                <a:lnTo>
                  <a:pt x="62080" y="84120"/>
                </a:lnTo>
                <a:lnTo>
                  <a:pt x="63060" y="84110"/>
                </a:lnTo>
                <a:lnTo>
                  <a:pt x="63190" y="84130"/>
                </a:lnTo>
                <a:lnTo>
                  <a:pt x="63220" y="84180"/>
                </a:lnTo>
                <a:lnTo>
                  <a:pt x="63200" y="84230"/>
                </a:lnTo>
                <a:lnTo>
                  <a:pt x="63200" y="84280"/>
                </a:lnTo>
                <a:lnTo>
                  <a:pt x="63300" y="84290"/>
                </a:lnTo>
                <a:lnTo>
                  <a:pt x="64400" y="84300"/>
                </a:lnTo>
                <a:lnTo>
                  <a:pt x="64650" y="84260"/>
                </a:lnTo>
                <a:lnTo>
                  <a:pt x="64860" y="84150"/>
                </a:lnTo>
                <a:lnTo>
                  <a:pt x="64960" y="83940"/>
                </a:lnTo>
                <a:lnTo>
                  <a:pt x="64950" y="83890"/>
                </a:lnTo>
                <a:lnTo>
                  <a:pt x="64910" y="83740"/>
                </a:lnTo>
                <a:lnTo>
                  <a:pt x="64970" y="83680"/>
                </a:lnTo>
                <a:lnTo>
                  <a:pt x="65090" y="83640"/>
                </a:lnTo>
                <a:lnTo>
                  <a:pt x="65310" y="83570"/>
                </a:lnTo>
                <a:lnTo>
                  <a:pt x="65290" y="83660"/>
                </a:lnTo>
                <a:lnTo>
                  <a:pt x="65680" y="83650"/>
                </a:lnTo>
                <a:lnTo>
                  <a:pt x="65590" y="84020"/>
                </a:lnTo>
                <a:lnTo>
                  <a:pt x="65730" y="84050"/>
                </a:lnTo>
                <a:lnTo>
                  <a:pt x="65840" y="84200"/>
                </a:lnTo>
                <a:lnTo>
                  <a:pt x="65940" y="84390"/>
                </a:lnTo>
                <a:lnTo>
                  <a:pt x="66040" y="84540"/>
                </a:lnTo>
                <a:lnTo>
                  <a:pt x="66200" y="84670"/>
                </a:lnTo>
                <a:lnTo>
                  <a:pt x="66350" y="84750"/>
                </a:lnTo>
                <a:lnTo>
                  <a:pt x="66520" y="84780"/>
                </a:lnTo>
                <a:lnTo>
                  <a:pt x="66740" y="84770"/>
                </a:lnTo>
                <a:lnTo>
                  <a:pt x="66620" y="84630"/>
                </a:lnTo>
                <a:lnTo>
                  <a:pt x="66570" y="84530"/>
                </a:lnTo>
                <a:lnTo>
                  <a:pt x="66580" y="84420"/>
                </a:lnTo>
                <a:lnTo>
                  <a:pt x="66670" y="84280"/>
                </a:lnTo>
                <a:lnTo>
                  <a:pt x="66400" y="84120"/>
                </a:lnTo>
                <a:lnTo>
                  <a:pt x="66360" y="84070"/>
                </a:lnTo>
                <a:lnTo>
                  <a:pt x="66330" y="82950"/>
                </a:lnTo>
                <a:lnTo>
                  <a:pt x="66130" y="82960"/>
                </a:lnTo>
                <a:lnTo>
                  <a:pt x="66080" y="82920"/>
                </a:lnTo>
                <a:lnTo>
                  <a:pt x="66050" y="82820"/>
                </a:lnTo>
                <a:lnTo>
                  <a:pt x="66050" y="82740"/>
                </a:lnTo>
                <a:lnTo>
                  <a:pt x="66060" y="82650"/>
                </a:lnTo>
                <a:lnTo>
                  <a:pt x="66090" y="82560"/>
                </a:lnTo>
                <a:lnTo>
                  <a:pt x="66120" y="82520"/>
                </a:lnTo>
                <a:lnTo>
                  <a:pt x="66150" y="82420"/>
                </a:lnTo>
                <a:lnTo>
                  <a:pt x="66050" y="82200"/>
                </a:lnTo>
                <a:lnTo>
                  <a:pt x="65850" y="81870"/>
                </a:lnTo>
                <a:lnTo>
                  <a:pt x="65840" y="81860"/>
                </a:lnTo>
                <a:lnTo>
                  <a:pt x="65820" y="81830"/>
                </a:lnTo>
                <a:lnTo>
                  <a:pt x="65740" y="81730"/>
                </a:lnTo>
                <a:lnTo>
                  <a:pt x="65610" y="81870"/>
                </a:lnTo>
                <a:lnTo>
                  <a:pt x="65580" y="81930"/>
                </a:lnTo>
                <a:lnTo>
                  <a:pt x="65610" y="82030"/>
                </a:lnTo>
                <a:lnTo>
                  <a:pt x="65670" y="82090"/>
                </a:lnTo>
                <a:lnTo>
                  <a:pt x="65740" y="82150"/>
                </a:lnTo>
                <a:lnTo>
                  <a:pt x="65740" y="82180"/>
                </a:lnTo>
                <a:lnTo>
                  <a:pt x="65690" y="82220"/>
                </a:lnTo>
                <a:lnTo>
                  <a:pt x="65540" y="82300"/>
                </a:lnTo>
                <a:lnTo>
                  <a:pt x="65440" y="82390"/>
                </a:lnTo>
                <a:lnTo>
                  <a:pt x="65530" y="82510"/>
                </a:lnTo>
                <a:lnTo>
                  <a:pt x="65600" y="82550"/>
                </a:lnTo>
                <a:lnTo>
                  <a:pt x="65660" y="82630"/>
                </a:lnTo>
                <a:lnTo>
                  <a:pt x="65690" y="82710"/>
                </a:lnTo>
                <a:lnTo>
                  <a:pt x="65670" y="82790"/>
                </a:lnTo>
                <a:lnTo>
                  <a:pt x="65700" y="82820"/>
                </a:lnTo>
                <a:lnTo>
                  <a:pt x="65730" y="82840"/>
                </a:lnTo>
                <a:lnTo>
                  <a:pt x="65660" y="82890"/>
                </a:lnTo>
                <a:lnTo>
                  <a:pt x="65580" y="83040"/>
                </a:lnTo>
                <a:lnTo>
                  <a:pt x="65520" y="83080"/>
                </a:lnTo>
                <a:lnTo>
                  <a:pt x="65520" y="83090"/>
                </a:lnTo>
                <a:lnTo>
                  <a:pt x="65440" y="83090"/>
                </a:lnTo>
                <a:lnTo>
                  <a:pt x="65370" y="83060"/>
                </a:lnTo>
                <a:lnTo>
                  <a:pt x="65300" y="83010"/>
                </a:lnTo>
                <a:lnTo>
                  <a:pt x="65230" y="82980"/>
                </a:lnTo>
                <a:lnTo>
                  <a:pt x="65060" y="82950"/>
                </a:lnTo>
                <a:lnTo>
                  <a:pt x="64990" y="82920"/>
                </a:lnTo>
                <a:lnTo>
                  <a:pt x="64900" y="82860"/>
                </a:lnTo>
                <a:lnTo>
                  <a:pt x="64880" y="82820"/>
                </a:lnTo>
                <a:lnTo>
                  <a:pt x="64870" y="82790"/>
                </a:lnTo>
                <a:lnTo>
                  <a:pt x="64870" y="82750"/>
                </a:lnTo>
                <a:lnTo>
                  <a:pt x="64870" y="82640"/>
                </a:lnTo>
                <a:lnTo>
                  <a:pt x="64840" y="82640"/>
                </a:lnTo>
                <a:lnTo>
                  <a:pt x="64730" y="82550"/>
                </a:lnTo>
                <a:lnTo>
                  <a:pt x="64640" y="82530"/>
                </a:lnTo>
                <a:lnTo>
                  <a:pt x="64540" y="82520"/>
                </a:lnTo>
                <a:lnTo>
                  <a:pt x="64470" y="82490"/>
                </a:lnTo>
                <a:lnTo>
                  <a:pt x="64400" y="82450"/>
                </a:lnTo>
                <a:lnTo>
                  <a:pt x="64330" y="82380"/>
                </a:lnTo>
                <a:lnTo>
                  <a:pt x="64270" y="82290"/>
                </a:lnTo>
                <a:lnTo>
                  <a:pt x="64270" y="82250"/>
                </a:lnTo>
                <a:lnTo>
                  <a:pt x="64460" y="81800"/>
                </a:lnTo>
                <a:lnTo>
                  <a:pt x="64510" y="81670"/>
                </a:lnTo>
                <a:lnTo>
                  <a:pt x="64500" y="81590"/>
                </a:lnTo>
                <a:lnTo>
                  <a:pt x="64430" y="81550"/>
                </a:lnTo>
                <a:lnTo>
                  <a:pt x="64290" y="81530"/>
                </a:lnTo>
                <a:lnTo>
                  <a:pt x="64200" y="81550"/>
                </a:lnTo>
                <a:lnTo>
                  <a:pt x="64130" y="81610"/>
                </a:lnTo>
                <a:lnTo>
                  <a:pt x="64020" y="81770"/>
                </a:lnTo>
                <a:lnTo>
                  <a:pt x="63950" y="81850"/>
                </a:lnTo>
                <a:lnTo>
                  <a:pt x="63910" y="81880"/>
                </a:lnTo>
                <a:lnTo>
                  <a:pt x="63890" y="81890"/>
                </a:lnTo>
                <a:lnTo>
                  <a:pt x="63830" y="81910"/>
                </a:lnTo>
                <a:lnTo>
                  <a:pt x="63730" y="81920"/>
                </a:lnTo>
                <a:lnTo>
                  <a:pt x="63690" y="81900"/>
                </a:lnTo>
                <a:lnTo>
                  <a:pt x="63610" y="81870"/>
                </a:lnTo>
                <a:lnTo>
                  <a:pt x="63650" y="81740"/>
                </a:lnTo>
                <a:lnTo>
                  <a:pt x="64510" y="80480"/>
                </a:lnTo>
                <a:lnTo>
                  <a:pt x="64510" y="80390"/>
                </a:lnTo>
                <a:lnTo>
                  <a:pt x="64460" y="80280"/>
                </a:lnTo>
                <a:lnTo>
                  <a:pt x="64310" y="80090"/>
                </a:lnTo>
                <a:lnTo>
                  <a:pt x="64270" y="79900"/>
                </a:lnTo>
                <a:lnTo>
                  <a:pt x="64360" y="79200"/>
                </a:lnTo>
                <a:lnTo>
                  <a:pt x="64580" y="79090"/>
                </a:lnTo>
                <a:lnTo>
                  <a:pt x="64670" y="79090"/>
                </a:lnTo>
                <a:lnTo>
                  <a:pt x="64770" y="79150"/>
                </a:lnTo>
                <a:lnTo>
                  <a:pt x="64800" y="79200"/>
                </a:lnTo>
                <a:lnTo>
                  <a:pt x="64860" y="79300"/>
                </a:lnTo>
                <a:lnTo>
                  <a:pt x="64910" y="79360"/>
                </a:lnTo>
                <a:lnTo>
                  <a:pt x="64990" y="79410"/>
                </a:lnTo>
                <a:lnTo>
                  <a:pt x="65040" y="79440"/>
                </a:lnTo>
                <a:lnTo>
                  <a:pt x="65100" y="79460"/>
                </a:lnTo>
                <a:lnTo>
                  <a:pt x="65190" y="79460"/>
                </a:lnTo>
                <a:lnTo>
                  <a:pt x="65340" y="79460"/>
                </a:lnTo>
                <a:lnTo>
                  <a:pt x="65610" y="79420"/>
                </a:lnTo>
                <a:lnTo>
                  <a:pt x="65760" y="79420"/>
                </a:lnTo>
                <a:lnTo>
                  <a:pt x="66100" y="79510"/>
                </a:lnTo>
                <a:lnTo>
                  <a:pt x="66200" y="79520"/>
                </a:lnTo>
                <a:lnTo>
                  <a:pt x="66220" y="79570"/>
                </a:lnTo>
                <a:lnTo>
                  <a:pt x="66240" y="79680"/>
                </a:lnTo>
                <a:lnTo>
                  <a:pt x="66250" y="79730"/>
                </a:lnTo>
                <a:lnTo>
                  <a:pt x="66300" y="79800"/>
                </a:lnTo>
                <a:lnTo>
                  <a:pt x="66350" y="79840"/>
                </a:lnTo>
                <a:lnTo>
                  <a:pt x="66400" y="79870"/>
                </a:lnTo>
                <a:lnTo>
                  <a:pt x="66460" y="79930"/>
                </a:lnTo>
                <a:lnTo>
                  <a:pt x="66490" y="79990"/>
                </a:lnTo>
                <a:lnTo>
                  <a:pt x="66510" y="80060"/>
                </a:lnTo>
                <a:lnTo>
                  <a:pt x="66550" y="80190"/>
                </a:lnTo>
                <a:lnTo>
                  <a:pt x="66560" y="80400"/>
                </a:lnTo>
                <a:lnTo>
                  <a:pt x="66570" y="80460"/>
                </a:lnTo>
                <a:lnTo>
                  <a:pt x="66600" y="80510"/>
                </a:lnTo>
                <a:lnTo>
                  <a:pt x="66640" y="80570"/>
                </a:lnTo>
                <a:lnTo>
                  <a:pt x="66690" y="80610"/>
                </a:lnTo>
                <a:lnTo>
                  <a:pt x="66740" y="80560"/>
                </a:lnTo>
                <a:lnTo>
                  <a:pt x="66780" y="80520"/>
                </a:lnTo>
                <a:lnTo>
                  <a:pt x="66790" y="80520"/>
                </a:lnTo>
                <a:lnTo>
                  <a:pt x="66830" y="80510"/>
                </a:lnTo>
                <a:lnTo>
                  <a:pt x="66870" y="80520"/>
                </a:lnTo>
                <a:lnTo>
                  <a:pt x="66980" y="80560"/>
                </a:lnTo>
                <a:lnTo>
                  <a:pt x="67050" y="80640"/>
                </a:lnTo>
                <a:lnTo>
                  <a:pt x="67140" y="80700"/>
                </a:lnTo>
                <a:lnTo>
                  <a:pt x="67200" y="80710"/>
                </a:lnTo>
                <a:lnTo>
                  <a:pt x="67230" y="80690"/>
                </a:lnTo>
                <a:lnTo>
                  <a:pt x="67240" y="80690"/>
                </a:lnTo>
                <a:lnTo>
                  <a:pt x="67260" y="80650"/>
                </a:lnTo>
                <a:lnTo>
                  <a:pt x="67290" y="80620"/>
                </a:lnTo>
                <a:lnTo>
                  <a:pt x="67410" y="80590"/>
                </a:lnTo>
                <a:lnTo>
                  <a:pt x="67420" y="80570"/>
                </a:lnTo>
                <a:lnTo>
                  <a:pt x="67490" y="80550"/>
                </a:lnTo>
                <a:lnTo>
                  <a:pt x="67550" y="80530"/>
                </a:lnTo>
                <a:lnTo>
                  <a:pt x="67550" y="80520"/>
                </a:lnTo>
                <a:lnTo>
                  <a:pt x="67590" y="80460"/>
                </a:lnTo>
                <a:lnTo>
                  <a:pt x="67610" y="80320"/>
                </a:lnTo>
                <a:lnTo>
                  <a:pt x="67630" y="80270"/>
                </a:lnTo>
                <a:lnTo>
                  <a:pt x="67700" y="80230"/>
                </a:lnTo>
                <a:lnTo>
                  <a:pt x="67880" y="80160"/>
                </a:lnTo>
                <a:lnTo>
                  <a:pt x="67970" y="80120"/>
                </a:lnTo>
                <a:lnTo>
                  <a:pt x="68080" y="80040"/>
                </a:lnTo>
                <a:lnTo>
                  <a:pt x="68310" y="79760"/>
                </a:lnTo>
                <a:lnTo>
                  <a:pt x="68320" y="79770"/>
                </a:lnTo>
                <a:lnTo>
                  <a:pt x="68360" y="79750"/>
                </a:lnTo>
                <a:lnTo>
                  <a:pt x="68400" y="79730"/>
                </a:lnTo>
                <a:lnTo>
                  <a:pt x="68410" y="79730"/>
                </a:lnTo>
                <a:lnTo>
                  <a:pt x="68420" y="79720"/>
                </a:lnTo>
                <a:lnTo>
                  <a:pt x="68430" y="79690"/>
                </a:lnTo>
                <a:lnTo>
                  <a:pt x="68440" y="79670"/>
                </a:lnTo>
                <a:lnTo>
                  <a:pt x="68460" y="79660"/>
                </a:lnTo>
                <a:lnTo>
                  <a:pt x="68500" y="79660"/>
                </a:lnTo>
                <a:lnTo>
                  <a:pt x="68610" y="79690"/>
                </a:lnTo>
                <a:lnTo>
                  <a:pt x="68660" y="79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