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Áncash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Ánca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630" y="54870"/>
                </a:moveTo>
                <a:lnTo>
                  <a:pt x="39780" y="55230"/>
                </a:lnTo>
                <a:lnTo>
                  <a:pt x="39560" y="55360"/>
                </a:lnTo>
                <a:lnTo>
                  <a:pt x="39540" y="55400"/>
                </a:lnTo>
                <a:lnTo>
                  <a:pt x="39520" y="55460"/>
                </a:lnTo>
                <a:lnTo>
                  <a:pt x="39500" y="55700"/>
                </a:lnTo>
                <a:lnTo>
                  <a:pt x="39490" y="55760"/>
                </a:lnTo>
                <a:lnTo>
                  <a:pt x="39430" y="55870"/>
                </a:lnTo>
                <a:lnTo>
                  <a:pt x="39330" y="56020"/>
                </a:lnTo>
                <a:lnTo>
                  <a:pt x="39090" y="56260"/>
                </a:lnTo>
                <a:lnTo>
                  <a:pt x="38960" y="56350"/>
                </a:lnTo>
                <a:lnTo>
                  <a:pt x="38470" y="56630"/>
                </a:lnTo>
                <a:lnTo>
                  <a:pt x="38290" y="56950"/>
                </a:lnTo>
                <a:lnTo>
                  <a:pt x="38130" y="57050"/>
                </a:lnTo>
                <a:lnTo>
                  <a:pt x="37890" y="57150"/>
                </a:lnTo>
                <a:lnTo>
                  <a:pt x="37810" y="57160"/>
                </a:lnTo>
                <a:lnTo>
                  <a:pt x="37510" y="57150"/>
                </a:lnTo>
                <a:lnTo>
                  <a:pt x="37430" y="57140"/>
                </a:lnTo>
                <a:lnTo>
                  <a:pt x="37400" y="57110"/>
                </a:lnTo>
                <a:lnTo>
                  <a:pt x="37390" y="57060"/>
                </a:lnTo>
                <a:lnTo>
                  <a:pt x="37400" y="57000"/>
                </a:lnTo>
                <a:lnTo>
                  <a:pt x="37400" y="56950"/>
                </a:lnTo>
                <a:lnTo>
                  <a:pt x="37390" y="56900"/>
                </a:lnTo>
                <a:lnTo>
                  <a:pt x="37350" y="56800"/>
                </a:lnTo>
                <a:lnTo>
                  <a:pt x="37340" y="56750"/>
                </a:lnTo>
                <a:lnTo>
                  <a:pt x="37340" y="56700"/>
                </a:lnTo>
                <a:lnTo>
                  <a:pt x="37340" y="56650"/>
                </a:lnTo>
                <a:lnTo>
                  <a:pt x="37350" y="56600"/>
                </a:lnTo>
                <a:lnTo>
                  <a:pt x="37380" y="56500"/>
                </a:lnTo>
                <a:lnTo>
                  <a:pt x="37390" y="56440"/>
                </a:lnTo>
                <a:lnTo>
                  <a:pt x="37390" y="56390"/>
                </a:lnTo>
                <a:lnTo>
                  <a:pt x="37360" y="56330"/>
                </a:lnTo>
                <a:lnTo>
                  <a:pt x="37310" y="56300"/>
                </a:lnTo>
                <a:lnTo>
                  <a:pt x="37170" y="56240"/>
                </a:lnTo>
                <a:lnTo>
                  <a:pt x="37120" y="56200"/>
                </a:lnTo>
                <a:lnTo>
                  <a:pt x="37030" y="56110"/>
                </a:lnTo>
                <a:lnTo>
                  <a:pt x="36980" y="56090"/>
                </a:lnTo>
                <a:lnTo>
                  <a:pt x="36930" y="56090"/>
                </a:lnTo>
                <a:lnTo>
                  <a:pt x="36810" y="56100"/>
                </a:lnTo>
                <a:lnTo>
                  <a:pt x="36740" y="56100"/>
                </a:lnTo>
                <a:lnTo>
                  <a:pt x="36650" y="56070"/>
                </a:lnTo>
                <a:lnTo>
                  <a:pt x="36610" y="56030"/>
                </a:lnTo>
                <a:lnTo>
                  <a:pt x="36600" y="55990"/>
                </a:lnTo>
                <a:lnTo>
                  <a:pt x="36620" y="55950"/>
                </a:lnTo>
                <a:lnTo>
                  <a:pt x="36630" y="55940"/>
                </a:lnTo>
                <a:lnTo>
                  <a:pt x="36700" y="55880"/>
                </a:lnTo>
                <a:lnTo>
                  <a:pt x="36820" y="55790"/>
                </a:lnTo>
                <a:lnTo>
                  <a:pt x="36890" y="55730"/>
                </a:lnTo>
                <a:lnTo>
                  <a:pt x="36920" y="55690"/>
                </a:lnTo>
                <a:lnTo>
                  <a:pt x="36950" y="55650"/>
                </a:lnTo>
                <a:lnTo>
                  <a:pt x="36990" y="55560"/>
                </a:lnTo>
                <a:lnTo>
                  <a:pt x="37010" y="55470"/>
                </a:lnTo>
                <a:lnTo>
                  <a:pt x="36970" y="55370"/>
                </a:lnTo>
                <a:lnTo>
                  <a:pt x="36950" y="55340"/>
                </a:lnTo>
                <a:lnTo>
                  <a:pt x="36880" y="55260"/>
                </a:lnTo>
                <a:lnTo>
                  <a:pt x="36600" y="55230"/>
                </a:lnTo>
                <a:lnTo>
                  <a:pt x="36540" y="55240"/>
                </a:lnTo>
                <a:lnTo>
                  <a:pt x="36480" y="55270"/>
                </a:lnTo>
                <a:lnTo>
                  <a:pt x="36460" y="55310"/>
                </a:lnTo>
                <a:lnTo>
                  <a:pt x="36450" y="55510"/>
                </a:lnTo>
                <a:lnTo>
                  <a:pt x="36440" y="55560"/>
                </a:lnTo>
                <a:lnTo>
                  <a:pt x="36370" y="55760"/>
                </a:lnTo>
                <a:lnTo>
                  <a:pt x="36360" y="55810"/>
                </a:lnTo>
                <a:lnTo>
                  <a:pt x="36360" y="55860"/>
                </a:lnTo>
                <a:lnTo>
                  <a:pt x="36380" y="55940"/>
                </a:lnTo>
                <a:lnTo>
                  <a:pt x="36390" y="55970"/>
                </a:lnTo>
                <a:lnTo>
                  <a:pt x="36380" y="56020"/>
                </a:lnTo>
                <a:lnTo>
                  <a:pt x="36360" y="56080"/>
                </a:lnTo>
                <a:lnTo>
                  <a:pt x="36320" y="56170"/>
                </a:lnTo>
                <a:lnTo>
                  <a:pt x="36280" y="56230"/>
                </a:lnTo>
                <a:lnTo>
                  <a:pt x="36240" y="56270"/>
                </a:lnTo>
                <a:lnTo>
                  <a:pt x="36190" y="56290"/>
                </a:lnTo>
                <a:lnTo>
                  <a:pt x="36110" y="56320"/>
                </a:lnTo>
                <a:lnTo>
                  <a:pt x="36080" y="56330"/>
                </a:lnTo>
                <a:lnTo>
                  <a:pt x="35950" y="56440"/>
                </a:lnTo>
                <a:lnTo>
                  <a:pt x="35840" y="56260"/>
                </a:lnTo>
                <a:lnTo>
                  <a:pt x="35860" y="56200"/>
                </a:lnTo>
                <a:lnTo>
                  <a:pt x="35790" y="56080"/>
                </a:lnTo>
                <a:lnTo>
                  <a:pt x="35700" y="56010"/>
                </a:lnTo>
                <a:lnTo>
                  <a:pt x="35570" y="55900"/>
                </a:lnTo>
                <a:lnTo>
                  <a:pt x="35580" y="55820"/>
                </a:lnTo>
                <a:lnTo>
                  <a:pt x="35530" y="55710"/>
                </a:lnTo>
                <a:lnTo>
                  <a:pt x="35440" y="55590"/>
                </a:lnTo>
                <a:lnTo>
                  <a:pt x="35360" y="55500"/>
                </a:lnTo>
                <a:lnTo>
                  <a:pt x="35350" y="55450"/>
                </a:lnTo>
                <a:lnTo>
                  <a:pt x="35390" y="55400"/>
                </a:lnTo>
                <a:lnTo>
                  <a:pt x="35380" y="55350"/>
                </a:lnTo>
                <a:lnTo>
                  <a:pt x="35330" y="55290"/>
                </a:lnTo>
                <a:lnTo>
                  <a:pt x="35140" y="55170"/>
                </a:lnTo>
                <a:lnTo>
                  <a:pt x="35130" y="55080"/>
                </a:lnTo>
                <a:lnTo>
                  <a:pt x="35130" y="54950"/>
                </a:lnTo>
                <a:lnTo>
                  <a:pt x="35040" y="54870"/>
                </a:lnTo>
                <a:lnTo>
                  <a:pt x="35000" y="54830"/>
                </a:lnTo>
                <a:lnTo>
                  <a:pt x="34990" y="54750"/>
                </a:lnTo>
                <a:lnTo>
                  <a:pt x="34950" y="54640"/>
                </a:lnTo>
                <a:lnTo>
                  <a:pt x="34970" y="54580"/>
                </a:lnTo>
                <a:lnTo>
                  <a:pt x="34920" y="54510"/>
                </a:lnTo>
                <a:lnTo>
                  <a:pt x="34900" y="54450"/>
                </a:lnTo>
                <a:lnTo>
                  <a:pt x="34810" y="54340"/>
                </a:lnTo>
                <a:lnTo>
                  <a:pt x="34600" y="54150"/>
                </a:lnTo>
                <a:lnTo>
                  <a:pt x="34560" y="54050"/>
                </a:lnTo>
                <a:lnTo>
                  <a:pt x="34520" y="54000"/>
                </a:lnTo>
                <a:lnTo>
                  <a:pt x="34520" y="53950"/>
                </a:lnTo>
                <a:lnTo>
                  <a:pt x="34560" y="53940"/>
                </a:lnTo>
                <a:lnTo>
                  <a:pt x="34590" y="53910"/>
                </a:lnTo>
                <a:lnTo>
                  <a:pt x="34590" y="53850"/>
                </a:lnTo>
                <a:lnTo>
                  <a:pt x="34540" y="53790"/>
                </a:lnTo>
                <a:lnTo>
                  <a:pt x="34560" y="53760"/>
                </a:lnTo>
                <a:lnTo>
                  <a:pt x="34550" y="53700"/>
                </a:lnTo>
                <a:lnTo>
                  <a:pt x="34550" y="53660"/>
                </a:lnTo>
                <a:lnTo>
                  <a:pt x="34470" y="53550"/>
                </a:lnTo>
                <a:lnTo>
                  <a:pt x="34450" y="53440"/>
                </a:lnTo>
                <a:lnTo>
                  <a:pt x="34420" y="53380"/>
                </a:lnTo>
                <a:lnTo>
                  <a:pt x="34380" y="53320"/>
                </a:lnTo>
                <a:lnTo>
                  <a:pt x="34360" y="53270"/>
                </a:lnTo>
                <a:lnTo>
                  <a:pt x="34310" y="53250"/>
                </a:lnTo>
                <a:lnTo>
                  <a:pt x="34300" y="53220"/>
                </a:lnTo>
                <a:lnTo>
                  <a:pt x="34270" y="53220"/>
                </a:lnTo>
                <a:lnTo>
                  <a:pt x="34260" y="53190"/>
                </a:lnTo>
                <a:lnTo>
                  <a:pt x="34270" y="53160"/>
                </a:lnTo>
                <a:lnTo>
                  <a:pt x="34300" y="53130"/>
                </a:lnTo>
                <a:lnTo>
                  <a:pt x="34290" y="53080"/>
                </a:lnTo>
                <a:lnTo>
                  <a:pt x="34300" y="53020"/>
                </a:lnTo>
                <a:lnTo>
                  <a:pt x="34290" y="52960"/>
                </a:lnTo>
                <a:lnTo>
                  <a:pt x="34270" y="52880"/>
                </a:lnTo>
                <a:lnTo>
                  <a:pt x="34240" y="52840"/>
                </a:lnTo>
                <a:lnTo>
                  <a:pt x="34230" y="52750"/>
                </a:lnTo>
                <a:lnTo>
                  <a:pt x="34250" y="52650"/>
                </a:lnTo>
                <a:lnTo>
                  <a:pt x="34290" y="52580"/>
                </a:lnTo>
                <a:lnTo>
                  <a:pt x="34290" y="52430"/>
                </a:lnTo>
                <a:lnTo>
                  <a:pt x="34100" y="52250"/>
                </a:lnTo>
                <a:lnTo>
                  <a:pt x="33940" y="52070"/>
                </a:lnTo>
                <a:lnTo>
                  <a:pt x="33910" y="51960"/>
                </a:lnTo>
                <a:lnTo>
                  <a:pt x="33830" y="51870"/>
                </a:lnTo>
                <a:lnTo>
                  <a:pt x="33790" y="51780"/>
                </a:lnTo>
                <a:lnTo>
                  <a:pt x="33740" y="51730"/>
                </a:lnTo>
                <a:lnTo>
                  <a:pt x="33680" y="51630"/>
                </a:lnTo>
                <a:lnTo>
                  <a:pt x="33610" y="51550"/>
                </a:lnTo>
                <a:lnTo>
                  <a:pt x="33590" y="51390"/>
                </a:lnTo>
                <a:lnTo>
                  <a:pt x="33620" y="51260"/>
                </a:lnTo>
                <a:lnTo>
                  <a:pt x="33530" y="51210"/>
                </a:lnTo>
                <a:lnTo>
                  <a:pt x="33510" y="51120"/>
                </a:lnTo>
                <a:lnTo>
                  <a:pt x="33510" y="51050"/>
                </a:lnTo>
                <a:lnTo>
                  <a:pt x="33470" y="50980"/>
                </a:lnTo>
                <a:lnTo>
                  <a:pt x="33430" y="50860"/>
                </a:lnTo>
                <a:lnTo>
                  <a:pt x="33470" y="50800"/>
                </a:lnTo>
                <a:lnTo>
                  <a:pt x="33530" y="50730"/>
                </a:lnTo>
                <a:lnTo>
                  <a:pt x="33500" y="50660"/>
                </a:lnTo>
                <a:lnTo>
                  <a:pt x="33430" y="50650"/>
                </a:lnTo>
                <a:lnTo>
                  <a:pt x="33330" y="50580"/>
                </a:lnTo>
                <a:lnTo>
                  <a:pt x="33310" y="50440"/>
                </a:lnTo>
                <a:lnTo>
                  <a:pt x="33320" y="50360"/>
                </a:lnTo>
                <a:lnTo>
                  <a:pt x="33360" y="50320"/>
                </a:lnTo>
                <a:lnTo>
                  <a:pt x="33390" y="50290"/>
                </a:lnTo>
                <a:lnTo>
                  <a:pt x="33340" y="50270"/>
                </a:lnTo>
                <a:lnTo>
                  <a:pt x="33290" y="50220"/>
                </a:lnTo>
                <a:lnTo>
                  <a:pt x="33250" y="50190"/>
                </a:lnTo>
                <a:lnTo>
                  <a:pt x="33230" y="50130"/>
                </a:lnTo>
                <a:lnTo>
                  <a:pt x="33160" y="50100"/>
                </a:lnTo>
                <a:lnTo>
                  <a:pt x="33100" y="50110"/>
                </a:lnTo>
                <a:lnTo>
                  <a:pt x="33050" y="50140"/>
                </a:lnTo>
                <a:lnTo>
                  <a:pt x="32940" y="50010"/>
                </a:lnTo>
                <a:lnTo>
                  <a:pt x="32940" y="49960"/>
                </a:lnTo>
                <a:lnTo>
                  <a:pt x="32930" y="49910"/>
                </a:lnTo>
                <a:lnTo>
                  <a:pt x="32880" y="49880"/>
                </a:lnTo>
                <a:lnTo>
                  <a:pt x="32840" y="49840"/>
                </a:lnTo>
                <a:lnTo>
                  <a:pt x="32890" y="49800"/>
                </a:lnTo>
                <a:lnTo>
                  <a:pt x="32930" y="49770"/>
                </a:lnTo>
                <a:lnTo>
                  <a:pt x="32990" y="49750"/>
                </a:lnTo>
                <a:lnTo>
                  <a:pt x="33020" y="49660"/>
                </a:lnTo>
                <a:lnTo>
                  <a:pt x="33030" y="49560"/>
                </a:lnTo>
                <a:lnTo>
                  <a:pt x="32990" y="49440"/>
                </a:lnTo>
                <a:lnTo>
                  <a:pt x="32900" y="49380"/>
                </a:lnTo>
                <a:lnTo>
                  <a:pt x="32800" y="49360"/>
                </a:lnTo>
                <a:lnTo>
                  <a:pt x="32730" y="49380"/>
                </a:lnTo>
                <a:lnTo>
                  <a:pt x="32690" y="49410"/>
                </a:lnTo>
                <a:lnTo>
                  <a:pt x="32670" y="49450"/>
                </a:lnTo>
                <a:lnTo>
                  <a:pt x="32690" y="49490"/>
                </a:lnTo>
                <a:lnTo>
                  <a:pt x="32700" y="49550"/>
                </a:lnTo>
                <a:lnTo>
                  <a:pt x="32720" y="49650"/>
                </a:lnTo>
                <a:lnTo>
                  <a:pt x="32720" y="49710"/>
                </a:lnTo>
                <a:lnTo>
                  <a:pt x="32660" y="49690"/>
                </a:lnTo>
                <a:lnTo>
                  <a:pt x="32600" y="49560"/>
                </a:lnTo>
                <a:lnTo>
                  <a:pt x="32500" y="49450"/>
                </a:lnTo>
                <a:lnTo>
                  <a:pt x="32430" y="49380"/>
                </a:lnTo>
                <a:lnTo>
                  <a:pt x="32440" y="49320"/>
                </a:lnTo>
                <a:lnTo>
                  <a:pt x="32420" y="49300"/>
                </a:lnTo>
                <a:lnTo>
                  <a:pt x="32440" y="49270"/>
                </a:lnTo>
                <a:lnTo>
                  <a:pt x="32510" y="49300"/>
                </a:lnTo>
                <a:lnTo>
                  <a:pt x="32630" y="49330"/>
                </a:lnTo>
                <a:lnTo>
                  <a:pt x="32660" y="49290"/>
                </a:lnTo>
                <a:lnTo>
                  <a:pt x="32680" y="49240"/>
                </a:lnTo>
                <a:lnTo>
                  <a:pt x="32680" y="49140"/>
                </a:lnTo>
                <a:lnTo>
                  <a:pt x="32640" y="49020"/>
                </a:lnTo>
                <a:lnTo>
                  <a:pt x="32590" y="48950"/>
                </a:lnTo>
                <a:lnTo>
                  <a:pt x="32530" y="48890"/>
                </a:lnTo>
                <a:lnTo>
                  <a:pt x="32460" y="48880"/>
                </a:lnTo>
                <a:lnTo>
                  <a:pt x="32370" y="48890"/>
                </a:lnTo>
                <a:lnTo>
                  <a:pt x="32330" y="48860"/>
                </a:lnTo>
                <a:lnTo>
                  <a:pt x="32280" y="48780"/>
                </a:lnTo>
                <a:lnTo>
                  <a:pt x="32290" y="48700"/>
                </a:lnTo>
                <a:lnTo>
                  <a:pt x="32320" y="48620"/>
                </a:lnTo>
                <a:lnTo>
                  <a:pt x="32350" y="48570"/>
                </a:lnTo>
                <a:lnTo>
                  <a:pt x="32300" y="48530"/>
                </a:lnTo>
                <a:lnTo>
                  <a:pt x="32190" y="48480"/>
                </a:lnTo>
                <a:lnTo>
                  <a:pt x="32180" y="48430"/>
                </a:lnTo>
                <a:lnTo>
                  <a:pt x="32220" y="48440"/>
                </a:lnTo>
                <a:lnTo>
                  <a:pt x="32250" y="48410"/>
                </a:lnTo>
                <a:lnTo>
                  <a:pt x="32250" y="48320"/>
                </a:lnTo>
                <a:lnTo>
                  <a:pt x="32340" y="48310"/>
                </a:lnTo>
                <a:lnTo>
                  <a:pt x="32380" y="48260"/>
                </a:lnTo>
                <a:lnTo>
                  <a:pt x="32400" y="48230"/>
                </a:lnTo>
                <a:lnTo>
                  <a:pt x="32450" y="48060"/>
                </a:lnTo>
                <a:lnTo>
                  <a:pt x="32500" y="47640"/>
                </a:lnTo>
                <a:lnTo>
                  <a:pt x="32610" y="47430"/>
                </a:lnTo>
                <a:lnTo>
                  <a:pt x="32790" y="47290"/>
                </a:lnTo>
                <a:lnTo>
                  <a:pt x="33490" y="47060"/>
                </a:lnTo>
                <a:lnTo>
                  <a:pt x="33750" y="46870"/>
                </a:lnTo>
                <a:lnTo>
                  <a:pt x="33870" y="46840"/>
                </a:lnTo>
                <a:lnTo>
                  <a:pt x="33990" y="46830"/>
                </a:lnTo>
                <a:lnTo>
                  <a:pt x="34110" y="46830"/>
                </a:lnTo>
                <a:lnTo>
                  <a:pt x="34130" y="46830"/>
                </a:lnTo>
                <a:lnTo>
                  <a:pt x="34170" y="46820"/>
                </a:lnTo>
                <a:lnTo>
                  <a:pt x="34330" y="46520"/>
                </a:lnTo>
                <a:lnTo>
                  <a:pt x="34300" y="46430"/>
                </a:lnTo>
                <a:lnTo>
                  <a:pt x="34270" y="46340"/>
                </a:lnTo>
                <a:lnTo>
                  <a:pt x="34260" y="46290"/>
                </a:lnTo>
                <a:lnTo>
                  <a:pt x="34260" y="46240"/>
                </a:lnTo>
                <a:lnTo>
                  <a:pt x="34300" y="46180"/>
                </a:lnTo>
                <a:lnTo>
                  <a:pt x="34450" y="45980"/>
                </a:lnTo>
                <a:lnTo>
                  <a:pt x="34630" y="45680"/>
                </a:lnTo>
                <a:lnTo>
                  <a:pt x="34640" y="45640"/>
                </a:lnTo>
                <a:lnTo>
                  <a:pt x="34650" y="45590"/>
                </a:lnTo>
                <a:lnTo>
                  <a:pt x="34650" y="45540"/>
                </a:lnTo>
                <a:lnTo>
                  <a:pt x="34660" y="45500"/>
                </a:lnTo>
                <a:lnTo>
                  <a:pt x="34670" y="45450"/>
                </a:lnTo>
                <a:lnTo>
                  <a:pt x="34780" y="45290"/>
                </a:lnTo>
                <a:lnTo>
                  <a:pt x="34800" y="45250"/>
                </a:lnTo>
                <a:lnTo>
                  <a:pt x="34810" y="45160"/>
                </a:lnTo>
                <a:lnTo>
                  <a:pt x="34830" y="45110"/>
                </a:lnTo>
                <a:lnTo>
                  <a:pt x="34870" y="45050"/>
                </a:lnTo>
                <a:lnTo>
                  <a:pt x="35620" y="44410"/>
                </a:lnTo>
                <a:lnTo>
                  <a:pt x="35700" y="44320"/>
                </a:lnTo>
                <a:lnTo>
                  <a:pt x="35760" y="44230"/>
                </a:lnTo>
                <a:lnTo>
                  <a:pt x="35830" y="43990"/>
                </a:lnTo>
                <a:lnTo>
                  <a:pt x="35870" y="43930"/>
                </a:lnTo>
                <a:lnTo>
                  <a:pt x="35910" y="43890"/>
                </a:lnTo>
                <a:lnTo>
                  <a:pt x="35990" y="43880"/>
                </a:lnTo>
                <a:lnTo>
                  <a:pt x="36050" y="43890"/>
                </a:lnTo>
                <a:lnTo>
                  <a:pt x="36110" y="43910"/>
                </a:lnTo>
                <a:lnTo>
                  <a:pt x="36220" y="43940"/>
                </a:lnTo>
                <a:lnTo>
                  <a:pt x="36350" y="43940"/>
                </a:lnTo>
                <a:lnTo>
                  <a:pt x="36420" y="43930"/>
                </a:lnTo>
                <a:lnTo>
                  <a:pt x="36520" y="43900"/>
                </a:lnTo>
                <a:lnTo>
                  <a:pt x="36660" y="43840"/>
                </a:lnTo>
                <a:lnTo>
                  <a:pt x="36790" y="43800"/>
                </a:lnTo>
                <a:lnTo>
                  <a:pt x="36960" y="43730"/>
                </a:lnTo>
                <a:lnTo>
                  <a:pt x="37040" y="43670"/>
                </a:lnTo>
                <a:lnTo>
                  <a:pt x="37140" y="43620"/>
                </a:lnTo>
                <a:lnTo>
                  <a:pt x="37110" y="43710"/>
                </a:lnTo>
                <a:lnTo>
                  <a:pt x="37130" y="43810"/>
                </a:lnTo>
                <a:lnTo>
                  <a:pt x="37190" y="43890"/>
                </a:lnTo>
                <a:lnTo>
                  <a:pt x="37270" y="43980"/>
                </a:lnTo>
                <a:lnTo>
                  <a:pt x="37230" y="44030"/>
                </a:lnTo>
                <a:lnTo>
                  <a:pt x="37230" y="44090"/>
                </a:lnTo>
                <a:lnTo>
                  <a:pt x="37240" y="44150"/>
                </a:lnTo>
                <a:lnTo>
                  <a:pt x="37270" y="44210"/>
                </a:lnTo>
                <a:lnTo>
                  <a:pt x="37340" y="44320"/>
                </a:lnTo>
                <a:lnTo>
                  <a:pt x="37690" y="44640"/>
                </a:lnTo>
                <a:lnTo>
                  <a:pt x="37790" y="44680"/>
                </a:lnTo>
                <a:lnTo>
                  <a:pt x="37840" y="44710"/>
                </a:lnTo>
                <a:lnTo>
                  <a:pt x="37870" y="44730"/>
                </a:lnTo>
                <a:lnTo>
                  <a:pt x="37930" y="44800"/>
                </a:lnTo>
                <a:lnTo>
                  <a:pt x="38240" y="45280"/>
                </a:lnTo>
                <a:lnTo>
                  <a:pt x="38590" y="45710"/>
                </a:lnTo>
                <a:lnTo>
                  <a:pt x="38680" y="45890"/>
                </a:lnTo>
                <a:lnTo>
                  <a:pt x="38720" y="46020"/>
                </a:lnTo>
                <a:lnTo>
                  <a:pt x="38720" y="46200"/>
                </a:lnTo>
                <a:lnTo>
                  <a:pt x="38750" y="46260"/>
                </a:lnTo>
                <a:lnTo>
                  <a:pt x="38760" y="46310"/>
                </a:lnTo>
                <a:lnTo>
                  <a:pt x="38790" y="46480"/>
                </a:lnTo>
                <a:lnTo>
                  <a:pt x="38840" y="46600"/>
                </a:lnTo>
                <a:lnTo>
                  <a:pt x="38840" y="46640"/>
                </a:lnTo>
                <a:lnTo>
                  <a:pt x="38850" y="46880"/>
                </a:lnTo>
                <a:lnTo>
                  <a:pt x="38880" y="46950"/>
                </a:lnTo>
                <a:lnTo>
                  <a:pt x="38930" y="46990"/>
                </a:lnTo>
                <a:lnTo>
                  <a:pt x="39050" y="47060"/>
                </a:lnTo>
                <a:lnTo>
                  <a:pt x="39110" y="47110"/>
                </a:lnTo>
                <a:lnTo>
                  <a:pt x="39250" y="47300"/>
                </a:lnTo>
                <a:lnTo>
                  <a:pt x="39280" y="47370"/>
                </a:lnTo>
                <a:lnTo>
                  <a:pt x="39280" y="47440"/>
                </a:lnTo>
                <a:lnTo>
                  <a:pt x="39260" y="47500"/>
                </a:lnTo>
                <a:lnTo>
                  <a:pt x="39250" y="47560"/>
                </a:lnTo>
                <a:lnTo>
                  <a:pt x="39280" y="47640"/>
                </a:lnTo>
                <a:lnTo>
                  <a:pt x="39360" y="47740"/>
                </a:lnTo>
                <a:lnTo>
                  <a:pt x="39630" y="48000"/>
                </a:lnTo>
                <a:lnTo>
                  <a:pt x="39700" y="48040"/>
                </a:lnTo>
                <a:lnTo>
                  <a:pt x="39930" y="48110"/>
                </a:lnTo>
                <a:lnTo>
                  <a:pt x="39970" y="48180"/>
                </a:lnTo>
                <a:lnTo>
                  <a:pt x="40150" y="48340"/>
                </a:lnTo>
                <a:lnTo>
                  <a:pt x="40310" y="48570"/>
                </a:lnTo>
                <a:lnTo>
                  <a:pt x="40360" y="48610"/>
                </a:lnTo>
                <a:lnTo>
                  <a:pt x="40430" y="48640"/>
                </a:lnTo>
                <a:lnTo>
                  <a:pt x="40680" y="48720"/>
                </a:lnTo>
                <a:lnTo>
                  <a:pt x="40710" y="48740"/>
                </a:lnTo>
                <a:lnTo>
                  <a:pt x="40730" y="48770"/>
                </a:lnTo>
                <a:lnTo>
                  <a:pt x="40750" y="48800"/>
                </a:lnTo>
                <a:lnTo>
                  <a:pt x="40760" y="48830"/>
                </a:lnTo>
                <a:lnTo>
                  <a:pt x="40800" y="48850"/>
                </a:lnTo>
                <a:lnTo>
                  <a:pt x="40860" y="48950"/>
                </a:lnTo>
                <a:lnTo>
                  <a:pt x="40980" y="49020"/>
                </a:lnTo>
                <a:lnTo>
                  <a:pt x="41220" y="49100"/>
                </a:lnTo>
                <a:lnTo>
                  <a:pt x="41370" y="49170"/>
                </a:lnTo>
                <a:lnTo>
                  <a:pt x="41490" y="49270"/>
                </a:lnTo>
                <a:lnTo>
                  <a:pt x="41570" y="49350"/>
                </a:lnTo>
                <a:lnTo>
                  <a:pt x="41560" y="49510"/>
                </a:lnTo>
                <a:lnTo>
                  <a:pt x="41530" y="49570"/>
                </a:lnTo>
                <a:lnTo>
                  <a:pt x="41490" y="49610"/>
                </a:lnTo>
                <a:lnTo>
                  <a:pt x="41410" y="49670"/>
                </a:lnTo>
                <a:lnTo>
                  <a:pt x="41030" y="50040"/>
                </a:lnTo>
                <a:lnTo>
                  <a:pt x="40980" y="50120"/>
                </a:lnTo>
                <a:lnTo>
                  <a:pt x="40490" y="51260"/>
                </a:lnTo>
                <a:lnTo>
                  <a:pt x="40490" y="51510"/>
                </a:lnTo>
                <a:lnTo>
                  <a:pt x="40420" y="51680"/>
                </a:lnTo>
                <a:lnTo>
                  <a:pt x="40050" y="52120"/>
                </a:lnTo>
                <a:lnTo>
                  <a:pt x="39980" y="52230"/>
                </a:lnTo>
                <a:lnTo>
                  <a:pt x="39940" y="52310"/>
                </a:lnTo>
                <a:lnTo>
                  <a:pt x="39940" y="52370"/>
                </a:lnTo>
                <a:lnTo>
                  <a:pt x="39940" y="52410"/>
                </a:lnTo>
                <a:lnTo>
                  <a:pt x="39960" y="52470"/>
                </a:lnTo>
                <a:lnTo>
                  <a:pt x="40070" y="52620"/>
                </a:lnTo>
                <a:lnTo>
                  <a:pt x="40230" y="52990"/>
                </a:lnTo>
                <a:lnTo>
                  <a:pt x="40290" y="53190"/>
                </a:lnTo>
                <a:lnTo>
                  <a:pt x="40300" y="53490"/>
                </a:lnTo>
                <a:lnTo>
                  <a:pt x="40330" y="53680"/>
                </a:lnTo>
                <a:lnTo>
                  <a:pt x="40350" y="53740"/>
                </a:lnTo>
                <a:lnTo>
                  <a:pt x="40380" y="53800"/>
                </a:lnTo>
                <a:lnTo>
                  <a:pt x="40460" y="53860"/>
                </a:lnTo>
                <a:lnTo>
                  <a:pt x="40500" y="53880"/>
                </a:lnTo>
                <a:lnTo>
                  <a:pt x="40550" y="53900"/>
                </a:lnTo>
                <a:lnTo>
                  <a:pt x="40610" y="53920"/>
                </a:lnTo>
                <a:lnTo>
                  <a:pt x="40670" y="53940"/>
                </a:lnTo>
                <a:lnTo>
                  <a:pt x="40730" y="53980"/>
                </a:lnTo>
                <a:lnTo>
                  <a:pt x="40750" y="54030"/>
                </a:lnTo>
                <a:lnTo>
                  <a:pt x="40760" y="54070"/>
                </a:lnTo>
                <a:lnTo>
                  <a:pt x="40740" y="54120"/>
                </a:lnTo>
                <a:lnTo>
                  <a:pt x="40660" y="54310"/>
                </a:lnTo>
                <a:lnTo>
                  <a:pt x="40640" y="54360"/>
                </a:lnTo>
                <a:lnTo>
                  <a:pt x="40610" y="54600"/>
                </a:lnTo>
                <a:lnTo>
                  <a:pt x="40630" y="5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