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Ucayali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Ucaya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40" y="53230"/>
                </a:moveTo>
                <a:lnTo>
                  <a:pt x="71330" y="53230"/>
                </a:lnTo>
                <a:lnTo>
                  <a:pt x="70690" y="53710"/>
                </a:lnTo>
                <a:lnTo>
                  <a:pt x="70530" y="53860"/>
                </a:lnTo>
                <a:lnTo>
                  <a:pt x="70460" y="53950"/>
                </a:lnTo>
                <a:lnTo>
                  <a:pt x="70390" y="54170"/>
                </a:lnTo>
                <a:lnTo>
                  <a:pt x="70370" y="54290"/>
                </a:lnTo>
                <a:lnTo>
                  <a:pt x="70320" y="54970"/>
                </a:lnTo>
                <a:lnTo>
                  <a:pt x="70280" y="55140"/>
                </a:lnTo>
                <a:lnTo>
                  <a:pt x="70220" y="55300"/>
                </a:lnTo>
                <a:lnTo>
                  <a:pt x="70070" y="55540"/>
                </a:lnTo>
                <a:lnTo>
                  <a:pt x="69600" y="56100"/>
                </a:lnTo>
                <a:lnTo>
                  <a:pt x="69480" y="56190"/>
                </a:lnTo>
                <a:lnTo>
                  <a:pt x="69400" y="56240"/>
                </a:lnTo>
                <a:lnTo>
                  <a:pt x="69100" y="56490"/>
                </a:lnTo>
                <a:lnTo>
                  <a:pt x="68840" y="56650"/>
                </a:lnTo>
                <a:lnTo>
                  <a:pt x="68570" y="56880"/>
                </a:lnTo>
                <a:lnTo>
                  <a:pt x="68370" y="57000"/>
                </a:lnTo>
                <a:lnTo>
                  <a:pt x="68280" y="57040"/>
                </a:lnTo>
                <a:lnTo>
                  <a:pt x="67860" y="57170"/>
                </a:lnTo>
                <a:lnTo>
                  <a:pt x="65690" y="58290"/>
                </a:lnTo>
                <a:lnTo>
                  <a:pt x="65640" y="58310"/>
                </a:lnTo>
                <a:lnTo>
                  <a:pt x="65530" y="58330"/>
                </a:lnTo>
                <a:lnTo>
                  <a:pt x="64850" y="58360"/>
                </a:lnTo>
                <a:lnTo>
                  <a:pt x="64730" y="58330"/>
                </a:lnTo>
                <a:lnTo>
                  <a:pt x="64690" y="58310"/>
                </a:lnTo>
                <a:lnTo>
                  <a:pt x="64490" y="58160"/>
                </a:lnTo>
                <a:lnTo>
                  <a:pt x="64400" y="58120"/>
                </a:lnTo>
                <a:lnTo>
                  <a:pt x="64300" y="58090"/>
                </a:lnTo>
                <a:lnTo>
                  <a:pt x="64120" y="58080"/>
                </a:lnTo>
                <a:lnTo>
                  <a:pt x="64030" y="58120"/>
                </a:lnTo>
                <a:lnTo>
                  <a:pt x="63980" y="58170"/>
                </a:lnTo>
                <a:lnTo>
                  <a:pt x="63980" y="58220"/>
                </a:lnTo>
                <a:lnTo>
                  <a:pt x="63980" y="58270"/>
                </a:lnTo>
                <a:lnTo>
                  <a:pt x="64250" y="58610"/>
                </a:lnTo>
                <a:lnTo>
                  <a:pt x="64290" y="58690"/>
                </a:lnTo>
                <a:lnTo>
                  <a:pt x="64290" y="58760"/>
                </a:lnTo>
                <a:lnTo>
                  <a:pt x="64270" y="58830"/>
                </a:lnTo>
                <a:lnTo>
                  <a:pt x="63910" y="59480"/>
                </a:lnTo>
                <a:lnTo>
                  <a:pt x="63860" y="59600"/>
                </a:lnTo>
                <a:lnTo>
                  <a:pt x="63830" y="59710"/>
                </a:lnTo>
                <a:lnTo>
                  <a:pt x="63810" y="59850"/>
                </a:lnTo>
                <a:lnTo>
                  <a:pt x="63810" y="59970"/>
                </a:lnTo>
                <a:lnTo>
                  <a:pt x="63730" y="59940"/>
                </a:lnTo>
                <a:lnTo>
                  <a:pt x="63680" y="59930"/>
                </a:lnTo>
                <a:lnTo>
                  <a:pt x="63620" y="59930"/>
                </a:lnTo>
                <a:lnTo>
                  <a:pt x="63490" y="59970"/>
                </a:lnTo>
                <a:lnTo>
                  <a:pt x="63440" y="59970"/>
                </a:lnTo>
                <a:lnTo>
                  <a:pt x="63380" y="59940"/>
                </a:lnTo>
                <a:lnTo>
                  <a:pt x="63290" y="59880"/>
                </a:lnTo>
                <a:lnTo>
                  <a:pt x="63250" y="59870"/>
                </a:lnTo>
                <a:lnTo>
                  <a:pt x="63210" y="59890"/>
                </a:lnTo>
                <a:lnTo>
                  <a:pt x="62870" y="59990"/>
                </a:lnTo>
                <a:lnTo>
                  <a:pt x="62700" y="60060"/>
                </a:lnTo>
                <a:lnTo>
                  <a:pt x="62610" y="60130"/>
                </a:lnTo>
                <a:lnTo>
                  <a:pt x="62420" y="60290"/>
                </a:lnTo>
                <a:lnTo>
                  <a:pt x="62380" y="60320"/>
                </a:lnTo>
                <a:lnTo>
                  <a:pt x="62260" y="60370"/>
                </a:lnTo>
                <a:lnTo>
                  <a:pt x="62210" y="60400"/>
                </a:lnTo>
                <a:lnTo>
                  <a:pt x="62170" y="60430"/>
                </a:lnTo>
                <a:lnTo>
                  <a:pt x="62140" y="60470"/>
                </a:lnTo>
                <a:lnTo>
                  <a:pt x="62090" y="60500"/>
                </a:lnTo>
                <a:lnTo>
                  <a:pt x="62040" y="60520"/>
                </a:lnTo>
                <a:lnTo>
                  <a:pt x="61870" y="60550"/>
                </a:lnTo>
                <a:lnTo>
                  <a:pt x="61660" y="60510"/>
                </a:lnTo>
                <a:lnTo>
                  <a:pt x="61600" y="60480"/>
                </a:lnTo>
                <a:lnTo>
                  <a:pt x="61550" y="60460"/>
                </a:lnTo>
                <a:lnTo>
                  <a:pt x="61430" y="60370"/>
                </a:lnTo>
                <a:lnTo>
                  <a:pt x="61390" y="60350"/>
                </a:lnTo>
                <a:lnTo>
                  <a:pt x="61340" y="60350"/>
                </a:lnTo>
                <a:lnTo>
                  <a:pt x="61290" y="60330"/>
                </a:lnTo>
                <a:lnTo>
                  <a:pt x="61270" y="60280"/>
                </a:lnTo>
                <a:lnTo>
                  <a:pt x="61250" y="60230"/>
                </a:lnTo>
                <a:lnTo>
                  <a:pt x="61230" y="60180"/>
                </a:lnTo>
                <a:lnTo>
                  <a:pt x="61180" y="60160"/>
                </a:lnTo>
                <a:lnTo>
                  <a:pt x="61090" y="60170"/>
                </a:lnTo>
                <a:lnTo>
                  <a:pt x="61040" y="60200"/>
                </a:lnTo>
                <a:lnTo>
                  <a:pt x="60990" y="60230"/>
                </a:lnTo>
                <a:lnTo>
                  <a:pt x="60950" y="60250"/>
                </a:lnTo>
                <a:lnTo>
                  <a:pt x="60890" y="60250"/>
                </a:lnTo>
                <a:lnTo>
                  <a:pt x="60840" y="60240"/>
                </a:lnTo>
                <a:lnTo>
                  <a:pt x="60680" y="60260"/>
                </a:lnTo>
                <a:lnTo>
                  <a:pt x="60610" y="60230"/>
                </a:lnTo>
                <a:lnTo>
                  <a:pt x="60500" y="60130"/>
                </a:lnTo>
                <a:lnTo>
                  <a:pt x="60450" y="60110"/>
                </a:lnTo>
                <a:lnTo>
                  <a:pt x="60260" y="60050"/>
                </a:lnTo>
                <a:lnTo>
                  <a:pt x="60130" y="59950"/>
                </a:lnTo>
                <a:lnTo>
                  <a:pt x="60110" y="59900"/>
                </a:lnTo>
                <a:lnTo>
                  <a:pt x="60100" y="59800"/>
                </a:lnTo>
                <a:lnTo>
                  <a:pt x="60070" y="59760"/>
                </a:lnTo>
                <a:lnTo>
                  <a:pt x="60010" y="59690"/>
                </a:lnTo>
                <a:lnTo>
                  <a:pt x="59980" y="59650"/>
                </a:lnTo>
                <a:lnTo>
                  <a:pt x="59960" y="59600"/>
                </a:lnTo>
                <a:lnTo>
                  <a:pt x="59950" y="59540"/>
                </a:lnTo>
                <a:lnTo>
                  <a:pt x="59930" y="59490"/>
                </a:lnTo>
                <a:lnTo>
                  <a:pt x="59900" y="59440"/>
                </a:lnTo>
                <a:lnTo>
                  <a:pt x="59860" y="59410"/>
                </a:lnTo>
                <a:lnTo>
                  <a:pt x="59800" y="59430"/>
                </a:lnTo>
                <a:lnTo>
                  <a:pt x="59760" y="59460"/>
                </a:lnTo>
                <a:lnTo>
                  <a:pt x="59590" y="59710"/>
                </a:lnTo>
                <a:lnTo>
                  <a:pt x="59550" y="59740"/>
                </a:lnTo>
                <a:lnTo>
                  <a:pt x="59510" y="59770"/>
                </a:lnTo>
                <a:lnTo>
                  <a:pt x="59350" y="59830"/>
                </a:lnTo>
                <a:lnTo>
                  <a:pt x="59160" y="59880"/>
                </a:lnTo>
                <a:lnTo>
                  <a:pt x="58530" y="59970"/>
                </a:lnTo>
                <a:lnTo>
                  <a:pt x="58180" y="59960"/>
                </a:lnTo>
                <a:lnTo>
                  <a:pt x="58050" y="59980"/>
                </a:lnTo>
                <a:lnTo>
                  <a:pt x="57830" y="60060"/>
                </a:lnTo>
                <a:lnTo>
                  <a:pt x="57690" y="60030"/>
                </a:lnTo>
                <a:lnTo>
                  <a:pt x="57590" y="59960"/>
                </a:lnTo>
                <a:lnTo>
                  <a:pt x="57480" y="59830"/>
                </a:lnTo>
                <a:lnTo>
                  <a:pt x="57410" y="59680"/>
                </a:lnTo>
                <a:lnTo>
                  <a:pt x="57310" y="59380"/>
                </a:lnTo>
                <a:lnTo>
                  <a:pt x="57300" y="59320"/>
                </a:lnTo>
                <a:lnTo>
                  <a:pt x="57290" y="59280"/>
                </a:lnTo>
                <a:lnTo>
                  <a:pt x="57400" y="58620"/>
                </a:lnTo>
                <a:lnTo>
                  <a:pt x="57400" y="58440"/>
                </a:lnTo>
                <a:lnTo>
                  <a:pt x="57390" y="58400"/>
                </a:lnTo>
                <a:lnTo>
                  <a:pt x="57230" y="58050"/>
                </a:lnTo>
                <a:lnTo>
                  <a:pt x="57050" y="57750"/>
                </a:lnTo>
                <a:lnTo>
                  <a:pt x="56870" y="57520"/>
                </a:lnTo>
                <a:lnTo>
                  <a:pt x="56800" y="57450"/>
                </a:lnTo>
                <a:lnTo>
                  <a:pt x="56720" y="57390"/>
                </a:lnTo>
                <a:lnTo>
                  <a:pt x="56670" y="57370"/>
                </a:lnTo>
                <a:lnTo>
                  <a:pt x="56620" y="57350"/>
                </a:lnTo>
                <a:lnTo>
                  <a:pt x="56390" y="57300"/>
                </a:lnTo>
                <a:lnTo>
                  <a:pt x="56290" y="57270"/>
                </a:lnTo>
                <a:lnTo>
                  <a:pt x="56180" y="57220"/>
                </a:lnTo>
                <a:lnTo>
                  <a:pt x="56110" y="57210"/>
                </a:lnTo>
                <a:lnTo>
                  <a:pt x="56050" y="57260"/>
                </a:lnTo>
                <a:lnTo>
                  <a:pt x="55860" y="57600"/>
                </a:lnTo>
                <a:lnTo>
                  <a:pt x="55490" y="58120"/>
                </a:lnTo>
                <a:lnTo>
                  <a:pt x="55420" y="58180"/>
                </a:lnTo>
                <a:lnTo>
                  <a:pt x="55360" y="58230"/>
                </a:lnTo>
                <a:lnTo>
                  <a:pt x="55290" y="58270"/>
                </a:lnTo>
                <a:lnTo>
                  <a:pt x="55210" y="58290"/>
                </a:lnTo>
                <a:lnTo>
                  <a:pt x="55070" y="58290"/>
                </a:lnTo>
                <a:lnTo>
                  <a:pt x="54850" y="58260"/>
                </a:lnTo>
                <a:lnTo>
                  <a:pt x="54770" y="58270"/>
                </a:lnTo>
                <a:lnTo>
                  <a:pt x="54700" y="58290"/>
                </a:lnTo>
                <a:lnTo>
                  <a:pt x="54550" y="58320"/>
                </a:lnTo>
                <a:lnTo>
                  <a:pt x="54470" y="58320"/>
                </a:lnTo>
                <a:lnTo>
                  <a:pt x="54400" y="58330"/>
                </a:lnTo>
                <a:lnTo>
                  <a:pt x="54140" y="58400"/>
                </a:lnTo>
                <a:lnTo>
                  <a:pt x="54050" y="58450"/>
                </a:lnTo>
                <a:lnTo>
                  <a:pt x="53970" y="58470"/>
                </a:lnTo>
                <a:lnTo>
                  <a:pt x="53860" y="58480"/>
                </a:lnTo>
                <a:lnTo>
                  <a:pt x="53580" y="58460"/>
                </a:lnTo>
                <a:lnTo>
                  <a:pt x="53490" y="58480"/>
                </a:lnTo>
                <a:lnTo>
                  <a:pt x="53420" y="58510"/>
                </a:lnTo>
                <a:lnTo>
                  <a:pt x="53350" y="58560"/>
                </a:lnTo>
                <a:lnTo>
                  <a:pt x="53250" y="58610"/>
                </a:lnTo>
                <a:lnTo>
                  <a:pt x="53050" y="58660"/>
                </a:lnTo>
                <a:lnTo>
                  <a:pt x="52910" y="58650"/>
                </a:lnTo>
                <a:lnTo>
                  <a:pt x="52820" y="58620"/>
                </a:lnTo>
                <a:lnTo>
                  <a:pt x="52750" y="58570"/>
                </a:lnTo>
                <a:lnTo>
                  <a:pt x="52620" y="58370"/>
                </a:lnTo>
                <a:lnTo>
                  <a:pt x="52590" y="58310"/>
                </a:lnTo>
                <a:lnTo>
                  <a:pt x="52540" y="58130"/>
                </a:lnTo>
                <a:lnTo>
                  <a:pt x="52450" y="57660"/>
                </a:lnTo>
                <a:lnTo>
                  <a:pt x="52660" y="57540"/>
                </a:lnTo>
                <a:lnTo>
                  <a:pt x="52920" y="57320"/>
                </a:lnTo>
                <a:lnTo>
                  <a:pt x="53200" y="57030"/>
                </a:lnTo>
                <a:lnTo>
                  <a:pt x="53300" y="56940"/>
                </a:lnTo>
                <a:lnTo>
                  <a:pt x="53510" y="56730"/>
                </a:lnTo>
                <a:lnTo>
                  <a:pt x="53590" y="56670"/>
                </a:lnTo>
                <a:lnTo>
                  <a:pt x="53810" y="56540"/>
                </a:lnTo>
                <a:lnTo>
                  <a:pt x="54030" y="56470"/>
                </a:lnTo>
                <a:lnTo>
                  <a:pt x="54080" y="56440"/>
                </a:lnTo>
                <a:lnTo>
                  <a:pt x="54110" y="56390"/>
                </a:lnTo>
                <a:lnTo>
                  <a:pt x="54120" y="56330"/>
                </a:lnTo>
                <a:lnTo>
                  <a:pt x="54090" y="56270"/>
                </a:lnTo>
                <a:lnTo>
                  <a:pt x="54040" y="56210"/>
                </a:lnTo>
                <a:lnTo>
                  <a:pt x="53990" y="56160"/>
                </a:lnTo>
                <a:lnTo>
                  <a:pt x="53920" y="56120"/>
                </a:lnTo>
                <a:lnTo>
                  <a:pt x="53570" y="55990"/>
                </a:lnTo>
                <a:lnTo>
                  <a:pt x="53510" y="55960"/>
                </a:lnTo>
                <a:lnTo>
                  <a:pt x="53490" y="55940"/>
                </a:lnTo>
                <a:lnTo>
                  <a:pt x="53480" y="55910"/>
                </a:lnTo>
                <a:lnTo>
                  <a:pt x="53410" y="55680"/>
                </a:lnTo>
                <a:lnTo>
                  <a:pt x="53320" y="55470"/>
                </a:lnTo>
                <a:lnTo>
                  <a:pt x="53280" y="55400"/>
                </a:lnTo>
                <a:lnTo>
                  <a:pt x="53130" y="55010"/>
                </a:lnTo>
                <a:lnTo>
                  <a:pt x="53110" y="54940"/>
                </a:lnTo>
                <a:lnTo>
                  <a:pt x="53110" y="54860"/>
                </a:lnTo>
                <a:lnTo>
                  <a:pt x="53180" y="54140"/>
                </a:lnTo>
                <a:lnTo>
                  <a:pt x="53170" y="54010"/>
                </a:lnTo>
                <a:lnTo>
                  <a:pt x="53110" y="53870"/>
                </a:lnTo>
                <a:lnTo>
                  <a:pt x="52870" y="53450"/>
                </a:lnTo>
                <a:lnTo>
                  <a:pt x="52800" y="53220"/>
                </a:lnTo>
                <a:lnTo>
                  <a:pt x="52790" y="53050"/>
                </a:lnTo>
                <a:lnTo>
                  <a:pt x="52810" y="52860"/>
                </a:lnTo>
                <a:lnTo>
                  <a:pt x="52780" y="52690"/>
                </a:lnTo>
                <a:lnTo>
                  <a:pt x="52590" y="52180"/>
                </a:lnTo>
                <a:lnTo>
                  <a:pt x="52480" y="51940"/>
                </a:lnTo>
                <a:lnTo>
                  <a:pt x="52430" y="51860"/>
                </a:lnTo>
                <a:lnTo>
                  <a:pt x="52310" y="51720"/>
                </a:lnTo>
                <a:lnTo>
                  <a:pt x="51670" y="50770"/>
                </a:lnTo>
                <a:lnTo>
                  <a:pt x="51580" y="50670"/>
                </a:lnTo>
                <a:lnTo>
                  <a:pt x="51510" y="50550"/>
                </a:lnTo>
                <a:lnTo>
                  <a:pt x="51440" y="50360"/>
                </a:lnTo>
                <a:lnTo>
                  <a:pt x="51420" y="50300"/>
                </a:lnTo>
                <a:lnTo>
                  <a:pt x="51420" y="50260"/>
                </a:lnTo>
                <a:lnTo>
                  <a:pt x="51420" y="50220"/>
                </a:lnTo>
                <a:lnTo>
                  <a:pt x="51470" y="50000"/>
                </a:lnTo>
                <a:lnTo>
                  <a:pt x="51610" y="49590"/>
                </a:lnTo>
                <a:lnTo>
                  <a:pt x="51660" y="49360"/>
                </a:lnTo>
                <a:lnTo>
                  <a:pt x="51670" y="49240"/>
                </a:lnTo>
                <a:lnTo>
                  <a:pt x="51670" y="49180"/>
                </a:lnTo>
                <a:lnTo>
                  <a:pt x="51610" y="48960"/>
                </a:lnTo>
                <a:lnTo>
                  <a:pt x="51610" y="48900"/>
                </a:lnTo>
                <a:lnTo>
                  <a:pt x="51620" y="48840"/>
                </a:lnTo>
                <a:lnTo>
                  <a:pt x="51640" y="48790"/>
                </a:lnTo>
                <a:lnTo>
                  <a:pt x="51660" y="48740"/>
                </a:lnTo>
                <a:lnTo>
                  <a:pt x="51740" y="48610"/>
                </a:lnTo>
                <a:lnTo>
                  <a:pt x="51860" y="48340"/>
                </a:lnTo>
                <a:lnTo>
                  <a:pt x="51900" y="48170"/>
                </a:lnTo>
                <a:lnTo>
                  <a:pt x="51920" y="47680"/>
                </a:lnTo>
                <a:lnTo>
                  <a:pt x="51940" y="47630"/>
                </a:lnTo>
                <a:lnTo>
                  <a:pt x="51960" y="47580"/>
                </a:lnTo>
                <a:lnTo>
                  <a:pt x="51990" y="47550"/>
                </a:lnTo>
                <a:lnTo>
                  <a:pt x="52040" y="47520"/>
                </a:lnTo>
                <a:lnTo>
                  <a:pt x="52310" y="47380"/>
                </a:lnTo>
                <a:lnTo>
                  <a:pt x="52400" y="47310"/>
                </a:lnTo>
                <a:lnTo>
                  <a:pt x="52430" y="47260"/>
                </a:lnTo>
                <a:lnTo>
                  <a:pt x="52450" y="47200"/>
                </a:lnTo>
                <a:lnTo>
                  <a:pt x="52450" y="47160"/>
                </a:lnTo>
                <a:lnTo>
                  <a:pt x="52440" y="47100"/>
                </a:lnTo>
                <a:lnTo>
                  <a:pt x="52410" y="47000"/>
                </a:lnTo>
                <a:lnTo>
                  <a:pt x="52380" y="46890"/>
                </a:lnTo>
                <a:lnTo>
                  <a:pt x="52360" y="46850"/>
                </a:lnTo>
                <a:lnTo>
                  <a:pt x="52330" y="46810"/>
                </a:lnTo>
                <a:lnTo>
                  <a:pt x="52300" y="46770"/>
                </a:lnTo>
                <a:lnTo>
                  <a:pt x="52260" y="46740"/>
                </a:lnTo>
                <a:lnTo>
                  <a:pt x="52180" y="46690"/>
                </a:lnTo>
                <a:lnTo>
                  <a:pt x="52130" y="46670"/>
                </a:lnTo>
                <a:lnTo>
                  <a:pt x="52070" y="46660"/>
                </a:lnTo>
                <a:lnTo>
                  <a:pt x="51620" y="46620"/>
                </a:lnTo>
                <a:lnTo>
                  <a:pt x="51510" y="46640"/>
                </a:lnTo>
                <a:lnTo>
                  <a:pt x="51370" y="46680"/>
                </a:lnTo>
                <a:lnTo>
                  <a:pt x="51020" y="46820"/>
                </a:lnTo>
                <a:lnTo>
                  <a:pt x="50940" y="46870"/>
                </a:lnTo>
                <a:lnTo>
                  <a:pt x="50520" y="47230"/>
                </a:lnTo>
                <a:lnTo>
                  <a:pt x="50470" y="47260"/>
                </a:lnTo>
                <a:lnTo>
                  <a:pt x="50220" y="47380"/>
                </a:lnTo>
                <a:lnTo>
                  <a:pt x="50100" y="47460"/>
                </a:lnTo>
                <a:lnTo>
                  <a:pt x="49860" y="47700"/>
                </a:lnTo>
                <a:lnTo>
                  <a:pt x="49700" y="47910"/>
                </a:lnTo>
                <a:lnTo>
                  <a:pt x="49400" y="48360"/>
                </a:lnTo>
                <a:lnTo>
                  <a:pt x="49280" y="48510"/>
                </a:lnTo>
                <a:lnTo>
                  <a:pt x="49240" y="48570"/>
                </a:lnTo>
                <a:lnTo>
                  <a:pt x="49210" y="48630"/>
                </a:lnTo>
                <a:lnTo>
                  <a:pt x="49160" y="48780"/>
                </a:lnTo>
                <a:lnTo>
                  <a:pt x="49130" y="48820"/>
                </a:lnTo>
                <a:lnTo>
                  <a:pt x="49020" y="48980"/>
                </a:lnTo>
                <a:lnTo>
                  <a:pt x="48970" y="49080"/>
                </a:lnTo>
                <a:lnTo>
                  <a:pt x="48900" y="49270"/>
                </a:lnTo>
                <a:lnTo>
                  <a:pt x="48860" y="49320"/>
                </a:lnTo>
                <a:lnTo>
                  <a:pt x="48710" y="49470"/>
                </a:lnTo>
                <a:lnTo>
                  <a:pt x="48610" y="49640"/>
                </a:lnTo>
                <a:lnTo>
                  <a:pt x="48540" y="49690"/>
                </a:lnTo>
                <a:lnTo>
                  <a:pt x="48440" y="49750"/>
                </a:lnTo>
                <a:lnTo>
                  <a:pt x="48220" y="49830"/>
                </a:lnTo>
                <a:lnTo>
                  <a:pt x="48110" y="49860"/>
                </a:lnTo>
                <a:lnTo>
                  <a:pt x="47970" y="49880"/>
                </a:lnTo>
                <a:lnTo>
                  <a:pt x="47930" y="49910"/>
                </a:lnTo>
                <a:lnTo>
                  <a:pt x="47340" y="50400"/>
                </a:lnTo>
                <a:lnTo>
                  <a:pt x="47290" y="50430"/>
                </a:lnTo>
                <a:lnTo>
                  <a:pt x="47170" y="50490"/>
                </a:lnTo>
                <a:lnTo>
                  <a:pt x="47050" y="50510"/>
                </a:lnTo>
                <a:lnTo>
                  <a:pt x="46890" y="50510"/>
                </a:lnTo>
                <a:lnTo>
                  <a:pt x="46820" y="50460"/>
                </a:lnTo>
                <a:lnTo>
                  <a:pt x="46760" y="50390"/>
                </a:lnTo>
                <a:lnTo>
                  <a:pt x="46540" y="49940"/>
                </a:lnTo>
                <a:lnTo>
                  <a:pt x="46500" y="49900"/>
                </a:lnTo>
                <a:lnTo>
                  <a:pt x="46430" y="49830"/>
                </a:lnTo>
                <a:lnTo>
                  <a:pt x="46300" y="49750"/>
                </a:lnTo>
                <a:lnTo>
                  <a:pt x="46270" y="49710"/>
                </a:lnTo>
                <a:lnTo>
                  <a:pt x="46230" y="49650"/>
                </a:lnTo>
                <a:lnTo>
                  <a:pt x="46200" y="49570"/>
                </a:lnTo>
                <a:lnTo>
                  <a:pt x="46170" y="49400"/>
                </a:lnTo>
                <a:lnTo>
                  <a:pt x="46160" y="49320"/>
                </a:lnTo>
                <a:lnTo>
                  <a:pt x="46160" y="49240"/>
                </a:lnTo>
                <a:lnTo>
                  <a:pt x="46170" y="49180"/>
                </a:lnTo>
                <a:lnTo>
                  <a:pt x="46180" y="49120"/>
                </a:lnTo>
                <a:lnTo>
                  <a:pt x="46170" y="49060"/>
                </a:lnTo>
                <a:lnTo>
                  <a:pt x="46150" y="48960"/>
                </a:lnTo>
                <a:lnTo>
                  <a:pt x="46140" y="48910"/>
                </a:lnTo>
                <a:lnTo>
                  <a:pt x="46040" y="48720"/>
                </a:lnTo>
                <a:lnTo>
                  <a:pt x="45990" y="48660"/>
                </a:lnTo>
                <a:lnTo>
                  <a:pt x="45940" y="48610"/>
                </a:lnTo>
                <a:lnTo>
                  <a:pt x="45890" y="48590"/>
                </a:lnTo>
                <a:lnTo>
                  <a:pt x="45850" y="48570"/>
                </a:lnTo>
                <a:lnTo>
                  <a:pt x="45810" y="48560"/>
                </a:lnTo>
                <a:lnTo>
                  <a:pt x="45780" y="48540"/>
                </a:lnTo>
                <a:lnTo>
                  <a:pt x="45760" y="48510"/>
                </a:lnTo>
                <a:lnTo>
                  <a:pt x="45750" y="48490"/>
                </a:lnTo>
                <a:lnTo>
                  <a:pt x="45740" y="48450"/>
                </a:lnTo>
                <a:lnTo>
                  <a:pt x="45660" y="47580"/>
                </a:lnTo>
                <a:lnTo>
                  <a:pt x="45640" y="47500"/>
                </a:lnTo>
                <a:lnTo>
                  <a:pt x="45610" y="47410"/>
                </a:lnTo>
                <a:lnTo>
                  <a:pt x="45390" y="47090"/>
                </a:lnTo>
                <a:lnTo>
                  <a:pt x="45320" y="46940"/>
                </a:lnTo>
                <a:lnTo>
                  <a:pt x="45300" y="46750"/>
                </a:lnTo>
                <a:lnTo>
                  <a:pt x="45790" y="46520"/>
                </a:lnTo>
                <a:lnTo>
                  <a:pt x="45990" y="46350"/>
                </a:lnTo>
                <a:lnTo>
                  <a:pt x="46140" y="46190"/>
                </a:lnTo>
                <a:lnTo>
                  <a:pt x="46290" y="46050"/>
                </a:lnTo>
                <a:lnTo>
                  <a:pt x="46630" y="45830"/>
                </a:lnTo>
                <a:lnTo>
                  <a:pt x="46720" y="45750"/>
                </a:lnTo>
                <a:lnTo>
                  <a:pt x="46790" y="45660"/>
                </a:lnTo>
                <a:lnTo>
                  <a:pt x="46840" y="45580"/>
                </a:lnTo>
                <a:lnTo>
                  <a:pt x="46920" y="45500"/>
                </a:lnTo>
                <a:lnTo>
                  <a:pt x="47000" y="45460"/>
                </a:lnTo>
                <a:lnTo>
                  <a:pt x="47110" y="45460"/>
                </a:lnTo>
                <a:lnTo>
                  <a:pt x="47190" y="45480"/>
                </a:lnTo>
                <a:lnTo>
                  <a:pt x="47250" y="45510"/>
                </a:lnTo>
                <a:lnTo>
                  <a:pt x="47310" y="45560"/>
                </a:lnTo>
                <a:lnTo>
                  <a:pt x="47670" y="45860"/>
                </a:lnTo>
                <a:lnTo>
                  <a:pt x="47750" y="45900"/>
                </a:lnTo>
                <a:lnTo>
                  <a:pt x="47850" y="45940"/>
                </a:lnTo>
                <a:lnTo>
                  <a:pt x="47960" y="45940"/>
                </a:lnTo>
                <a:lnTo>
                  <a:pt x="48020" y="45900"/>
                </a:lnTo>
                <a:lnTo>
                  <a:pt x="48040" y="45830"/>
                </a:lnTo>
                <a:lnTo>
                  <a:pt x="48020" y="45750"/>
                </a:lnTo>
                <a:lnTo>
                  <a:pt x="47990" y="45690"/>
                </a:lnTo>
                <a:lnTo>
                  <a:pt x="47730" y="45390"/>
                </a:lnTo>
                <a:lnTo>
                  <a:pt x="47650" y="45260"/>
                </a:lnTo>
                <a:lnTo>
                  <a:pt x="47620" y="45200"/>
                </a:lnTo>
                <a:lnTo>
                  <a:pt x="47570" y="45010"/>
                </a:lnTo>
                <a:lnTo>
                  <a:pt x="47570" y="44910"/>
                </a:lnTo>
                <a:lnTo>
                  <a:pt x="47580" y="44820"/>
                </a:lnTo>
                <a:lnTo>
                  <a:pt x="47630" y="44720"/>
                </a:lnTo>
                <a:lnTo>
                  <a:pt x="47700" y="44660"/>
                </a:lnTo>
                <a:lnTo>
                  <a:pt x="47790" y="44600"/>
                </a:lnTo>
                <a:lnTo>
                  <a:pt x="47860" y="44570"/>
                </a:lnTo>
                <a:lnTo>
                  <a:pt x="47920" y="44560"/>
                </a:lnTo>
                <a:lnTo>
                  <a:pt x="47980" y="44570"/>
                </a:lnTo>
                <a:lnTo>
                  <a:pt x="48100" y="44560"/>
                </a:lnTo>
                <a:lnTo>
                  <a:pt x="48140" y="44520"/>
                </a:lnTo>
                <a:lnTo>
                  <a:pt x="48180" y="44460"/>
                </a:lnTo>
                <a:lnTo>
                  <a:pt x="48210" y="44400"/>
                </a:lnTo>
                <a:lnTo>
                  <a:pt x="48220" y="44320"/>
                </a:lnTo>
                <a:lnTo>
                  <a:pt x="48240" y="44240"/>
                </a:lnTo>
                <a:lnTo>
                  <a:pt x="48290" y="44140"/>
                </a:lnTo>
                <a:lnTo>
                  <a:pt x="48350" y="44080"/>
                </a:lnTo>
                <a:lnTo>
                  <a:pt x="48400" y="44080"/>
                </a:lnTo>
                <a:lnTo>
                  <a:pt x="48460" y="44100"/>
                </a:lnTo>
                <a:lnTo>
                  <a:pt x="48540" y="44140"/>
                </a:lnTo>
                <a:lnTo>
                  <a:pt x="49150" y="44140"/>
                </a:lnTo>
                <a:lnTo>
                  <a:pt x="49390" y="44090"/>
                </a:lnTo>
                <a:lnTo>
                  <a:pt x="49510" y="44040"/>
                </a:lnTo>
                <a:lnTo>
                  <a:pt x="49610" y="43990"/>
                </a:lnTo>
                <a:lnTo>
                  <a:pt x="49890" y="43790"/>
                </a:lnTo>
                <a:lnTo>
                  <a:pt x="50050" y="43710"/>
                </a:lnTo>
                <a:lnTo>
                  <a:pt x="50450" y="43580"/>
                </a:lnTo>
                <a:lnTo>
                  <a:pt x="51560" y="43390"/>
                </a:lnTo>
                <a:lnTo>
                  <a:pt x="51680" y="43350"/>
                </a:lnTo>
                <a:lnTo>
                  <a:pt x="51990" y="43180"/>
                </a:lnTo>
                <a:lnTo>
                  <a:pt x="52080" y="43120"/>
                </a:lnTo>
                <a:lnTo>
                  <a:pt x="52150" y="43060"/>
                </a:lnTo>
                <a:lnTo>
                  <a:pt x="52200" y="42990"/>
                </a:lnTo>
                <a:lnTo>
                  <a:pt x="52220" y="42920"/>
                </a:lnTo>
                <a:lnTo>
                  <a:pt x="52240" y="42840"/>
                </a:lnTo>
                <a:lnTo>
                  <a:pt x="52250" y="42400"/>
                </a:lnTo>
                <a:lnTo>
                  <a:pt x="52180" y="41950"/>
                </a:lnTo>
                <a:lnTo>
                  <a:pt x="52200" y="41640"/>
                </a:lnTo>
                <a:lnTo>
                  <a:pt x="52190" y="41470"/>
                </a:lnTo>
                <a:lnTo>
                  <a:pt x="52070" y="40800"/>
                </a:lnTo>
                <a:lnTo>
                  <a:pt x="52030" y="40670"/>
                </a:lnTo>
                <a:lnTo>
                  <a:pt x="51990" y="40600"/>
                </a:lnTo>
                <a:lnTo>
                  <a:pt x="51970" y="40520"/>
                </a:lnTo>
                <a:lnTo>
                  <a:pt x="51970" y="40430"/>
                </a:lnTo>
                <a:lnTo>
                  <a:pt x="52010" y="40320"/>
                </a:lnTo>
                <a:lnTo>
                  <a:pt x="52060" y="40260"/>
                </a:lnTo>
                <a:lnTo>
                  <a:pt x="52130" y="40230"/>
                </a:lnTo>
                <a:lnTo>
                  <a:pt x="52210" y="40220"/>
                </a:lnTo>
                <a:lnTo>
                  <a:pt x="52400" y="40250"/>
                </a:lnTo>
                <a:lnTo>
                  <a:pt x="52870" y="40540"/>
                </a:lnTo>
                <a:lnTo>
                  <a:pt x="53090" y="40610"/>
                </a:lnTo>
                <a:lnTo>
                  <a:pt x="53430" y="40620"/>
                </a:lnTo>
                <a:lnTo>
                  <a:pt x="53560" y="40630"/>
                </a:lnTo>
                <a:lnTo>
                  <a:pt x="53810" y="40700"/>
                </a:lnTo>
                <a:lnTo>
                  <a:pt x="54600" y="41000"/>
                </a:lnTo>
                <a:lnTo>
                  <a:pt x="54830" y="41110"/>
                </a:lnTo>
                <a:lnTo>
                  <a:pt x="54890" y="41140"/>
                </a:lnTo>
                <a:lnTo>
                  <a:pt x="54950" y="41190"/>
                </a:lnTo>
                <a:lnTo>
                  <a:pt x="55000" y="41250"/>
                </a:lnTo>
                <a:lnTo>
                  <a:pt x="55010" y="41250"/>
                </a:lnTo>
                <a:lnTo>
                  <a:pt x="54840" y="41320"/>
                </a:lnTo>
                <a:lnTo>
                  <a:pt x="54890" y="41410"/>
                </a:lnTo>
                <a:lnTo>
                  <a:pt x="55080" y="41520"/>
                </a:lnTo>
                <a:lnTo>
                  <a:pt x="55720" y="42190"/>
                </a:lnTo>
                <a:lnTo>
                  <a:pt x="55850" y="42280"/>
                </a:lnTo>
                <a:lnTo>
                  <a:pt x="56010" y="42350"/>
                </a:lnTo>
                <a:lnTo>
                  <a:pt x="56190" y="42410"/>
                </a:lnTo>
                <a:lnTo>
                  <a:pt x="56340" y="42530"/>
                </a:lnTo>
                <a:lnTo>
                  <a:pt x="56380" y="42720"/>
                </a:lnTo>
                <a:lnTo>
                  <a:pt x="56330" y="42910"/>
                </a:lnTo>
                <a:lnTo>
                  <a:pt x="56170" y="43010"/>
                </a:lnTo>
                <a:lnTo>
                  <a:pt x="56010" y="42950"/>
                </a:lnTo>
                <a:lnTo>
                  <a:pt x="55940" y="42950"/>
                </a:lnTo>
                <a:lnTo>
                  <a:pt x="55930" y="43040"/>
                </a:lnTo>
                <a:lnTo>
                  <a:pt x="55980" y="43270"/>
                </a:lnTo>
                <a:lnTo>
                  <a:pt x="56010" y="43340"/>
                </a:lnTo>
                <a:lnTo>
                  <a:pt x="56160" y="43460"/>
                </a:lnTo>
                <a:lnTo>
                  <a:pt x="56370" y="43540"/>
                </a:lnTo>
                <a:lnTo>
                  <a:pt x="56550" y="43640"/>
                </a:lnTo>
                <a:lnTo>
                  <a:pt x="56630" y="43800"/>
                </a:lnTo>
                <a:lnTo>
                  <a:pt x="56670" y="43910"/>
                </a:lnTo>
                <a:lnTo>
                  <a:pt x="56830" y="44120"/>
                </a:lnTo>
                <a:lnTo>
                  <a:pt x="56880" y="44240"/>
                </a:lnTo>
                <a:lnTo>
                  <a:pt x="56880" y="44330"/>
                </a:lnTo>
                <a:lnTo>
                  <a:pt x="56850" y="44520"/>
                </a:lnTo>
                <a:lnTo>
                  <a:pt x="56870" y="44610"/>
                </a:lnTo>
                <a:lnTo>
                  <a:pt x="56930" y="44730"/>
                </a:lnTo>
                <a:lnTo>
                  <a:pt x="57070" y="44910"/>
                </a:lnTo>
                <a:lnTo>
                  <a:pt x="57120" y="45040"/>
                </a:lnTo>
                <a:lnTo>
                  <a:pt x="57140" y="45250"/>
                </a:lnTo>
                <a:lnTo>
                  <a:pt x="57170" y="45340"/>
                </a:lnTo>
                <a:lnTo>
                  <a:pt x="57240" y="45400"/>
                </a:lnTo>
                <a:lnTo>
                  <a:pt x="57630" y="45620"/>
                </a:lnTo>
                <a:lnTo>
                  <a:pt x="57680" y="45670"/>
                </a:lnTo>
                <a:lnTo>
                  <a:pt x="57760" y="45770"/>
                </a:lnTo>
                <a:lnTo>
                  <a:pt x="57810" y="45810"/>
                </a:lnTo>
                <a:lnTo>
                  <a:pt x="57860" y="45830"/>
                </a:lnTo>
                <a:lnTo>
                  <a:pt x="57960" y="45850"/>
                </a:lnTo>
                <a:lnTo>
                  <a:pt x="58000" y="45860"/>
                </a:lnTo>
                <a:lnTo>
                  <a:pt x="58070" y="45930"/>
                </a:lnTo>
                <a:lnTo>
                  <a:pt x="58110" y="46020"/>
                </a:lnTo>
                <a:lnTo>
                  <a:pt x="58110" y="46120"/>
                </a:lnTo>
                <a:lnTo>
                  <a:pt x="58070" y="46340"/>
                </a:lnTo>
                <a:lnTo>
                  <a:pt x="58070" y="46440"/>
                </a:lnTo>
                <a:lnTo>
                  <a:pt x="58100" y="46520"/>
                </a:lnTo>
                <a:lnTo>
                  <a:pt x="58310" y="46790"/>
                </a:lnTo>
                <a:lnTo>
                  <a:pt x="58400" y="46880"/>
                </a:lnTo>
                <a:lnTo>
                  <a:pt x="58500" y="46930"/>
                </a:lnTo>
                <a:lnTo>
                  <a:pt x="58780" y="46990"/>
                </a:lnTo>
                <a:lnTo>
                  <a:pt x="58880" y="47040"/>
                </a:lnTo>
                <a:lnTo>
                  <a:pt x="58960" y="47120"/>
                </a:lnTo>
                <a:lnTo>
                  <a:pt x="59020" y="47220"/>
                </a:lnTo>
                <a:lnTo>
                  <a:pt x="59100" y="47430"/>
                </a:lnTo>
                <a:lnTo>
                  <a:pt x="59480" y="47980"/>
                </a:lnTo>
                <a:lnTo>
                  <a:pt x="59550" y="48040"/>
                </a:lnTo>
                <a:lnTo>
                  <a:pt x="59730" y="48160"/>
                </a:lnTo>
                <a:lnTo>
                  <a:pt x="59790" y="48230"/>
                </a:lnTo>
                <a:lnTo>
                  <a:pt x="59930" y="48430"/>
                </a:lnTo>
                <a:lnTo>
                  <a:pt x="59960" y="48510"/>
                </a:lnTo>
                <a:lnTo>
                  <a:pt x="60010" y="48930"/>
                </a:lnTo>
                <a:lnTo>
                  <a:pt x="59990" y="49070"/>
                </a:lnTo>
                <a:lnTo>
                  <a:pt x="59950" y="49170"/>
                </a:lnTo>
                <a:lnTo>
                  <a:pt x="59900" y="49230"/>
                </a:lnTo>
                <a:lnTo>
                  <a:pt x="59680" y="49410"/>
                </a:lnTo>
                <a:lnTo>
                  <a:pt x="59670" y="49540"/>
                </a:lnTo>
                <a:lnTo>
                  <a:pt x="59640" y="49600"/>
                </a:lnTo>
                <a:lnTo>
                  <a:pt x="59580" y="49640"/>
                </a:lnTo>
                <a:lnTo>
                  <a:pt x="59500" y="49660"/>
                </a:lnTo>
                <a:lnTo>
                  <a:pt x="59430" y="49670"/>
                </a:lnTo>
                <a:lnTo>
                  <a:pt x="59370" y="49710"/>
                </a:lnTo>
                <a:lnTo>
                  <a:pt x="59320" y="49790"/>
                </a:lnTo>
                <a:lnTo>
                  <a:pt x="59240" y="49950"/>
                </a:lnTo>
                <a:lnTo>
                  <a:pt x="59130" y="50100"/>
                </a:lnTo>
                <a:lnTo>
                  <a:pt x="58870" y="50360"/>
                </a:lnTo>
                <a:lnTo>
                  <a:pt x="58760" y="50520"/>
                </a:lnTo>
                <a:lnTo>
                  <a:pt x="60720" y="50530"/>
                </a:lnTo>
                <a:lnTo>
                  <a:pt x="61320" y="50650"/>
                </a:lnTo>
                <a:lnTo>
                  <a:pt x="61340" y="50670"/>
                </a:lnTo>
                <a:lnTo>
                  <a:pt x="61380" y="50700"/>
                </a:lnTo>
                <a:lnTo>
                  <a:pt x="61410" y="50710"/>
                </a:lnTo>
                <a:lnTo>
                  <a:pt x="61430" y="50700"/>
                </a:lnTo>
                <a:lnTo>
                  <a:pt x="61470" y="50680"/>
                </a:lnTo>
                <a:lnTo>
                  <a:pt x="61490" y="50670"/>
                </a:lnTo>
                <a:lnTo>
                  <a:pt x="61590" y="50690"/>
                </a:lnTo>
                <a:lnTo>
                  <a:pt x="61780" y="50750"/>
                </a:lnTo>
                <a:lnTo>
                  <a:pt x="61990" y="50860"/>
                </a:lnTo>
                <a:lnTo>
                  <a:pt x="62080" y="50880"/>
                </a:lnTo>
                <a:lnTo>
                  <a:pt x="62300" y="50910"/>
                </a:lnTo>
                <a:lnTo>
                  <a:pt x="62590" y="50890"/>
                </a:lnTo>
                <a:lnTo>
                  <a:pt x="62690" y="50910"/>
                </a:lnTo>
                <a:lnTo>
                  <a:pt x="62790" y="50960"/>
                </a:lnTo>
                <a:lnTo>
                  <a:pt x="62920" y="51080"/>
                </a:lnTo>
                <a:lnTo>
                  <a:pt x="63010" y="51140"/>
                </a:lnTo>
                <a:lnTo>
                  <a:pt x="63060" y="51140"/>
                </a:lnTo>
                <a:lnTo>
                  <a:pt x="63120" y="51130"/>
                </a:lnTo>
                <a:lnTo>
                  <a:pt x="63170" y="51140"/>
                </a:lnTo>
                <a:lnTo>
                  <a:pt x="63200" y="51180"/>
                </a:lnTo>
                <a:lnTo>
                  <a:pt x="63200" y="51230"/>
                </a:lnTo>
                <a:lnTo>
                  <a:pt x="63190" y="51370"/>
                </a:lnTo>
                <a:lnTo>
                  <a:pt x="63210" y="51470"/>
                </a:lnTo>
                <a:lnTo>
                  <a:pt x="63250" y="51560"/>
                </a:lnTo>
                <a:lnTo>
                  <a:pt x="63390" y="51710"/>
                </a:lnTo>
                <a:lnTo>
                  <a:pt x="63420" y="51800"/>
                </a:lnTo>
                <a:lnTo>
                  <a:pt x="63400" y="51900"/>
                </a:lnTo>
                <a:lnTo>
                  <a:pt x="63340" y="52080"/>
                </a:lnTo>
                <a:lnTo>
                  <a:pt x="63400" y="52270"/>
                </a:lnTo>
                <a:lnTo>
                  <a:pt x="63740" y="52490"/>
                </a:lnTo>
                <a:lnTo>
                  <a:pt x="63840" y="52690"/>
                </a:lnTo>
                <a:lnTo>
                  <a:pt x="63860" y="52740"/>
                </a:lnTo>
                <a:lnTo>
                  <a:pt x="63900" y="52840"/>
                </a:lnTo>
                <a:lnTo>
                  <a:pt x="63910" y="52890"/>
                </a:lnTo>
                <a:lnTo>
                  <a:pt x="63900" y="52960"/>
                </a:lnTo>
                <a:lnTo>
                  <a:pt x="63820" y="53050"/>
                </a:lnTo>
                <a:lnTo>
                  <a:pt x="63790" y="53100"/>
                </a:lnTo>
                <a:lnTo>
                  <a:pt x="63790" y="53200"/>
                </a:lnTo>
                <a:lnTo>
                  <a:pt x="63800" y="53290"/>
                </a:lnTo>
                <a:lnTo>
                  <a:pt x="63790" y="53370"/>
                </a:lnTo>
                <a:lnTo>
                  <a:pt x="63740" y="53480"/>
                </a:lnTo>
                <a:lnTo>
                  <a:pt x="64000" y="53480"/>
                </a:lnTo>
                <a:lnTo>
                  <a:pt x="64870" y="53480"/>
                </a:lnTo>
                <a:lnTo>
                  <a:pt x="65740" y="53480"/>
                </a:lnTo>
                <a:lnTo>
                  <a:pt x="66610" y="53480"/>
                </a:lnTo>
                <a:lnTo>
                  <a:pt x="67480" y="53480"/>
                </a:lnTo>
                <a:lnTo>
                  <a:pt x="67660" y="53480"/>
                </a:lnTo>
                <a:lnTo>
                  <a:pt x="67750" y="53460"/>
                </a:lnTo>
                <a:lnTo>
                  <a:pt x="67800" y="53420"/>
                </a:lnTo>
                <a:lnTo>
                  <a:pt x="67820" y="53390"/>
                </a:lnTo>
                <a:lnTo>
                  <a:pt x="67840" y="53360"/>
                </a:lnTo>
                <a:lnTo>
                  <a:pt x="67910" y="53350"/>
                </a:lnTo>
                <a:lnTo>
                  <a:pt x="67970" y="53370"/>
                </a:lnTo>
                <a:lnTo>
                  <a:pt x="68000" y="53400"/>
                </a:lnTo>
                <a:lnTo>
                  <a:pt x="68040" y="53420"/>
                </a:lnTo>
                <a:lnTo>
                  <a:pt x="68110" y="53420"/>
                </a:lnTo>
                <a:lnTo>
                  <a:pt x="68200" y="53370"/>
                </a:lnTo>
                <a:lnTo>
                  <a:pt x="68380" y="53230"/>
                </a:lnTo>
                <a:lnTo>
                  <a:pt x="68610" y="53150"/>
                </a:lnTo>
                <a:lnTo>
                  <a:pt x="68680" y="53060"/>
                </a:lnTo>
                <a:lnTo>
                  <a:pt x="68720" y="52940"/>
                </a:lnTo>
                <a:lnTo>
                  <a:pt x="68790" y="52830"/>
                </a:lnTo>
                <a:lnTo>
                  <a:pt x="68870" y="52770"/>
                </a:lnTo>
                <a:lnTo>
                  <a:pt x="69190" y="52630"/>
                </a:lnTo>
                <a:lnTo>
                  <a:pt x="69500" y="52550"/>
                </a:lnTo>
                <a:lnTo>
                  <a:pt x="69590" y="52480"/>
                </a:lnTo>
                <a:lnTo>
                  <a:pt x="69620" y="52420"/>
                </a:lnTo>
                <a:lnTo>
                  <a:pt x="69680" y="52290"/>
                </a:lnTo>
                <a:lnTo>
                  <a:pt x="69720" y="52240"/>
                </a:lnTo>
                <a:lnTo>
                  <a:pt x="69780" y="52190"/>
                </a:lnTo>
                <a:lnTo>
                  <a:pt x="69910" y="52110"/>
                </a:lnTo>
                <a:lnTo>
                  <a:pt x="69960" y="52060"/>
                </a:lnTo>
                <a:lnTo>
                  <a:pt x="70100" y="51860"/>
                </a:lnTo>
                <a:lnTo>
                  <a:pt x="70180" y="51770"/>
                </a:lnTo>
                <a:lnTo>
                  <a:pt x="70430" y="51640"/>
                </a:lnTo>
                <a:lnTo>
                  <a:pt x="70520" y="51560"/>
                </a:lnTo>
                <a:lnTo>
                  <a:pt x="70710" y="51370"/>
                </a:lnTo>
                <a:lnTo>
                  <a:pt x="70810" y="51290"/>
                </a:lnTo>
                <a:lnTo>
                  <a:pt x="71130" y="51110"/>
                </a:lnTo>
                <a:lnTo>
                  <a:pt x="71220" y="51020"/>
                </a:lnTo>
                <a:lnTo>
                  <a:pt x="71390" y="50810"/>
                </a:lnTo>
                <a:lnTo>
                  <a:pt x="71490" y="50720"/>
                </a:lnTo>
                <a:lnTo>
                  <a:pt x="71590" y="50680"/>
                </a:lnTo>
                <a:lnTo>
                  <a:pt x="71690" y="50650"/>
                </a:lnTo>
                <a:lnTo>
                  <a:pt x="71890" y="50630"/>
                </a:lnTo>
                <a:lnTo>
                  <a:pt x="71900" y="50700"/>
                </a:lnTo>
                <a:lnTo>
                  <a:pt x="71890" y="50710"/>
                </a:lnTo>
                <a:lnTo>
                  <a:pt x="71840" y="50800"/>
                </a:lnTo>
                <a:lnTo>
                  <a:pt x="71830" y="50880"/>
                </a:lnTo>
                <a:lnTo>
                  <a:pt x="71800" y="50940"/>
                </a:lnTo>
                <a:lnTo>
                  <a:pt x="71710" y="50980"/>
                </a:lnTo>
                <a:lnTo>
                  <a:pt x="71720" y="51000"/>
                </a:lnTo>
                <a:lnTo>
                  <a:pt x="71730" y="51040"/>
                </a:lnTo>
                <a:lnTo>
                  <a:pt x="71740" y="51050"/>
                </a:lnTo>
                <a:lnTo>
                  <a:pt x="71680" y="51070"/>
                </a:lnTo>
                <a:lnTo>
                  <a:pt x="71640" y="51120"/>
                </a:lnTo>
                <a:lnTo>
                  <a:pt x="71630" y="51180"/>
                </a:lnTo>
                <a:lnTo>
                  <a:pt x="71700" y="51300"/>
                </a:lnTo>
                <a:lnTo>
                  <a:pt x="71650" y="51310"/>
                </a:lnTo>
                <a:lnTo>
                  <a:pt x="71590" y="51300"/>
                </a:lnTo>
                <a:lnTo>
                  <a:pt x="71560" y="51290"/>
                </a:lnTo>
                <a:lnTo>
                  <a:pt x="71430" y="51290"/>
                </a:lnTo>
                <a:lnTo>
                  <a:pt x="71400" y="51300"/>
                </a:lnTo>
                <a:lnTo>
                  <a:pt x="71450" y="51390"/>
                </a:lnTo>
                <a:lnTo>
                  <a:pt x="71490" y="51550"/>
                </a:lnTo>
                <a:lnTo>
                  <a:pt x="71520" y="51640"/>
                </a:lnTo>
                <a:lnTo>
                  <a:pt x="71570" y="51720"/>
                </a:lnTo>
                <a:lnTo>
                  <a:pt x="71720" y="51830"/>
                </a:lnTo>
                <a:lnTo>
                  <a:pt x="71770" y="51900"/>
                </a:lnTo>
                <a:lnTo>
                  <a:pt x="71810" y="52010"/>
                </a:lnTo>
                <a:lnTo>
                  <a:pt x="71800" y="52100"/>
                </a:lnTo>
                <a:lnTo>
                  <a:pt x="71760" y="52180"/>
                </a:lnTo>
                <a:lnTo>
                  <a:pt x="71700" y="52270"/>
                </a:lnTo>
                <a:lnTo>
                  <a:pt x="71690" y="52300"/>
                </a:lnTo>
                <a:lnTo>
                  <a:pt x="71670" y="52360"/>
                </a:lnTo>
                <a:lnTo>
                  <a:pt x="71650" y="52390"/>
                </a:lnTo>
                <a:lnTo>
                  <a:pt x="71620" y="52390"/>
                </a:lnTo>
                <a:lnTo>
                  <a:pt x="71570" y="52360"/>
                </a:lnTo>
                <a:lnTo>
                  <a:pt x="71550" y="52360"/>
                </a:lnTo>
                <a:lnTo>
                  <a:pt x="71500" y="52390"/>
                </a:lnTo>
                <a:lnTo>
                  <a:pt x="71450" y="52420"/>
                </a:lnTo>
                <a:lnTo>
                  <a:pt x="71410" y="52460"/>
                </a:lnTo>
                <a:lnTo>
                  <a:pt x="71380" y="52520"/>
                </a:lnTo>
                <a:lnTo>
                  <a:pt x="71340" y="52720"/>
                </a:lnTo>
                <a:lnTo>
                  <a:pt x="71340" y="53010"/>
                </a:lnTo>
                <a:lnTo>
                  <a:pt x="71340" y="5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