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Tumbes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Peru • State Map | Fully Editable Vector Shape</a:t>
            </a:r>
          </a:p>
        </p:txBody>
      </p:sp>
      <p:sp>
        <p:nvSpPr>
          <p:cNvPr id="101" name="Tumbes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3150" y="24260"/>
                </a:moveTo>
                <a:lnTo>
                  <a:pt x="22540" y="24800"/>
                </a:lnTo>
                <a:lnTo>
                  <a:pt x="22450" y="24920"/>
                </a:lnTo>
                <a:lnTo>
                  <a:pt x="22410" y="24950"/>
                </a:lnTo>
                <a:lnTo>
                  <a:pt x="22370" y="24970"/>
                </a:lnTo>
                <a:lnTo>
                  <a:pt x="22350" y="24970"/>
                </a:lnTo>
                <a:lnTo>
                  <a:pt x="22290" y="24970"/>
                </a:lnTo>
                <a:lnTo>
                  <a:pt x="21820" y="24790"/>
                </a:lnTo>
                <a:lnTo>
                  <a:pt x="21660" y="24750"/>
                </a:lnTo>
                <a:lnTo>
                  <a:pt x="21520" y="24740"/>
                </a:lnTo>
                <a:lnTo>
                  <a:pt x="21130" y="24770"/>
                </a:lnTo>
                <a:lnTo>
                  <a:pt x="20890" y="24700"/>
                </a:lnTo>
                <a:lnTo>
                  <a:pt x="20800" y="24650"/>
                </a:lnTo>
                <a:lnTo>
                  <a:pt x="20480" y="24350"/>
                </a:lnTo>
                <a:lnTo>
                  <a:pt x="20470" y="24360"/>
                </a:lnTo>
                <a:lnTo>
                  <a:pt x="20550" y="24200"/>
                </a:lnTo>
                <a:lnTo>
                  <a:pt x="20810" y="23800"/>
                </a:lnTo>
                <a:lnTo>
                  <a:pt x="20960" y="23640"/>
                </a:lnTo>
                <a:lnTo>
                  <a:pt x="21150" y="23500"/>
                </a:lnTo>
                <a:lnTo>
                  <a:pt x="21350" y="23390"/>
                </a:lnTo>
                <a:lnTo>
                  <a:pt x="21420" y="23320"/>
                </a:lnTo>
                <a:lnTo>
                  <a:pt x="21450" y="23210"/>
                </a:lnTo>
                <a:lnTo>
                  <a:pt x="21460" y="23100"/>
                </a:lnTo>
                <a:lnTo>
                  <a:pt x="21500" y="23000"/>
                </a:lnTo>
                <a:lnTo>
                  <a:pt x="21580" y="22830"/>
                </a:lnTo>
                <a:lnTo>
                  <a:pt x="21710" y="22660"/>
                </a:lnTo>
                <a:lnTo>
                  <a:pt x="21890" y="22520"/>
                </a:lnTo>
                <a:lnTo>
                  <a:pt x="22660" y="22060"/>
                </a:lnTo>
                <a:lnTo>
                  <a:pt x="22800" y="21920"/>
                </a:lnTo>
                <a:lnTo>
                  <a:pt x="23010" y="21620"/>
                </a:lnTo>
                <a:lnTo>
                  <a:pt x="23040" y="21520"/>
                </a:lnTo>
                <a:lnTo>
                  <a:pt x="23080" y="21500"/>
                </a:lnTo>
                <a:lnTo>
                  <a:pt x="23130" y="21500"/>
                </a:lnTo>
                <a:lnTo>
                  <a:pt x="23170" y="21470"/>
                </a:lnTo>
                <a:lnTo>
                  <a:pt x="23250" y="21440"/>
                </a:lnTo>
                <a:lnTo>
                  <a:pt x="23580" y="21450"/>
                </a:lnTo>
                <a:lnTo>
                  <a:pt x="23680" y="21430"/>
                </a:lnTo>
                <a:lnTo>
                  <a:pt x="23780" y="21390"/>
                </a:lnTo>
                <a:lnTo>
                  <a:pt x="23860" y="21320"/>
                </a:lnTo>
                <a:lnTo>
                  <a:pt x="23890" y="21240"/>
                </a:lnTo>
                <a:lnTo>
                  <a:pt x="23900" y="21180"/>
                </a:lnTo>
                <a:lnTo>
                  <a:pt x="23970" y="21070"/>
                </a:lnTo>
                <a:lnTo>
                  <a:pt x="23990" y="21020"/>
                </a:lnTo>
                <a:lnTo>
                  <a:pt x="23990" y="20970"/>
                </a:lnTo>
                <a:lnTo>
                  <a:pt x="24030" y="20990"/>
                </a:lnTo>
                <a:lnTo>
                  <a:pt x="24100" y="21030"/>
                </a:lnTo>
                <a:lnTo>
                  <a:pt x="24290" y="21080"/>
                </a:lnTo>
                <a:lnTo>
                  <a:pt x="24360" y="21130"/>
                </a:lnTo>
                <a:lnTo>
                  <a:pt x="24350" y="21220"/>
                </a:lnTo>
                <a:lnTo>
                  <a:pt x="24320" y="21320"/>
                </a:lnTo>
                <a:lnTo>
                  <a:pt x="24330" y="21420"/>
                </a:lnTo>
                <a:lnTo>
                  <a:pt x="24360" y="21450"/>
                </a:lnTo>
                <a:lnTo>
                  <a:pt x="24440" y="21480"/>
                </a:lnTo>
                <a:lnTo>
                  <a:pt x="24470" y="21520"/>
                </a:lnTo>
                <a:lnTo>
                  <a:pt x="24480" y="21560"/>
                </a:lnTo>
                <a:lnTo>
                  <a:pt x="24480" y="21610"/>
                </a:lnTo>
                <a:lnTo>
                  <a:pt x="24470" y="21700"/>
                </a:lnTo>
                <a:lnTo>
                  <a:pt x="24440" y="21840"/>
                </a:lnTo>
                <a:lnTo>
                  <a:pt x="24430" y="21870"/>
                </a:lnTo>
                <a:lnTo>
                  <a:pt x="24470" y="21910"/>
                </a:lnTo>
                <a:lnTo>
                  <a:pt x="24510" y="21920"/>
                </a:lnTo>
                <a:lnTo>
                  <a:pt x="24560" y="21940"/>
                </a:lnTo>
                <a:lnTo>
                  <a:pt x="24570" y="21990"/>
                </a:lnTo>
                <a:lnTo>
                  <a:pt x="24570" y="22040"/>
                </a:lnTo>
                <a:lnTo>
                  <a:pt x="24600" y="22140"/>
                </a:lnTo>
                <a:lnTo>
                  <a:pt x="24600" y="22190"/>
                </a:lnTo>
                <a:lnTo>
                  <a:pt x="24600" y="22240"/>
                </a:lnTo>
                <a:lnTo>
                  <a:pt x="24570" y="22330"/>
                </a:lnTo>
                <a:lnTo>
                  <a:pt x="24560" y="22380"/>
                </a:lnTo>
                <a:lnTo>
                  <a:pt x="24560" y="22430"/>
                </a:lnTo>
                <a:lnTo>
                  <a:pt x="24560" y="22460"/>
                </a:lnTo>
                <a:lnTo>
                  <a:pt x="24590" y="22550"/>
                </a:lnTo>
                <a:lnTo>
                  <a:pt x="24600" y="22600"/>
                </a:lnTo>
                <a:lnTo>
                  <a:pt x="24580" y="22640"/>
                </a:lnTo>
                <a:lnTo>
                  <a:pt x="24560" y="22670"/>
                </a:lnTo>
                <a:lnTo>
                  <a:pt x="24550" y="22710"/>
                </a:lnTo>
                <a:lnTo>
                  <a:pt x="24570" y="22810"/>
                </a:lnTo>
                <a:lnTo>
                  <a:pt x="24670" y="22970"/>
                </a:lnTo>
                <a:lnTo>
                  <a:pt x="24710" y="23070"/>
                </a:lnTo>
                <a:lnTo>
                  <a:pt x="24720" y="23110"/>
                </a:lnTo>
                <a:lnTo>
                  <a:pt x="24720" y="23200"/>
                </a:lnTo>
                <a:lnTo>
                  <a:pt x="24730" y="23240"/>
                </a:lnTo>
                <a:lnTo>
                  <a:pt x="24780" y="23290"/>
                </a:lnTo>
                <a:lnTo>
                  <a:pt x="24820" y="23320"/>
                </a:lnTo>
                <a:lnTo>
                  <a:pt x="24850" y="23350"/>
                </a:lnTo>
                <a:lnTo>
                  <a:pt x="24850" y="23400"/>
                </a:lnTo>
                <a:lnTo>
                  <a:pt x="24770" y="23490"/>
                </a:lnTo>
                <a:lnTo>
                  <a:pt x="24390" y="23660"/>
                </a:lnTo>
                <a:lnTo>
                  <a:pt x="24320" y="23750"/>
                </a:lnTo>
                <a:lnTo>
                  <a:pt x="24250" y="23860"/>
                </a:lnTo>
                <a:lnTo>
                  <a:pt x="24170" y="23960"/>
                </a:lnTo>
                <a:lnTo>
                  <a:pt x="24070" y="24010"/>
                </a:lnTo>
                <a:lnTo>
                  <a:pt x="23970" y="23990"/>
                </a:lnTo>
                <a:lnTo>
                  <a:pt x="23770" y="23880"/>
                </a:lnTo>
                <a:lnTo>
                  <a:pt x="23670" y="23850"/>
                </a:lnTo>
                <a:lnTo>
                  <a:pt x="23570" y="23850"/>
                </a:lnTo>
                <a:lnTo>
                  <a:pt x="23470" y="23850"/>
                </a:lnTo>
                <a:lnTo>
                  <a:pt x="23380" y="23880"/>
                </a:lnTo>
                <a:lnTo>
                  <a:pt x="23310" y="23930"/>
                </a:lnTo>
                <a:lnTo>
                  <a:pt x="23250" y="24010"/>
                </a:lnTo>
                <a:lnTo>
                  <a:pt x="23200" y="24130"/>
                </a:lnTo>
                <a:lnTo>
                  <a:pt x="23160" y="24250"/>
                </a:lnTo>
                <a:lnTo>
                  <a:pt x="23150" y="242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