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Tacna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Tac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10" y="92660"/>
                </a:moveTo>
                <a:lnTo>
                  <a:pt x="68770" y="92570"/>
                </a:lnTo>
                <a:lnTo>
                  <a:pt x="68850" y="92420"/>
                </a:lnTo>
                <a:lnTo>
                  <a:pt x="68880" y="92370"/>
                </a:lnTo>
                <a:lnTo>
                  <a:pt x="68910" y="92340"/>
                </a:lnTo>
                <a:lnTo>
                  <a:pt x="68960" y="92290"/>
                </a:lnTo>
                <a:lnTo>
                  <a:pt x="69140" y="92150"/>
                </a:lnTo>
                <a:lnTo>
                  <a:pt x="69330" y="92030"/>
                </a:lnTo>
                <a:lnTo>
                  <a:pt x="69760" y="91850"/>
                </a:lnTo>
                <a:lnTo>
                  <a:pt x="69820" y="91830"/>
                </a:lnTo>
                <a:lnTo>
                  <a:pt x="69910" y="91790"/>
                </a:lnTo>
                <a:lnTo>
                  <a:pt x="69940" y="91750"/>
                </a:lnTo>
                <a:lnTo>
                  <a:pt x="69970" y="91700"/>
                </a:lnTo>
                <a:lnTo>
                  <a:pt x="70060" y="91460"/>
                </a:lnTo>
                <a:lnTo>
                  <a:pt x="70100" y="91400"/>
                </a:lnTo>
                <a:lnTo>
                  <a:pt x="70150" y="91330"/>
                </a:lnTo>
                <a:lnTo>
                  <a:pt x="70350" y="91150"/>
                </a:lnTo>
                <a:lnTo>
                  <a:pt x="70380" y="91110"/>
                </a:lnTo>
                <a:lnTo>
                  <a:pt x="70420" y="91050"/>
                </a:lnTo>
                <a:lnTo>
                  <a:pt x="70480" y="90950"/>
                </a:lnTo>
                <a:lnTo>
                  <a:pt x="70510" y="90870"/>
                </a:lnTo>
                <a:lnTo>
                  <a:pt x="70530" y="90800"/>
                </a:lnTo>
                <a:lnTo>
                  <a:pt x="70580" y="90570"/>
                </a:lnTo>
                <a:lnTo>
                  <a:pt x="70600" y="90520"/>
                </a:lnTo>
                <a:lnTo>
                  <a:pt x="70810" y="90250"/>
                </a:lnTo>
                <a:lnTo>
                  <a:pt x="70890" y="90120"/>
                </a:lnTo>
                <a:lnTo>
                  <a:pt x="70940" y="90010"/>
                </a:lnTo>
                <a:lnTo>
                  <a:pt x="71000" y="89920"/>
                </a:lnTo>
                <a:lnTo>
                  <a:pt x="71030" y="89880"/>
                </a:lnTo>
                <a:lnTo>
                  <a:pt x="71100" y="89830"/>
                </a:lnTo>
                <a:lnTo>
                  <a:pt x="71190" y="89780"/>
                </a:lnTo>
                <a:lnTo>
                  <a:pt x="71300" y="89750"/>
                </a:lnTo>
                <a:lnTo>
                  <a:pt x="71540" y="89640"/>
                </a:lnTo>
                <a:lnTo>
                  <a:pt x="71930" y="89190"/>
                </a:lnTo>
                <a:lnTo>
                  <a:pt x="72080" y="88990"/>
                </a:lnTo>
                <a:lnTo>
                  <a:pt x="72130" y="88910"/>
                </a:lnTo>
                <a:lnTo>
                  <a:pt x="72130" y="88840"/>
                </a:lnTo>
                <a:lnTo>
                  <a:pt x="72140" y="88780"/>
                </a:lnTo>
                <a:lnTo>
                  <a:pt x="72120" y="88710"/>
                </a:lnTo>
                <a:lnTo>
                  <a:pt x="72080" y="88610"/>
                </a:lnTo>
                <a:lnTo>
                  <a:pt x="72080" y="88600"/>
                </a:lnTo>
                <a:lnTo>
                  <a:pt x="72070" y="88590"/>
                </a:lnTo>
                <a:lnTo>
                  <a:pt x="72050" y="88460"/>
                </a:lnTo>
                <a:lnTo>
                  <a:pt x="72060" y="88360"/>
                </a:lnTo>
                <a:lnTo>
                  <a:pt x="72090" y="88280"/>
                </a:lnTo>
                <a:lnTo>
                  <a:pt x="72140" y="88140"/>
                </a:lnTo>
                <a:lnTo>
                  <a:pt x="72160" y="88070"/>
                </a:lnTo>
                <a:lnTo>
                  <a:pt x="72170" y="88000"/>
                </a:lnTo>
                <a:lnTo>
                  <a:pt x="72190" y="87940"/>
                </a:lnTo>
                <a:lnTo>
                  <a:pt x="72230" y="87890"/>
                </a:lnTo>
                <a:lnTo>
                  <a:pt x="72340" y="87760"/>
                </a:lnTo>
                <a:lnTo>
                  <a:pt x="72460" y="87690"/>
                </a:lnTo>
                <a:lnTo>
                  <a:pt x="72530" y="87670"/>
                </a:lnTo>
                <a:lnTo>
                  <a:pt x="72620" y="87670"/>
                </a:lnTo>
                <a:lnTo>
                  <a:pt x="72720" y="87690"/>
                </a:lnTo>
                <a:lnTo>
                  <a:pt x="72830" y="87740"/>
                </a:lnTo>
                <a:lnTo>
                  <a:pt x="72880" y="87780"/>
                </a:lnTo>
                <a:lnTo>
                  <a:pt x="72920" y="87840"/>
                </a:lnTo>
                <a:lnTo>
                  <a:pt x="73040" y="88130"/>
                </a:lnTo>
                <a:lnTo>
                  <a:pt x="73090" y="88200"/>
                </a:lnTo>
                <a:lnTo>
                  <a:pt x="73140" y="88250"/>
                </a:lnTo>
                <a:lnTo>
                  <a:pt x="73200" y="88280"/>
                </a:lnTo>
                <a:lnTo>
                  <a:pt x="73280" y="88290"/>
                </a:lnTo>
                <a:lnTo>
                  <a:pt x="73350" y="88300"/>
                </a:lnTo>
                <a:lnTo>
                  <a:pt x="73480" y="88210"/>
                </a:lnTo>
                <a:lnTo>
                  <a:pt x="73580" y="87940"/>
                </a:lnTo>
                <a:lnTo>
                  <a:pt x="73680" y="88170"/>
                </a:lnTo>
                <a:lnTo>
                  <a:pt x="73990" y="88640"/>
                </a:lnTo>
                <a:lnTo>
                  <a:pt x="74260" y="89150"/>
                </a:lnTo>
                <a:lnTo>
                  <a:pt x="74370" y="89310"/>
                </a:lnTo>
                <a:lnTo>
                  <a:pt x="74410" y="89330"/>
                </a:lnTo>
                <a:lnTo>
                  <a:pt x="74450" y="89340"/>
                </a:lnTo>
                <a:lnTo>
                  <a:pt x="74460" y="89340"/>
                </a:lnTo>
                <a:lnTo>
                  <a:pt x="74470" y="89340"/>
                </a:lnTo>
                <a:lnTo>
                  <a:pt x="74480" y="89350"/>
                </a:lnTo>
                <a:lnTo>
                  <a:pt x="74500" y="89360"/>
                </a:lnTo>
                <a:lnTo>
                  <a:pt x="74610" y="89440"/>
                </a:lnTo>
                <a:lnTo>
                  <a:pt x="74780" y="89600"/>
                </a:lnTo>
                <a:lnTo>
                  <a:pt x="74880" y="89680"/>
                </a:lnTo>
                <a:lnTo>
                  <a:pt x="74910" y="89690"/>
                </a:lnTo>
                <a:lnTo>
                  <a:pt x="74950" y="89700"/>
                </a:lnTo>
                <a:lnTo>
                  <a:pt x="74970" y="89700"/>
                </a:lnTo>
                <a:lnTo>
                  <a:pt x="75010" y="89720"/>
                </a:lnTo>
                <a:lnTo>
                  <a:pt x="75060" y="89750"/>
                </a:lnTo>
                <a:lnTo>
                  <a:pt x="75210" y="89850"/>
                </a:lnTo>
                <a:lnTo>
                  <a:pt x="75250" y="89870"/>
                </a:lnTo>
                <a:lnTo>
                  <a:pt x="75280" y="89870"/>
                </a:lnTo>
                <a:lnTo>
                  <a:pt x="75310" y="89870"/>
                </a:lnTo>
                <a:lnTo>
                  <a:pt x="75380" y="89840"/>
                </a:lnTo>
                <a:lnTo>
                  <a:pt x="75420" y="89830"/>
                </a:lnTo>
                <a:lnTo>
                  <a:pt x="75440" y="89820"/>
                </a:lnTo>
                <a:lnTo>
                  <a:pt x="75470" y="89820"/>
                </a:lnTo>
                <a:lnTo>
                  <a:pt x="75520" y="89820"/>
                </a:lnTo>
                <a:lnTo>
                  <a:pt x="75550" y="89840"/>
                </a:lnTo>
                <a:lnTo>
                  <a:pt x="75570" y="89860"/>
                </a:lnTo>
                <a:lnTo>
                  <a:pt x="75620" y="89960"/>
                </a:lnTo>
                <a:lnTo>
                  <a:pt x="75630" y="89990"/>
                </a:lnTo>
                <a:lnTo>
                  <a:pt x="75720" y="90090"/>
                </a:lnTo>
                <a:lnTo>
                  <a:pt x="75750" y="90120"/>
                </a:lnTo>
                <a:lnTo>
                  <a:pt x="75790" y="90130"/>
                </a:lnTo>
                <a:lnTo>
                  <a:pt x="75820" y="90140"/>
                </a:lnTo>
                <a:lnTo>
                  <a:pt x="75850" y="90130"/>
                </a:lnTo>
                <a:lnTo>
                  <a:pt x="76020" y="90100"/>
                </a:lnTo>
                <a:lnTo>
                  <a:pt x="76070" y="90080"/>
                </a:lnTo>
                <a:lnTo>
                  <a:pt x="76090" y="90080"/>
                </a:lnTo>
                <a:lnTo>
                  <a:pt x="76340" y="90110"/>
                </a:lnTo>
                <a:lnTo>
                  <a:pt x="76420" y="90140"/>
                </a:lnTo>
                <a:lnTo>
                  <a:pt x="76610" y="90300"/>
                </a:lnTo>
                <a:lnTo>
                  <a:pt x="76710" y="90400"/>
                </a:lnTo>
                <a:lnTo>
                  <a:pt x="76780" y="90490"/>
                </a:lnTo>
                <a:lnTo>
                  <a:pt x="76840" y="90640"/>
                </a:lnTo>
                <a:lnTo>
                  <a:pt x="76850" y="90820"/>
                </a:lnTo>
                <a:lnTo>
                  <a:pt x="76840" y="91190"/>
                </a:lnTo>
                <a:lnTo>
                  <a:pt x="76220" y="91800"/>
                </a:lnTo>
                <a:lnTo>
                  <a:pt x="75990" y="91960"/>
                </a:lnTo>
                <a:lnTo>
                  <a:pt x="75770" y="91990"/>
                </a:lnTo>
                <a:lnTo>
                  <a:pt x="75550" y="91960"/>
                </a:lnTo>
                <a:lnTo>
                  <a:pt x="75340" y="91970"/>
                </a:lnTo>
                <a:lnTo>
                  <a:pt x="75180" y="92140"/>
                </a:lnTo>
                <a:lnTo>
                  <a:pt x="75150" y="92360"/>
                </a:lnTo>
                <a:lnTo>
                  <a:pt x="75200" y="92540"/>
                </a:lnTo>
                <a:lnTo>
                  <a:pt x="75290" y="92710"/>
                </a:lnTo>
                <a:lnTo>
                  <a:pt x="75330" y="92930"/>
                </a:lnTo>
                <a:lnTo>
                  <a:pt x="75340" y="93060"/>
                </a:lnTo>
                <a:lnTo>
                  <a:pt x="75370" y="93150"/>
                </a:lnTo>
                <a:lnTo>
                  <a:pt x="75470" y="93330"/>
                </a:lnTo>
                <a:lnTo>
                  <a:pt x="75510" y="93430"/>
                </a:lnTo>
                <a:lnTo>
                  <a:pt x="75530" y="93530"/>
                </a:lnTo>
                <a:lnTo>
                  <a:pt x="75510" y="93630"/>
                </a:lnTo>
                <a:lnTo>
                  <a:pt x="75220" y="94300"/>
                </a:lnTo>
                <a:lnTo>
                  <a:pt x="75110" y="94460"/>
                </a:lnTo>
                <a:lnTo>
                  <a:pt x="75020" y="94560"/>
                </a:lnTo>
                <a:lnTo>
                  <a:pt x="74830" y="94730"/>
                </a:lnTo>
                <a:lnTo>
                  <a:pt x="74600" y="95010"/>
                </a:lnTo>
                <a:lnTo>
                  <a:pt x="74510" y="95080"/>
                </a:lnTo>
                <a:lnTo>
                  <a:pt x="74400" y="95120"/>
                </a:lnTo>
                <a:lnTo>
                  <a:pt x="74260" y="95120"/>
                </a:lnTo>
                <a:lnTo>
                  <a:pt x="74140" y="95160"/>
                </a:lnTo>
                <a:lnTo>
                  <a:pt x="73800" y="95360"/>
                </a:lnTo>
                <a:lnTo>
                  <a:pt x="73680" y="95390"/>
                </a:lnTo>
                <a:lnTo>
                  <a:pt x="73420" y="95420"/>
                </a:lnTo>
                <a:lnTo>
                  <a:pt x="72900" y="95370"/>
                </a:lnTo>
                <a:lnTo>
                  <a:pt x="72650" y="95390"/>
                </a:lnTo>
                <a:lnTo>
                  <a:pt x="72530" y="95450"/>
                </a:lnTo>
                <a:lnTo>
                  <a:pt x="72400" y="95340"/>
                </a:lnTo>
                <a:lnTo>
                  <a:pt x="72160" y="95190"/>
                </a:lnTo>
                <a:lnTo>
                  <a:pt x="71860" y="94970"/>
                </a:lnTo>
                <a:lnTo>
                  <a:pt x="71710" y="94870"/>
                </a:lnTo>
                <a:lnTo>
                  <a:pt x="71530" y="94780"/>
                </a:lnTo>
                <a:lnTo>
                  <a:pt x="71360" y="94680"/>
                </a:lnTo>
                <a:lnTo>
                  <a:pt x="71120" y="94550"/>
                </a:lnTo>
                <a:lnTo>
                  <a:pt x="70870" y="94310"/>
                </a:lnTo>
                <a:lnTo>
                  <a:pt x="70860" y="94290"/>
                </a:lnTo>
                <a:lnTo>
                  <a:pt x="70830" y="94240"/>
                </a:lnTo>
                <a:lnTo>
                  <a:pt x="70800" y="94200"/>
                </a:lnTo>
                <a:lnTo>
                  <a:pt x="70780" y="94190"/>
                </a:lnTo>
                <a:lnTo>
                  <a:pt x="70730" y="94180"/>
                </a:lnTo>
                <a:lnTo>
                  <a:pt x="70700" y="94170"/>
                </a:lnTo>
                <a:lnTo>
                  <a:pt x="70420" y="93910"/>
                </a:lnTo>
                <a:lnTo>
                  <a:pt x="70340" y="93860"/>
                </a:lnTo>
                <a:lnTo>
                  <a:pt x="70160" y="93810"/>
                </a:lnTo>
                <a:lnTo>
                  <a:pt x="70100" y="93750"/>
                </a:lnTo>
                <a:lnTo>
                  <a:pt x="70040" y="93550"/>
                </a:lnTo>
                <a:lnTo>
                  <a:pt x="69990" y="93450"/>
                </a:lnTo>
                <a:lnTo>
                  <a:pt x="69920" y="93400"/>
                </a:lnTo>
                <a:lnTo>
                  <a:pt x="69840" y="93370"/>
                </a:lnTo>
                <a:lnTo>
                  <a:pt x="69640" y="93210"/>
                </a:lnTo>
                <a:lnTo>
                  <a:pt x="69540" y="93160"/>
                </a:lnTo>
                <a:lnTo>
                  <a:pt x="69250" y="93060"/>
                </a:lnTo>
                <a:lnTo>
                  <a:pt x="69150" y="93050"/>
                </a:lnTo>
                <a:lnTo>
                  <a:pt x="68900" y="92800"/>
                </a:lnTo>
                <a:lnTo>
                  <a:pt x="68790" y="92740"/>
                </a:lnTo>
                <a:lnTo>
                  <a:pt x="68730" y="92680"/>
                </a:lnTo>
                <a:lnTo>
                  <a:pt x="68710" y="9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