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San Martín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Peru • State Map | Fully Editable Vector Shape</a:t>
            </a:r>
          </a:p>
        </p:txBody>
      </p:sp>
      <p:sp>
        <p:nvSpPr>
          <p:cNvPr id="101" name="San Martí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7170" y="30720"/>
                </a:moveTo>
                <a:lnTo>
                  <a:pt x="37270" y="30840"/>
                </a:lnTo>
                <a:lnTo>
                  <a:pt x="37490" y="31000"/>
                </a:lnTo>
                <a:lnTo>
                  <a:pt x="37620" y="31080"/>
                </a:lnTo>
                <a:lnTo>
                  <a:pt x="38190" y="31300"/>
                </a:lnTo>
                <a:lnTo>
                  <a:pt x="38500" y="31460"/>
                </a:lnTo>
                <a:lnTo>
                  <a:pt x="38690" y="31630"/>
                </a:lnTo>
                <a:lnTo>
                  <a:pt x="38730" y="31690"/>
                </a:lnTo>
                <a:lnTo>
                  <a:pt x="38850" y="31820"/>
                </a:lnTo>
                <a:lnTo>
                  <a:pt x="39100" y="32030"/>
                </a:lnTo>
                <a:lnTo>
                  <a:pt x="39300" y="32130"/>
                </a:lnTo>
                <a:lnTo>
                  <a:pt x="39440" y="32170"/>
                </a:lnTo>
                <a:lnTo>
                  <a:pt x="40450" y="32210"/>
                </a:lnTo>
                <a:lnTo>
                  <a:pt x="40620" y="32270"/>
                </a:lnTo>
                <a:lnTo>
                  <a:pt x="40730" y="32320"/>
                </a:lnTo>
                <a:lnTo>
                  <a:pt x="40850" y="32400"/>
                </a:lnTo>
                <a:lnTo>
                  <a:pt x="41100" y="32590"/>
                </a:lnTo>
                <a:lnTo>
                  <a:pt x="41240" y="32750"/>
                </a:lnTo>
                <a:lnTo>
                  <a:pt x="41320" y="32900"/>
                </a:lnTo>
                <a:lnTo>
                  <a:pt x="41470" y="33400"/>
                </a:lnTo>
                <a:lnTo>
                  <a:pt x="41590" y="33620"/>
                </a:lnTo>
                <a:lnTo>
                  <a:pt x="41740" y="33780"/>
                </a:lnTo>
                <a:lnTo>
                  <a:pt x="41890" y="33880"/>
                </a:lnTo>
                <a:lnTo>
                  <a:pt x="41980" y="33920"/>
                </a:lnTo>
                <a:lnTo>
                  <a:pt x="42120" y="33970"/>
                </a:lnTo>
                <a:lnTo>
                  <a:pt x="42220" y="33980"/>
                </a:lnTo>
                <a:lnTo>
                  <a:pt x="42310" y="33970"/>
                </a:lnTo>
                <a:lnTo>
                  <a:pt x="42450" y="33940"/>
                </a:lnTo>
                <a:lnTo>
                  <a:pt x="42590" y="33870"/>
                </a:lnTo>
                <a:lnTo>
                  <a:pt x="43300" y="33370"/>
                </a:lnTo>
                <a:lnTo>
                  <a:pt x="43450" y="33320"/>
                </a:lnTo>
                <a:lnTo>
                  <a:pt x="43530" y="33330"/>
                </a:lnTo>
                <a:lnTo>
                  <a:pt x="43630" y="33350"/>
                </a:lnTo>
                <a:lnTo>
                  <a:pt x="43710" y="33390"/>
                </a:lnTo>
                <a:lnTo>
                  <a:pt x="43780" y="33440"/>
                </a:lnTo>
                <a:lnTo>
                  <a:pt x="43890" y="33570"/>
                </a:lnTo>
                <a:lnTo>
                  <a:pt x="44010" y="33740"/>
                </a:lnTo>
                <a:lnTo>
                  <a:pt x="44400" y="34140"/>
                </a:lnTo>
                <a:lnTo>
                  <a:pt x="44480" y="34200"/>
                </a:lnTo>
                <a:lnTo>
                  <a:pt x="44580" y="34260"/>
                </a:lnTo>
                <a:lnTo>
                  <a:pt x="44760" y="34320"/>
                </a:lnTo>
                <a:lnTo>
                  <a:pt x="44870" y="34330"/>
                </a:lnTo>
                <a:lnTo>
                  <a:pt x="44960" y="34320"/>
                </a:lnTo>
                <a:lnTo>
                  <a:pt x="45160" y="34280"/>
                </a:lnTo>
                <a:lnTo>
                  <a:pt x="45610" y="34250"/>
                </a:lnTo>
                <a:lnTo>
                  <a:pt x="45930" y="34270"/>
                </a:lnTo>
                <a:lnTo>
                  <a:pt x="46530" y="34390"/>
                </a:lnTo>
                <a:lnTo>
                  <a:pt x="46790" y="34460"/>
                </a:lnTo>
                <a:lnTo>
                  <a:pt x="47100" y="34580"/>
                </a:lnTo>
                <a:lnTo>
                  <a:pt x="47250" y="34670"/>
                </a:lnTo>
                <a:lnTo>
                  <a:pt x="47580" y="35010"/>
                </a:lnTo>
                <a:lnTo>
                  <a:pt x="47620" y="35060"/>
                </a:lnTo>
                <a:lnTo>
                  <a:pt x="47720" y="35230"/>
                </a:lnTo>
                <a:lnTo>
                  <a:pt x="47750" y="35300"/>
                </a:lnTo>
                <a:lnTo>
                  <a:pt x="47770" y="35360"/>
                </a:lnTo>
                <a:lnTo>
                  <a:pt x="47770" y="35420"/>
                </a:lnTo>
                <a:lnTo>
                  <a:pt x="47780" y="35490"/>
                </a:lnTo>
                <a:lnTo>
                  <a:pt x="47640" y="36900"/>
                </a:lnTo>
                <a:lnTo>
                  <a:pt x="47640" y="37080"/>
                </a:lnTo>
                <a:lnTo>
                  <a:pt x="47640" y="37130"/>
                </a:lnTo>
                <a:lnTo>
                  <a:pt x="47550" y="37530"/>
                </a:lnTo>
                <a:lnTo>
                  <a:pt x="47530" y="37590"/>
                </a:lnTo>
                <a:lnTo>
                  <a:pt x="47490" y="37650"/>
                </a:lnTo>
                <a:lnTo>
                  <a:pt x="47240" y="38020"/>
                </a:lnTo>
                <a:lnTo>
                  <a:pt x="47150" y="38220"/>
                </a:lnTo>
                <a:lnTo>
                  <a:pt x="47110" y="38280"/>
                </a:lnTo>
                <a:lnTo>
                  <a:pt x="47050" y="38320"/>
                </a:lnTo>
                <a:lnTo>
                  <a:pt x="46990" y="38360"/>
                </a:lnTo>
                <a:lnTo>
                  <a:pt x="46920" y="38370"/>
                </a:lnTo>
                <a:lnTo>
                  <a:pt x="46840" y="38360"/>
                </a:lnTo>
                <a:lnTo>
                  <a:pt x="46780" y="38330"/>
                </a:lnTo>
                <a:lnTo>
                  <a:pt x="46720" y="38280"/>
                </a:lnTo>
                <a:lnTo>
                  <a:pt x="46300" y="37740"/>
                </a:lnTo>
                <a:lnTo>
                  <a:pt x="46180" y="37640"/>
                </a:lnTo>
                <a:lnTo>
                  <a:pt x="46030" y="37550"/>
                </a:lnTo>
                <a:lnTo>
                  <a:pt x="45930" y="37500"/>
                </a:lnTo>
                <a:lnTo>
                  <a:pt x="45740" y="37450"/>
                </a:lnTo>
                <a:lnTo>
                  <a:pt x="45620" y="37430"/>
                </a:lnTo>
                <a:lnTo>
                  <a:pt x="45490" y="37430"/>
                </a:lnTo>
                <a:lnTo>
                  <a:pt x="45390" y="37450"/>
                </a:lnTo>
                <a:lnTo>
                  <a:pt x="45280" y="37480"/>
                </a:lnTo>
                <a:lnTo>
                  <a:pt x="45220" y="37510"/>
                </a:lnTo>
                <a:lnTo>
                  <a:pt x="45120" y="37590"/>
                </a:lnTo>
                <a:lnTo>
                  <a:pt x="44960" y="37820"/>
                </a:lnTo>
                <a:lnTo>
                  <a:pt x="44720" y="38350"/>
                </a:lnTo>
                <a:lnTo>
                  <a:pt x="44640" y="38610"/>
                </a:lnTo>
                <a:lnTo>
                  <a:pt x="44630" y="38650"/>
                </a:lnTo>
                <a:lnTo>
                  <a:pt x="44640" y="38690"/>
                </a:lnTo>
                <a:lnTo>
                  <a:pt x="44680" y="38830"/>
                </a:lnTo>
                <a:lnTo>
                  <a:pt x="44710" y="38910"/>
                </a:lnTo>
                <a:lnTo>
                  <a:pt x="44750" y="39010"/>
                </a:lnTo>
                <a:lnTo>
                  <a:pt x="44760" y="39180"/>
                </a:lnTo>
                <a:lnTo>
                  <a:pt x="44690" y="40260"/>
                </a:lnTo>
                <a:lnTo>
                  <a:pt x="44730" y="40540"/>
                </a:lnTo>
                <a:lnTo>
                  <a:pt x="44780" y="40790"/>
                </a:lnTo>
                <a:lnTo>
                  <a:pt x="44890" y="41110"/>
                </a:lnTo>
                <a:lnTo>
                  <a:pt x="46080" y="43640"/>
                </a:lnTo>
                <a:lnTo>
                  <a:pt x="46240" y="44130"/>
                </a:lnTo>
                <a:lnTo>
                  <a:pt x="46260" y="44300"/>
                </a:lnTo>
                <a:lnTo>
                  <a:pt x="46260" y="44420"/>
                </a:lnTo>
                <a:lnTo>
                  <a:pt x="46230" y="44510"/>
                </a:lnTo>
                <a:lnTo>
                  <a:pt x="46200" y="44580"/>
                </a:lnTo>
                <a:lnTo>
                  <a:pt x="46160" y="44650"/>
                </a:lnTo>
                <a:lnTo>
                  <a:pt x="45690" y="45210"/>
                </a:lnTo>
                <a:lnTo>
                  <a:pt x="45660" y="45290"/>
                </a:lnTo>
                <a:lnTo>
                  <a:pt x="45630" y="45380"/>
                </a:lnTo>
                <a:lnTo>
                  <a:pt x="45580" y="45630"/>
                </a:lnTo>
                <a:lnTo>
                  <a:pt x="45540" y="45900"/>
                </a:lnTo>
                <a:lnTo>
                  <a:pt x="45400" y="46370"/>
                </a:lnTo>
                <a:lnTo>
                  <a:pt x="45160" y="46520"/>
                </a:lnTo>
                <a:lnTo>
                  <a:pt x="45120" y="46560"/>
                </a:lnTo>
                <a:lnTo>
                  <a:pt x="45050" y="46650"/>
                </a:lnTo>
                <a:lnTo>
                  <a:pt x="44880" y="46930"/>
                </a:lnTo>
                <a:lnTo>
                  <a:pt x="44850" y="47010"/>
                </a:lnTo>
                <a:lnTo>
                  <a:pt x="44790" y="47090"/>
                </a:lnTo>
                <a:lnTo>
                  <a:pt x="44650" y="47190"/>
                </a:lnTo>
                <a:lnTo>
                  <a:pt x="44510" y="47190"/>
                </a:lnTo>
                <a:lnTo>
                  <a:pt x="44460" y="47160"/>
                </a:lnTo>
                <a:lnTo>
                  <a:pt x="44400" y="47110"/>
                </a:lnTo>
                <a:lnTo>
                  <a:pt x="44360" y="47060"/>
                </a:lnTo>
                <a:lnTo>
                  <a:pt x="44330" y="47010"/>
                </a:lnTo>
                <a:lnTo>
                  <a:pt x="44300" y="46810"/>
                </a:lnTo>
                <a:lnTo>
                  <a:pt x="44230" y="46600"/>
                </a:lnTo>
                <a:lnTo>
                  <a:pt x="44210" y="46540"/>
                </a:lnTo>
                <a:lnTo>
                  <a:pt x="44200" y="46500"/>
                </a:lnTo>
                <a:lnTo>
                  <a:pt x="44180" y="46400"/>
                </a:lnTo>
                <a:lnTo>
                  <a:pt x="44150" y="46350"/>
                </a:lnTo>
                <a:lnTo>
                  <a:pt x="44120" y="46300"/>
                </a:lnTo>
                <a:lnTo>
                  <a:pt x="44050" y="46250"/>
                </a:lnTo>
                <a:lnTo>
                  <a:pt x="44010" y="46200"/>
                </a:lnTo>
                <a:lnTo>
                  <a:pt x="43990" y="46150"/>
                </a:lnTo>
                <a:lnTo>
                  <a:pt x="43970" y="46060"/>
                </a:lnTo>
                <a:lnTo>
                  <a:pt x="43960" y="46040"/>
                </a:lnTo>
                <a:lnTo>
                  <a:pt x="43950" y="46020"/>
                </a:lnTo>
                <a:lnTo>
                  <a:pt x="43840" y="45930"/>
                </a:lnTo>
                <a:lnTo>
                  <a:pt x="43810" y="45890"/>
                </a:lnTo>
                <a:lnTo>
                  <a:pt x="43800" y="45840"/>
                </a:lnTo>
                <a:lnTo>
                  <a:pt x="43800" y="45730"/>
                </a:lnTo>
                <a:lnTo>
                  <a:pt x="43790" y="45680"/>
                </a:lnTo>
                <a:lnTo>
                  <a:pt x="43770" y="45630"/>
                </a:lnTo>
                <a:lnTo>
                  <a:pt x="43690" y="45470"/>
                </a:lnTo>
                <a:lnTo>
                  <a:pt x="43650" y="45440"/>
                </a:lnTo>
                <a:lnTo>
                  <a:pt x="43580" y="45440"/>
                </a:lnTo>
                <a:lnTo>
                  <a:pt x="43500" y="45490"/>
                </a:lnTo>
                <a:lnTo>
                  <a:pt x="43460" y="45530"/>
                </a:lnTo>
                <a:lnTo>
                  <a:pt x="43430" y="45590"/>
                </a:lnTo>
                <a:lnTo>
                  <a:pt x="43410" y="45700"/>
                </a:lnTo>
                <a:lnTo>
                  <a:pt x="43420" y="46060"/>
                </a:lnTo>
                <a:lnTo>
                  <a:pt x="43400" y="46280"/>
                </a:lnTo>
                <a:lnTo>
                  <a:pt x="43350" y="46390"/>
                </a:lnTo>
                <a:lnTo>
                  <a:pt x="43320" y="46440"/>
                </a:lnTo>
                <a:lnTo>
                  <a:pt x="43270" y="46490"/>
                </a:lnTo>
                <a:lnTo>
                  <a:pt x="43120" y="46520"/>
                </a:lnTo>
                <a:lnTo>
                  <a:pt x="42940" y="46530"/>
                </a:lnTo>
                <a:lnTo>
                  <a:pt x="42260" y="46420"/>
                </a:lnTo>
                <a:lnTo>
                  <a:pt x="42150" y="46380"/>
                </a:lnTo>
                <a:lnTo>
                  <a:pt x="41730" y="46290"/>
                </a:lnTo>
                <a:lnTo>
                  <a:pt x="41570" y="46240"/>
                </a:lnTo>
                <a:lnTo>
                  <a:pt x="41410" y="46220"/>
                </a:lnTo>
                <a:lnTo>
                  <a:pt x="40990" y="46310"/>
                </a:lnTo>
                <a:lnTo>
                  <a:pt x="40920" y="46210"/>
                </a:lnTo>
                <a:lnTo>
                  <a:pt x="40900" y="46170"/>
                </a:lnTo>
                <a:lnTo>
                  <a:pt x="40880" y="46090"/>
                </a:lnTo>
                <a:lnTo>
                  <a:pt x="40780" y="44980"/>
                </a:lnTo>
                <a:lnTo>
                  <a:pt x="40750" y="44860"/>
                </a:lnTo>
                <a:lnTo>
                  <a:pt x="40730" y="44790"/>
                </a:lnTo>
                <a:lnTo>
                  <a:pt x="40410" y="44410"/>
                </a:lnTo>
                <a:lnTo>
                  <a:pt x="40380" y="44380"/>
                </a:lnTo>
                <a:lnTo>
                  <a:pt x="40160" y="44250"/>
                </a:lnTo>
                <a:lnTo>
                  <a:pt x="40060" y="44210"/>
                </a:lnTo>
                <a:lnTo>
                  <a:pt x="39850" y="44140"/>
                </a:lnTo>
                <a:lnTo>
                  <a:pt x="39680" y="44070"/>
                </a:lnTo>
                <a:lnTo>
                  <a:pt x="39160" y="43910"/>
                </a:lnTo>
                <a:lnTo>
                  <a:pt x="39090" y="43910"/>
                </a:lnTo>
                <a:lnTo>
                  <a:pt x="38990" y="43910"/>
                </a:lnTo>
                <a:lnTo>
                  <a:pt x="38900" y="43950"/>
                </a:lnTo>
                <a:lnTo>
                  <a:pt x="38830" y="43970"/>
                </a:lnTo>
                <a:lnTo>
                  <a:pt x="38730" y="43980"/>
                </a:lnTo>
                <a:lnTo>
                  <a:pt x="38600" y="43950"/>
                </a:lnTo>
                <a:lnTo>
                  <a:pt x="38540" y="43900"/>
                </a:lnTo>
                <a:lnTo>
                  <a:pt x="38510" y="43850"/>
                </a:lnTo>
                <a:lnTo>
                  <a:pt x="38490" y="43800"/>
                </a:lnTo>
                <a:lnTo>
                  <a:pt x="38470" y="43750"/>
                </a:lnTo>
                <a:lnTo>
                  <a:pt x="38380" y="43660"/>
                </a:lnTo>
                <a:lnTo>
                  <a:pt x="38340" y="43620"/>
                </a:lnTo>
                <a:lnTo>
                  <a:pt x="38320" y="43580"/>
                </a:lnTo>
                <a:lnTo>
                  <a:pt x="38320" y="43570"/>
                </a:lnTo>
                <a:lnTo>
                  <a:pt x="38320" y="43550"/>
                </a:lnTo>
                <a:lnTo>
                  <a:pt x="38340" y="43510"/>
                </a:lnTo>
                <a:lnTo>
                  <a:pt x="38380" y="43450"/>
                </a:lnTo>
                <a:lnTo>
                  <a:pt x="38390" y="43420"/>
                </a:lnTo>
                <a:lnTo>
                  <a:pt x="38400" y="43370"/>
                </a:lnTo>
                <a:lnTo>
                  <a:pt x="38400" y="43220"/>
                </a:lnTo>
                <a:lnTo>
                  <a:pt x="38380" y="43150"/>
                </a:lnTo>
                <a:lnTo>
                  <a:pt x="38340" y="43070"/>
                </a:lnTo>
                <a:lnTo>
                  <a:pt x="38150" y="42790"/>
                </a:lnTo>
                <a:lnTo>
                  <a:pt x="38060" y="42600"/>
                </a:lnTo>
                <a:lnTo>
                  <a:pt x="38020" y="42500"/>
                </a:lnTo>
                <a:lnTo>
                  <a:pt x="38000" y="42400"/>
                </a:lnTo>
                <a:lnTo>
                  <a:pt x="37970" y="42190"/>
                </a:lnTo>
                <a:lnTo>
                  <a:pt x="37970" y="42030"/>
                </a:lnTo>
                <a:lnTo>
                  <a:pt x="37990" y="41910"/>
                </a:lnTo>
                <a:lnTo>
                  <a:pt x="38100" y="41630"/>
                </a:lnTo>
                <a:lnTo>
                  <a:pt x="38100" y="41560"/>
                </a:lnTo>
                <a:lnTo>
                  <a:pt x="38100" y="41460"/>
                </a:lnTo>
                <a:lnTo>
                  <a:pt x="38050" y="41390"/>
                </a:lnTo>
                <a:lnTo>
                  <a:pt x="37910" y="41240"/>
                </a:lnTo>
                <a:lnTo>
                  <a:pt x="37780" y="41030"/>
                </a:lnTo>
                <a:lnTo>
                  <a:pt x="37740" y="40980"/>
                </a:lnTo>
                <a:lnTo>
                  <a:pt x="37610" y="40880"/>
                </a:lnTo>
                <a:lnTo>
                  <a:pt x="37520" y="40790"/>
                </a:lnTo>
                <a:lnTo>
                  <a:pt x="37400" y="40620"/>
                </a:lnTo>
                <a:lnTo>
                  <a:pt x="37260" y="40310"/>
                </a:lnTo>
                <a:lnTo>
                  <a:pt x="37230" y="40150"/>
                </a:lnTo>
                <a:lnTo>
                  <a:pt x="37230" y="40030"/>
                </a:lnTo>
                <a:lnTo>
                  <a:pt x="37350" y="39770"/>
                </a:lnTo>
                <a:lnTo>
                  <a:pt x="37360" y="39700"/>
                </a:lnTo>
                <a:lnTo>
                  <a:pt x="37360" y="39610"/>
                </a:lnTo>
                <a:lnTo>
                  <a:pt x="37320" y="39540"/>
                </a:lnTo>
                <a:lnTo>
                  <a:pt x="37270" y="39480"/>
                </a:lnTo>
                <a:lnTo>
                  <a:pt x="37010" y="39300"/>
                </a:lnTo>
                <a:lnTo>
                  <a:pt x="36960" y="39250"/>
                </a:lnTo>
                <a:lnTo>
                  <a:pt x="36850" y="38880"/>
                </a:lnTo>
                <a:lnTo>
                  <a:pt x="36780" y="38760"/>
                </a:lnTo>
                <a:lnTo>
                  <a:pt x="36740" y="38690"/>
                </a:lnTo>
                <a:lnTo>
                  <a:pt x="36670" y="38620"/>
                </a:lnTo>
                <a:lnTo>
                  <a:pt x="36590" y="38560"/>
                </a:lnTo>
                <a:lnTo>
                  <a:pt x="36550" y="38510"/>
                </a:lnTo>
                <a:lnTo>
                  <a:pt x="36510" y="38450"/>
                </a:lnTo>
                <a:lnTo>
                  <a:pt x="36490" y="38370"/>
                </a:lnTo>
                <a:lnTo>
                  <a:pt x="36480" y="38260"/>
                </a:lnTo>
                <a:lnTo>
                  <a:pt x="36500" y="38110"/>
                </a:lnTo>
                <a:lnTo>
                  <a:pt x="36640" y="37680"/>
                </a:lnTo>
                <a:lnTo>
                  <a:pt x="36690" y="37200"/>
                </a:lnTo>
                <a:lnTo>
                  <a:pt x="36690" y="36920"/>
                </a:lnTo>
                <a:lnTo>
                  <a:pt x="36720" y="36750"/>
                </a:lnTo>
                <a:lnTo>
                  <a:pt x="36760" y="36670"/>
                </a:lnTo>
                <a:lnTo>
                  <a:pt x="36800" y="36620"/>
                </a:lnTo>
                <a:lnTo>
                  <a:pt x="36930" y="36540"/>
                </a:lnTo>
                <a:lnTo>
                  <a:pt x="37020" y="36560"/>
                </a:lnTo>
                <a:lnTo>
                  <a:pt x="37150" y="36620"/>
                </a:lnTo>
                <a:lnTo>
                  <a:pt x="37300" y="36710"/>
                </a:lnTo>
                <a:lnTo>
                  <a:pt x="37370" y="36740"/>
                </a:lnTo>
                <a:lnTo>
                  <a:pt x="37450" y="36760"/>
                </a:lnTo>
                <a:lnTo>
                  <a:pt x="37530" y="36770"/>
                </a:lnTo>
                <a:lnTo>
                  <a:pt x="37790" y="36740"/>
                </a:lnTo>
                <a:lnTo>
                  <a:pt x="37890" y="36750"/>
                </a:lnTo>
                <a:lnTo>
                  <a:pt x="38030" y="36770"/>
                </a:lnTo>
                <a:lnTo>
                  <a:pt x="38110" y="36770"/>
                </a:lnTo>
                <a:lnTo>
                  <a:pt x="38440" y="36680"/>
                </a:lnTo>
                <a:lnTo>
                  <a:pt x="38530" y="36630"/>
                </a:lnTo>
                <a:lnTo>
                  <a:pt x="38620" y="36550"/>
                </a:lnTo>
                <a:lnTo>
                  <a:pt x="38680" y="36430"/>
                </a:lnTo>
                <a:lnTo>
                  <a:pt x="38710" y="36340"/>
                </a:lnTo>
                <a:lnTo>
                  <a:pt x="38750" y="36190"/>
                </a:lnTo>
                <a:lnTo>
                  <a:pt x="38780" y="36110"/>
                </a:lnTo>
                <a:lnTo>
                  <a:pt x="38850" y="36030"/>
                </a:lnTo>
                <a:lnTo>
                  <a:pt x="38940" y="35930"/>
                </a:lnTo>
                <a:lnTo>
                  <a:pt x="39370" y="35560"/>
                </a:lnTo>
                <a:lnTo>
                  <a:pt x="39500" y="35400"/>
                </a:lnTo>
                <a:lnTo>
                  <a:pt x="39490" y="35250"/>
                </a:lnTo>
                <a:lnTo>
                  <a:pt x="39360" y="34870"/>
                </a:lnTo>
                <a:lnTo>
                  <a:pt x="39340" y="34770"/>
                </a:lnTo>
                <a:lnTo>
                  <a:pt x="39280" y="34650"/>
                </a:lnTo>
                <a:lnTo>
                  <a:pt x="39160" y="34450"/>
                </a:lnTo>
                <a:lnTo>
                  <a:pt x="39050" y="34330"/>
                </a:lnTo>
                <a:lnTo>
                  <a:pt x="38960" y="34260"/>
                </a:lnTo>
                <a:lnTo>
                  <a:pt x="38800" y="34180"/>
                </a:lnTo>
                <a:lnTo>
                  <a:pt x="38550" y="34080"/>
                </a:lnTo>
                <a:lnTo>
                  <a:pt x="37920" y="33910"/>
                </a:lnTo>
                <a:lnTo>
                  <a:pt x="37730" y="33850"/>
                </a:lnTo>
                <a:lnTo>
                  <a:pt x="37590" y="33780"/>
                </a:lnTo>
                <a:lnTo>
                  <a:pt x="37520" y="33710"/>
                </a:lnTo>
                <a:lnTo>
                  <a:pt x="37400" y="33540"/>
                </a:lnTo>
                <a:lnTo>
                  <a:pt x="37270" y="33240"/>
                </a:lnTo>
                <a:lnTo>
                  <a:pt x="36800" y="32380"/>
                </a:lnTo>
                <a:lnTo>
                  <a:pt x="36760" y="32170"/>
                </a:lnTo>
                <a:lnTo>
                  <a:pt x="36850" y="32030"/>
                </a:lnTo>
                <a:lnTo>
                  <a:pt x="36870" y="31960"/>
                </a:lnTo>
                <a:lnTo>
                  <a:pt x="36880" y="31850"/>
                </a:lnTo>
                <a:lnTo>
                  <a:pt x="36880" y="31770"/>
                </a:lnTo>
                <a:lnTo>
                  <a:pt x="36800" y="31290"/>
                </a:lnTo>
                <a:lnTo>
                  <a:pt x="36800" y="31220"/>
                </a:lnTo>
                <a:lnTo>
                  <a:pt x="36820" y="31160"/>
                </a:lnTo>
                <a:lnTo>
                  <a:pt x="36850" y="31080"/>
                </a:lnTo>
                <a:lnTo>
                  <a:pt x="36990" y="30870"/>
                </a:lnTo>
                <a:lnTo>
                  <a:pt x="37170" y="30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