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Pu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460" y="68550"/>
                </a:moveTo>
                <a:lnTo>
                  <a:pt x="79470" y="68620"/>
                </a:lnTo>
                <a:lnTo>
                  <a:pt x="79430" y="69220"/>
                </a:lnTo>
                <a:lnTo>
                  <a:pt x="79440" y="69420"/>
                </a:lnTo>
                <a:lnTo>
                  <a:pt x="79510" y="69810"/>
                </a:lnTo>
                <a:lnTo>
                  <a:pt x="79460" y="70790"/>
                </a:lnTo>
                <a:lnTo>
                  <a:pt x="79470" y="70910"/>
                </a:lnTo>
                <a:lnTo>
                  <a:pt x="79440" y="71030"/>
                </a:lnTo>
                <a:lnTo>
                  <a:pt x="79400" y="71150"/>
                </a:lnTo>
                <a:lnTo>
                  <a:pt x="79360" y="71210"/>
                </a:lnTo>
                <a:lnTo>
                  <a:pt x="79260" y="71330"/>
                </a:lnTo>
                <a:lnTo>
                  <a:pt x="79220" y="71380"/>
                </a:lnTo>
                <a:lnTo>
                  <a:pt x="79210" y="71450"/>
                </a:lnTo>
                <a:lnTo>
                  <a:pt x="79220" y="71520"/>
                </a:lnTo>
                <a:lnTo>
                  <a:pt x="79220" y="71580"/>
                </a:lnTo>
                <a:lnTo>
                  <a:pt x="79170" y="71630"/>
                </a:lnTo>
                <a:lnTo>
                  <a:pt x="79120" y="71640"/>
                </a:lnTo>
                <a:lnTo>
                  <a:pt x="78970" y="71610"/>
                </a:lnTo>
                <a:lnTo>
                  <a:pt x="78900" y="71620"/>
                </a:lnTo>
                <a:lnTo>
                  <a:pt x="78840" y="71730"/>
                </a:lnTo>
                <a:lnTo>
                  <a:pt x="78940" y="71880"/>
                </a:lnTo>
                <a:lnTo>
                  <a:pt x="79200" y="72090"/>
                </a:lnTo>
                <a:lnTo>
                  <a:pt x="79250" y="72170"/>
                </a:lnTo>
                <a:lnTo>
                  <a:pt x="79250" y="72230"/>
                </a:lnTo>
                <a:lnTo>
                  <a:pt x="79230" y="72290"/>
                </a:lnTo>
                <a:lnTo>
                  <a:pt x="79210" y="72370"/>
                </a:lnTo>
                <a:lnTo>
                  <a:pt x="79220" y="72430"/>
                </a:lnTo>
                <a:lnTo>
                  <a:pt x="79280" y="72630"/>
                </a:lnTo>
                <a:lnTo>
                  <a:pt x="79370" y="72760"/>
                </a:lnTo>
                <a:lnTo>
                  <a:pt x="79380" y="72930"/>
                </a:lnTo>
                <a:lnTo>
                  <a:pt x="79390" y="73110"/>
                </a:lnTo>
                <a:lnTo>
                  <a:pt x="79410" y="73270"/>
                </a:lnTo>
                <a:lnTo>
                  <a:pt x="79480" y="73360"/>
                </a:lnTo>
                <a:lnTo>
                  <a:pt x="79740" y="73540"/>
                </a:lnTo>
                <a:lnTo>
                  <a:pt x="79790" y="73610"/>
                </a:lnTo>
                <a:lnTo>
                  <a:pt x="79820" y="73690"/>
                </a:lnTo>
                <a:lnTo>
                  <a:pt x="79850" y="73860"/>
                </a:lnTo>
                <a:lnTo>
                  <a:pt x="79970" y="74200"/>
                </a:lnTo>
                <a:lnTo>
                  <a:pt x="79990" y="74370"/>
                </a:lnTo>
                <a:lnTo>
                  <a:pt x="79900" y="74470"/>
                </a:lnTo>
                <a:lnTo>
                  <a:pt x="79570" y="74520"/>
                </a:lnTo>
                <a:lnTo>
                  <a:pt x="79410" y="74560"/>
                </a:lnTo>
                <a:lnTo>
                  <a:pt x="79280" y="74650"/>
                </a:lnTo>
                <a:lnTo>
                  <a:pt x="79250" y="74730"/>
                </a:lnTo>
                <a:lnTo>
                  <a:pt x="79250" y="74830"/>
                </a:lnTo>
                <a:lnTo>
                  <a:pt x="79250" y="75030"/>
                </a:lnTo>
                <a:lnTo>
                  <a:pt x="79290" y="75120"/>
                </a:lnTo>
                <a:lnTo>
                  <a:pt x="79360" y="75220"/>
                </a:lnTo>
                <a:lnTo>
                  <a:pt x="79380" y="75320"/>
                </a:lnTo>
                <a:lnTo>
                  <a:pt x="79280" y="75410"/>
                </a:lnTo>
                <a:lnTo>
                  <a:pt x="78960" y="75590"/>
                </a:lnTo>
                <a:lnTo>
                  <a:pt x="78870" y="75660"/>
                </a:lnTo>
                <a:lnTo>
                  <a:pt x="78680" y="75880"/>
                </a:lnTo>
                <a:lnTo>
                  <a:pt x="78640" y="75900"/>
                </a:lnTo>
                <a:lnTo>
                  <a:pt x="78560" y="75920"/>
                </a:lnTo>
                <a:lnTo>
                  <a:pt x="78530" y="75940"/>
                </a:lnTo>
                <a:lnTo>
                  <a:pt x="78510" y="76030"/>
                </a:lnTo>
                <a:lnTo>
                  <a:pt x="78530" y="76260"/>
                </a:lnTo>
                <a:lnTo>
                  <a:pt x="78500" y="76320"/>
                </a:lnTo>
                <a:lnTo>
                  <a:pt x="78390" y="76310"/>
                </a:lnTo>
                <a:lnTo>
                  <a:pt x="78280" y="76290"/>
                </a:lnTo>
                <a:lnTo>
                  <a:pt x="78190" y="76300"/>
                </a:lnTo>
                <a:lnTo>
                  <a:pt x="78120" y="76400"/>
                </a:lnTo>
                <a:lnTo>
                  <a:pt x="78090" y="77050"/>
                </a:lnTo>
                <a:lnTo>
                  <a:pt x="78030" y="77190"/>
                </a:lnTo>
                <a:lnTo>
                  <a:pt x="77950" y="77240"/>
                </a:lnTo>
                <a:lnTo>
                  <a:pt x="77680" y="77310"/>
                </a:lnTo>
                <a:lnTo>
                  <a:pt x="77570" y="77380"/>
                </a:lnTo>
                <a:lnTo>
                  <a:pt x="77520" y="77450"/>
                </a:lnTo>
                <a:lnTo>
                  <a:pt x="77520" y="77530"/>
                </a:lnTo>
                <a:lnTo>
                  <a:pt x="77540" y="77950"/>
                </a:lnTo>
                <a:lnTo>
                  <a:pt x="77530" y="77990"/>
                </a:lnTo>
                <a:lnTo>
                  <a:pt x="77450" y="78180"/>
                </a:lnTo>
                <a:lnTo>
                  <a:pt x="77430" y="78270"/>
                </a:lnTo>
                <a:lnTo>
                  <a:pt x="77460" y="78360"/>
                </a:lnTo>
                <a:lnTo>
                  <a:pt x="77560" y="78460"/>
                </a:lnTo>
                <a:lnTo>
                  <a:pt x="77640" y="78530"/>
                </a:lnTo>
                <a:lnTo>
                  <a:pt x="77920" y="78970"/>
                </a:lnTo>
                <a:lnTo>
                  <a:pt x="78000" y="79050"/>
                </a:lnTo>
                <a:lnTo>
                  <a:pt x="78290" y="79270"/>
                </a:lnTo>
                <a:lnTo>
                  <a:pt x="78370" y="79340"/>
                </a:lnTo>
                <a:lnTo>
                  <a:pt x="78490" y="79520"/>
                </a:lnTo>
                <a:lnTo>
                  <a:pt x="78610" y="79630"/>
                </a:lnTo>
                <a:lnTo>
                  <a:pt x="78600" y="79720"/>
                </a:lnTo>
                <a:lnTo>
                  <a:pt x="78520" y="79780"/>
                </a:lnTo>
                <a:lnTo>
                  <a:pt x="78410" y="79780"/>
                </a:lnTo>
                <a:lnTo>
                  <a:pt x="78310" y="79780"/>
                </a:lnTo>
                <a:lnTo>
                  <a:pt x="78250" y="79980"/>
                </a:lnTo>
                <a:lnTo>
                  <a:pt x="78080" y="80030"/>
                </a:lnTo>
                <a:lnTo>
                  <a:pt x="77990" y="80120"/>
                </a:lnTo>
                <a:lnTo>
                  <a:pt x="77910" y="80220"/>
                </a:lnTo>
                <a:lnTo>
                  <a:pt x="77880" y="80310"/>
                </a:lnTo>
                <a:lnTo>
                  <a:pt x="77940" y="80460"/>
                </a:lnTo>
                <a:lnTo>
                  <a:pt x="77940" y="80500"/>
                </a:lnTo>
                <a:lnTo>
                  <a:pt x="77900" y="80520"/>
                </a:lnTo>
                <a:lnTo>
                  <a:pt x="77770" y="80570"/>
                </a:lnTo>
                <a:lnTo>
                  <a:pt x="77720" y="80600"/>
                </a:lnTo>
                <a:lnTo>
                  <a:pt x="77660" y="80690"/>
                </a:lnTo>
                <a:lnTo>
                  <a:pt x="77630" y="80790"/>
                </a:lnTo>
                <a:lnTo>
                  <a:pt x="77620" y="80890"/>
                </a:lnTo>
                <a:lnTo>
                  <a:pt x="77590" y="80990"/>
                </a:lnTo>
                <a:lnTo>
                  <a:pt x="77280" y="81470"/>
                </a:lnTo>
                <a:lnTo>
                  <a:pt x="77230" y="81620"/>
                </a:lnTo>
                <a:lnTo>
                  <a:pt x="77260" y="81770"/>
                </a:lnTo>
                <a:lnTo>
                  <a:pt x="77320" y="81920"/>
                </a:lnTo>
                <a:lnTo>
                  <a:pt x="77530" y="82440"/>
                </a:lnTo>
                <a:lnTo>
                  <a:pt x="77740" y="82970"/>
                </a:lnTo>
                <a:lnTo>
                  <a:pt x="77940" y="83490"/>
                </a:lnTo>
                <a:lnTo>
                  <a:pt x="78150" y="84010"/>
                </a:lnTo>
                <a:lnTo>
                  <a:pt x="78260" y="84290"/>
                </a:lnTo>
                <a:lnTo>
                  <a:pt x="78430" y="84500"/>
                </a:lnTo>
                <a:lnTo>
                  <a:pt x="78520" y="84580"/>
                </a:lnTo>
                <a:lnTo>
                  <a:pt x="78630" y="84650"/>
                </a:lnTo>
                <a:lnTo>
                  <a:pt x="78740" y="84690"/>
                </a:lnTo>
                <a:lnTo>
                  <a:pt x="78870" y="84690"/>
                </a:lnTo>
                <a:lnTo>
                  <a:pt x="78920" y="84660"/>
                </a:lnTo>
                <a:lnTo>
                  <a:pt x="79020" y="84590"/>
                </a:lnTo>
                <a:lnTo>
                  <a:pt x="79070" y="84570"/>
                </a:lnTo>
                <a:lnTo>
                  <a:pt x="79120" y="84580"/>
                </a:lnTo>
                <a:lnTo>
                  <a:pt x="79280" y="84630"/>
                </a:lnTo>
                <a:lnTo>
                  <a:pt x="79420" y="84580"/>
                </a:lnTo>
                <a:lnTo>
                  <a:pt x="79530" y="84650"/>
                </a:lnTo>
                <a:lnTo>
                  <a:pt x="79730" y="84870"/>
                </a:lnTo>
                <a:lnTo>
                  <a:pt x="79980" y="84970"/>
                </a:lnTo>
                <a:lnTo>
                  <a:pt x="80090" y="85050"/>
                </a:lnTo>
                <a:lnTo>
                  <a:pt x="80140" y="85190"/>
                </a:lnTo>
                <a:lnTo>
                  <a:pt x="80030" y="85360"/>
                </a:lnTo>
                <a:lnTo>
                  <a:pt x="79490" y="85580"/>
                </a:lnTo>
                <a:lnTo>
                  <a:pt x="79320" y="85660"/>
                </a:lnTo>
                <a:lnTo>
                  <a:pt x="79200" y="85820"/>
                </a:lnTo>
                <a:lnTo>
                  <a:pt x="79150" y="85910"/>
                </a:lnTo>
                <a:lnTo>
                  <a:pt x="79140" y="86010"/>
                </a:lnTo>
                <a:lnTo>
                  <a:pt x="79150" y="86310"/>
                </a:lnTo>
                <a:lnTo>
                  <a:pt x="79140" y="86470"/>
                </a:lnTo>
                <a:lnTo>
                  <a:pt x="79160" y="86550"/>
                </a:lnTo>
                <a:lnTo>
                  <a:pt x="79290" y="86740"/>
                </a:lnTo>
                <a:lnTo>
                  <a:pt x="79230" y="86820"/>
                </a:lnTo>
                <a:lnTo>
                  <a:pt x="79150" y="86920"/>
                </a:lnTo>
                <a:lnTo>
                  <a:pt x="79070" y="86980"/>
                </a:lnTo>
                <a:lnTo>
                  <a:pt x="78780" y="87130"/>
                </a:lnTo>
                <a:lnTo>
                  <a:pt x="78690" y="87150"/>
                </a:lnTo>
                <a:lnTo>
                  <a:pt x="78520" y="87170"/>
                </a:lnTo>
                <a:lnTo>
                  <a:pt x="78440" y="87220"/>
                </a:lnTo>
                <a:lnTo>
                  <a:pt x="78400" y="87290"/>
                </a:lnTo>
                <a:lnTo>
                  <a:pt x="78300" y="87570"/>
                </a:lnTo>
                <a:lnTo>
                  <a:pt x="78240" y="87680"/>
                </a:lnTo>
                <a:lnTo>
                  <a:pt x="77740" y="88210"/>
                </a:lnTo>
                <a:lnTo>
                  <a:pt x="77610" y="88490"/>
                </a:lnTo>
                <a:lnTo>
                  <a:pt x="77550" y="88560"/>
                </a:lnTo>
                <a:lnTo>
                  <a:pt x="77340" y="88680"/>
                </a:lnTo>
                <a:lnTo>
                  <a:pt x="77310" y="88720"/>
                </a:lnTo>
                <a:lnTo>
                  <a:pt x="77300" y="88770"/>
                </a:lnTo>
                <a:lnTo>
                  <a:pt x="77310" y="88800"/>
                </a:lnTo>
                <a:lnTo>
                  <a:pt x="77350" y="88810"/>
                </a:lnTo>
                <a:lnTo>
                  <a:pt x="77370" y="88840"/>
                </a:lnTo>
                <a:lnTo>
                  <a:pt x="77350" y="88920"/>
                </a:lnTo>
                <a:lnTo>
                  <a:pt x="77250" y="89050"/>
                </a:lnTo>
                <a:lnTo>
                  <a:pt x="77120" y="89100"/>
                </a:lnTo>
                <a:lnTo>
                  <a:pt x="76980" y="89120"/>
                </a:lnTo>
                <a:lnTo>
                  <a:pt x="76840" y="89180"/>
                </a:lnTo>
                <a:lnTo>
                  <a:pt x="76690" y="89280"/>
                </a:lnTo>
                <a:lnTo>
                  <a:pt x="76430" y="89520"/>
                </a:lnTo>
                <a:lnTo>
                  <a:pt x="76400" y="89530"/>
                </a:lnTo>
                <a:lnTo>
                  <a:pt x="76310" y="89540"/>
                </a:lnTo>
                <a:lnTo>
                  <a:pt x="76290" y="89550"/>
                </a:lnTo>
                <a:lnTo>
                  <a:pt x="76240" y="89660"/>
                </a:lnTo>
                <a:lnTo>
                  <a:pt x="76160" y="89950"/>
                </a:lnTo>
                <a:lnTo>
                  <a:pt x="76080" y="90080"/>
                </a:lnTo>
                <a:lnTo>
                  <a:pt x="76090" y="90080"/>
                </a:lnTo>
                <a:lnTo>
                  <a:pt x="76070" y="90080"/>
                </a:lnTo>
                <a:lnTo>
                  <a:pt x="76020" y="90100"/>
                </a:lnTo>
                <a:lnTo>
                  <a:pt x="75850" y="90130"/>
                </a:lnTo>
                <a:lnTo>
                  <a:pt x="75820" y="90140"/>
                </a:lnTo>
                <a:lnTo>
                  <a:pt x="75790" y="90130"/>
                </a:lnTo>
                <a:lnTo>
                  <a:pt x="75750" y="90120"/>
                </a:lnTo>
                <a:lnTo>
                  <a:pt x="75720" y="90090"/>
                </a:lnTo>
                <a:lnTo>
                  <a:pt x="75630" y="89990"/>
                </a:lnTo>
                <a:lnTo>
                  <a:pt x="75620" y="89960"/>
                </a:lnTo>
                <a:lnTo>
                  <a:pt x="75570" y="89860"/>
                </a:lnTo>
                <a:lnTo>
                  <a:pt x="75550" y="89840"/>
                </a:lnTo>
                <a:lnTo>
                  <a:pt x="75520" y="89820"/>
                </a:lnTo>
                <a:lnTo>
                  <a:pt x="75470" y="89820"/>
                </a:lnTo>
                <a:lnTo>
                  <a:pt x="75440" y="89820"/>
                </a:lnTo>
                <a:lnTo>
                  <a:pt x="75420" y="89830"/>
                </a:lnTo>
                <a:lnTo>
                  <a:pt x="75380" y="89840"/>
                </a:lnTo>
                <a:lnTo>
                  <a:pt x="75310" y="89870"/>
                </a:lnTo>
                <a:lnTo>
                  <a:pt x="75280" y="89870"/>
                </a:lnTo>
                <a:lnTo>
                  <a:pt x="75250" y="89870"/>
                </a:lnTo>
                <a:lnTo>
                  <a:pt x="75210" y="89850"/>
                </a:lnTo>
                <a:lnTo>
                  <a:pt x="75060" y="89750"/>
                </a:lnTo>
                <a:lnTo>
                  <a:pt x="75010" y="89720"/>
                </a:lnTo>
                <a:lnTo>
                  <a:pt x="74970" y="89700"/>
                </a:lnTo>
                <a:lnTo>
                  <a:pt x="74950" y="89700"/>
                </a:lnTo>
                <a:lnTo>
                  <a:pt x="74910" y="89690"/>
                </a:lnTo>
                <a:lnTo>
                  <a:pt x="74880" y="89680"/>
                </a:lnTo>
                <a:lnTo>
                  <a:pt x="74780" y="89600"/>
                </a:lnTo>
                <a:lnTo>
                  <a:pt x="74610" y="89440"/>
                </a:lnTo>
                <a:lnTo>
                  <a:pt x="74500" y="89360"/>
                </a:lnTo>
                <a:lnTo>
                  <a:pt x="74480" y="89350"/>
                </a:lnTo>
                <a:lnTo>
                  <a:pt x="74470" y="89340"/>
                </a:lnTo>
                <a:lnTo>
                  <a:pt x="74460" y="89340"/>
                </a:lnTo>
                <a:lnTo>
                  <a:pt x="74450" y="89340"/>
                </a:lnTo>
                <a:lnTo>
                  <a:pt x="74410" y="89330"/>
                </a:lnTo>
                <a:lnTo>
                  <a:pt x="74370" y="89310"/>
                </a:lnTo>
                <a:lnTo>
                  <a:pt x="74260" y="89150"/>
                </a:lnTo>
                <a:lnTo>
                  <a:pt x="73990" y="88640"/>
                </a:lnTo>
                <a:lnTo>
                  <a:pt x="73680" y="88170"/>
                </a:lnTo>
                <a:lnTo>
                  <a:pt x="73580" y="87940"/>
                </a:lnTo>
                <a:lnTo>
                  <a:pt x="73570" y="87870"/>
                </a:lnTo>
                <a:lnTo>
                  <a:pt x="73560" y="87800"/>
                </a:lnTo>
                <a:lnTo>
                  <a:pt x="73560" y="87760"/>
                </a:lnTo>
                <a:lnTo>
                  <a:pt x="73570" y="87620"/>
                </a:lnTo>
                <a:lnTo>
                  <a:pt x="73590" y="87580"/>
                </a:lnTo>
                <a:lnTo>
                  <a:pt x="73630" y="87530"/>
                </a:lnTo>
                <a:lnTo>
                  <a:pt x="73690" y="87500"/>
                </a:lnTo>
                <a:lnTo>
                  <a:pt x="73740" y="87480"/>
                </a:lnTo>
                <a:lnTo>
                  <a:pt x="73890" y="87450"/>
                </a:lnTo>
                <a:lnTo>
                  <a:pt x="73940" y="87430"/>
                </a:lnTo>
                <a:lnTo>
                  <a:pt x="73990" y="87400"/>
                </a:lnTo>
                <a:lnTo>
                  <a:pt x="74120" y="87270"/>
                </a:lnTo>
                <a:lnTo>
                  <a:pt x="74310" y="87110"/>
                </a:lnTo>
                <a:lnTo>
                  <a:pt x="74350" y="87020"/>
                </a:lnTo>
                <a:lnTo>
                  <a:pt x="74240" y="86850"/>
                </a:lnTo>
                <a:lnTo>
                  <a:pt x="73930" y="86800"/>
                </a:lnTo>
                <a:lnTo>
                  <a:pt x="73880" y="86790"/>
                </a:lnTo>
                <a:lnTo>
                  <a:pt x="73810" y="86740"/>
                </a:lnTo>
                <a:lnTo>
                  <a:pt x="73720" y="86670"/>
                </a:lnTo>
                <a:lnTo>
                  <a:pt x="73480" y="86410"/>
                </a:lnTo>
                <a:lnTo>
                  <a:pt x="73390" y="86280"/>
                </a:lnTo>
                <a:lnTo>
                  <a:pt x="73320" y="86160"/>
                </a:lnTo>
                <a:lnTo>
                  <a:pt x="73290" y="86110"/>
                </a:lnTo>
                <a:lnTo>
                  <a:pt x="73240" y="86070"/>
                </a:lnTo>
                <a:lnTo>
                  <a:pt x="73030" y="85950"/>
                </a:lnTo>
                <a:lnTo>
                  <a:pt x="72960" y="85870"/>
                </a:lnTo>
                <a:lnTo>
                  <a:pt x="72900" y="85710"/>
                </a:lnTo>
                <a:lnTo>
                  <a:pt x="72820" y="85400"/>
                </a:lnTo>
                <a:lnTo>
                  <a:pt x="72740" y="85220"/>
                </a:lnTo>
                <a:lnTo>
                  <a:pt x="72740" y="85170"/>
                </a:lnTo>
                <a:lnTo>
                  <a:pt x="72740" y="85070"/>
                </a:lnTo>
                <a:lnTo>
                  <a:pt x="72770" y="84960"/>
                </a:lnTo>
                <a:lnTo>
                  <a:pt x="72840" y="84780"/>
                </a:lnTo>
                <a:lnTo>
                  <a:pt x="72840" y="84730"/>
                </a:lnTo>
                <a:lnTo>
                  <a:pt x="72820" y="84660"/>
                </a:lnTo>
                <a:lnTo>
                  <a:pt x="72780" y="84600"/>
                </a:lnTo>
                <a:lnTo>
                  <a:pt x="72590" y="84490"/>
                </a:lnTo>
                <a:lnTo>
                  <a:pt x="72530" y="84420"/>
                </a:lnTo>
                <a:lnTo>
                  <a:pt x="72510" y="84320"/>
                </a:lnTo>
                <a:lnTo>
                  <a:pt x="72520" y="84160"/>
                </a:lnTo>
                <a:lnTo>
                  <a:pt x="72520" y="84000"/>
                </a:lnTo>
                <a:lnTo>
                  <a:pt x="72500" y="83920"/>
                </a:lnTo>
                <a:lnTo>
                  <a:pt x="72470" y="83860"/>
                </a:lnTo>
                <a:lnTo>
                  <a:pt x="72420" y="83800"/>
                </a:lnTo>
                <a:lnTo>
                  <a:pt x="72350" y="83770"/>
                </a:lnTo>
                <a:lnTo>
                  <a:pt x="72250" y="83770"/>
                </a:lnTo>
                <a:lnTo>
                  <a:pt x="72180" y="83780"/>
                </a:lnTo>
                <a:lnTo>
                  <a:pt x="71990" y="83760"/>
                </a:lnTo>
                <a:lnTo>
                  <a:pt x="71680" y="83570"/>
                </a:lnTo>
                <a:lnTo>
                  <a:pt x="71530" y="83620"/>
                </a:lnTo>
                <a:lnTo>
                  <a:pt x="71470" y="83660"/>
                </a:lnTo>
                <a:lnTo>
                  <a:pt x="71400" y="83700"/>
                </a:lnTo>
                <a:lnTo>
                  <a:pt x="71340" y="83750"/>
                </a:lnTo>
                <a:lnTo>
                  <a:pt x="71190" y="83800"/>
                </a:lnTo>
                <a:lnTo>
                  <a:pt x="71100" y="83800"/>
                </a:lnTo>
                <a:lnTo>
                  <a:pt x="70970" y="83770"/>
                </a:lnTo>
                <a:lnTo>
                  <a:pt x="70850" y="83720"/>
                </a:lnTo>
                <a:lnTo>
                  <a:pt x="70570" y="83520"/>
                </a:lnTo>
                <a:lnTo>
                  <a:pt x="70560" y="83510"/>
                </a:lnTo>
                <a:lnTo>
                  <a:pt x="70520" y="83480"/>
                </a:lnTo>
                <a:lnTo>
                  <a:pt x="70410" y="83440"/>
                </a:lnTo>
                <a:lnTo>
                  <a:pt x="70300" y="83450"/>
                </a:lnTo>
                <a:lnTo>
                  <a:pt x="70350" y="83290"/>
                </a:lnTo>
                <a:lnTo>
                  <a:pt x="70370" y="83170"/>
                </a:lnTo>
                <a:lnTo>
                  <a:pt x="70340" y="83050"/>
                </a:lnTo>
                <a:lnTo>
                  <a:pt x="70140" y="82900"/>
                </a:lnTo>
                <a:lnTo>
                  <a:pt x="70090" y="82810"/>
                </a:lnTo>
                <a:lnTo>
                  <a:pt x="70010" y="82630"/>
                </a:lnTo>
                <a:lnTo>
                  <a:pt x="69970" y="82570"/>
                </a:lnTo>
                <a:lnTo>
                  <a:pt x="69930" y="82520"/>
                </a:lnTo>
                <a:lnTo>
                  <a:pt x="69900" y="82480"/>
                </a:lnTo>
                <a:lnTo>
                  <a:pt x="69880" y="82430"/>
                </a:lnTo>
                <a:lnTo>
                  <a:pt x="69880" y="82370"/>
                </a:lnTo>
                <a:lnTo>
                  <a:pt x="69880" y="82330"/>
                </a:lnTo>
                <a:lnTo>
                  <a:pt x="69900" y="82290"/>
                </a:lnTo>
                <a:lnTo>
                  <a:pt x="70030" y="82070"/>
                </a:lnTo>
                <a:lnTo>
                  <a:pt x="70040" y="82020"/>
                </a:lnTo>
                <a:lnTo>
                  <a:pt x="70050" y="81960"/>
                </a:lnTo>
                <a:lnTo>
                  <a:pt x="70030" y="81890"/>
                </a:lnTo>
                <a:lnTo>
                  <a:pt x="69990" y="81800"/>
                </a:lnTo>
                <a:lnTo>
                  <a:pt x="69950" y="81750"/>
                </a:lnTo>
                <a:lnTo>
                  <a:pt x="69750" y="81590"/>
                </a:lnTo>
                <a:lnTo>
                  <a:pt x="69680" y="81520"/>
                </a:lnTo>
                <a:lnTo>
                  <a:pt x="69520" y="81320"/>
                </a:lnTo>
                <a:lnTo>
                  <a:pt x="69500" y="81270"/>
                </a:lnTo>
                <a:lnTo>
                  <a:pt x="69490" y="81200"/>
                </a:lnTo>
                <a:lnTo>
                  <a:pt x="69510" y="81030"/>
                </a:lnTo>
                <a:lnTo>
                  <a:pt x="69520" y="80970"/>
                </a:lnTo>
                <a:lnTo>
                  <a:pt x="69520" y="80930"/>
                </a:lnTo>
                <a:lnTo>
                  <a:pt x="69520" y="80880"/>
                </a:lnTo>
                <a:lnTo>
                  <a:pt x="69490" y="80820"/>
                </a:lnTo>
                <a:lnTo>
                  <a:pt x="69450" y="80780"/>
                </a:lnTo>
                <a:lnTo>
                  <a:pt x="69420" y="80710"/>
                </a:lnTo>
                <a:lnTo>
                  <a:pt x="69410" y="80630"/>
                </a:lnTo>
                <a:lnTo>
                  <a:pt x="69450" y="80300"/>
                </a:lnTo>
                <a:lnTo>
                  <a:pt x="69430" y="80140"/>
                </a:lnTo>
                <a:lnTo>
                  <a:pt x="69490" y="80090"/>
                </a:lnTo>
                <a:lnTo>
                  <a:pt x="69520" y="80080"/>
                </a:lnTo>
                <a:lnTo>
                  <a:pt x="69600" y="80050"/>
                </a:lnTo>
                <a:lnTo>
                  <a:pt x="69630" y="80030"/>
                </a:lnTo>
                <a:lnTo>
                  <a:pt x="69660" y="79980"/>
                </a:lnTo>
                <a:lnTo>
                  <a:pt x="69680" y="79910"/>
                </a:lnTo>
                <a:lnTo>
                  <a:pt x="69690" y="79510"/>
                </a:lnTo>
                <a:lnTo>
                  <a:pt x="69660" y="79340"/>
                </a:lnTo>
                <a:lnTo>
                  <a:pt x="69610" y="79210"/>
                </a:lnTo>
                <a:lnTo>
                  <a:pt x="69570" y="79120"/>
                </a:lnTo>
                <a:lnTo>
                  <a:pt x="69540" y="79080"/>
                </a:lnTo>
                <a:lnTo>
                  <a:pt x="69520" y="79020"/>
                </a:lnTo>
                <a:lnTo>
                  <a:pt x="69510" y="78950"/>
                </a:lnTo>
                <a:lnTo>
                  <a:pt x="69530" y="78840"/>
                </a:lnTo>
                <a:lnTo>
                  <a:pt x="69550" y="78780"/>
                </a:lnTo>
                <a:lnTo>
                  <a:pt x="69570" y="78700"/>
                </a:lnTo>
                <a:lnTo>
                  <a:pt x="69570" y="78680"/>
                </a:lnTo>
                <a:lnTo>
                  <a:pt x="69570" y="78650"/>
                </a:lnTo>
                <a:lnTo>
                  <a:pt x="69490" y="78550"/>
                </a:lnTo>
                <a:lnTo>
                  <a:pt x="69500" y="78400"/>
                </a:lnTo>
                <a:lnTo>
                  <a:pt x="69540" y="78300"/>
                </a:lnTo>
                <a:lnTo>
                  <a:pt x="69650" y="78120"/>
                </a:lnTo>
                <a:lnTo>
                  <a:pt x="69650" y="78050"/>
                </a:lnTo>
                <a:lnTo>
                  <a:pt x="69640" y="77960"/>
                </a:lnTo>
                <a:lnTo>
                  <a:pt x="69590" y="77790"/>
                </a:lnTo>
                <a:lnTo>
                  <a:pt x="69570" y="77700"/>
                </a:lnTo>
                <a:lnTo>
                  <a:pt x="69570" y="77630"/>
                </a:lnTo>
                <a:lnTo>
                  <a:pt x="69620" y="77400"/>
                </a:lnTo>
                <a:lnTo>
                  <a:pt x="69610" y="77340"/>
                </a:lnTo>
                <a:lnTo>
                  <a:pt x="69570" y="77280"/>
                </a:lnTo>
                <a:lnTo>
                  <a:pt x="69470" y="77220"/>
                </a:lnTo>
                <a:lnTo>
                  <a:pt x="69400" y="77220"/>
                </a:lnTo>
                <a:lnTo>
                  <a:pt x="69340" y="77220"/>
                </a:lnTo>
                <a:lnTo>
                  <a:pt x="69290" y="77220"/>
                </a:lnTo>
                <a:lnTo>
                  <a:pt x="69240" y="77200"/>
                </a:lnTo>
                <a:lnTo>
                  <a:pt x="69200" y="77160"/>
                </a:lnTo>
                <a:lnTo>
                  <a:pt x="69110" y="77060"/>
                </a:lnTo>
                <a:lnTo>
                  <a:pt x="69000" y="76890"/>
                </a:lnTo>
                <a:lnTo>
                  <a:pt x="68970" y="76850"/>
                </a:lnTo>
                <a:lnTo>
                  <a:pt x="68960" y="76800"/>
                </a:lnTo>
                <a:lnTo>
                  <a:pt x="68960" y="76750"/>
                </a:lnTo>
                <a:lnTo>
                  <a:pt x="68990" y="76680"/>
                </a:lnTo>
                <a:lnTo>
                  <a:pt x="69080" y="76660"/>
                </a:lnTo>
                <a:lnTo>
                  <a:pt x="69210" y="76650"/>
                </a:lnTo>
                <a:lnTo>
                  <a:pt x="69260" y="76640"/>
                </a:lnTo>
                <a:lnTo>
                  <a:pt x="69310" y="76600"/>
                </a:lnTo>
                <a:lnTo>
                  <a:pt x="69360" y="76560"/>
                </a:lnTo>
                <a:lnTo>
                  <a:pt x="69420" y="76490"/>
                </a:lnTo>
                <a:lnTo>
                  <a:pt x="69510" y="76400"/>
                </a:lnTo>
                <a:lnTo>
                  <a:pt x="69540" y="76380"/>
                </a:lnTo>
                <a:lnTo>
                  <a:pt x="69600" y="76330"/>
                </a:lnTo>
                <a:lnTo>
                  <a:pt x="69620" y="76300"/>
                </a:lnTo>
                <a:lnTo>
                  <a:pt x="69630" y="76250"/>
                </a:lnTo>
                <a:lnTo>
                  <a:pt x="69630" y="76200"/>
                </a:lnTo>
                <a:lnTo>
                  <a:pt x="69580" y="76100"/>
                </a:lnTo>
                <a:lnTo>
                  <a:pt x="69560" y="76020"/>
                </a:lnTo>
                <a:lnTo>
                  <a:pt x="69590" y="75870"/>
                </a:lnTo>
                <a:lnTo>
                  <a:pt x="69670" y="75640"/>
                </a:lnTo>
                <a:lnTo>
                  <a:pt x="69720" y="75600"/>
                </a:lnTo>
                <a:lnTo>
                  <a:pt x="69760" y="75570"/>
                </a:lnTo>
                <a:lnTo>
                  <a:pt x="70020" y="75580"/>
                </a:lnTo>
                <a:lnTo>
                  <a:pt x="70060" y="75550"/>
                </a:lnTo>
                <a:lnTo>
                  <a:pt x="70090" y="75520"/>
                </a:lnTo>
                <a:lnTo>
                  <a:pt x="70110" y="75470"/>
                </a:lnTo>
                <a:lnTo>
                  <a:pt x="70270" y="74860"/>
                </a:lnTo>
                <a:lnTo>
                  <a:pt x="70350" y="74670"/>
                </a:lnTo>
                <a:lnTo>
                  <a:pt x="70390" y="74550"/>
                </a:lnTo>
                <a:lnTo>
                  <a:pt x="70500" y="73890"/>
                </a:lnTo>
                <a:lnTo>
                  <a:pt x="70500" y="73770"/>
                </a:lnTo>
                <a:lnTo>
                  <a:pt x="70450" y="73660"/>
                </a:lnTo>
                <a:lnTo>
                  <a:pt x="70390" y="73610"/>
                </a:lnTo>
                <a:lnTo>
                  <a:pt x="70340" y="73540"/>
                </a:lnTo>
                <a:lnTo>
                  <a:pt x="70300" y="73470"/>
                </a:lnTo>
                <a:lnTo>
                  <a:pt x="70400" y="73050"/>
                </a:lnTo>
                <a:lnTo>
                  <a:pt x="70420" y="72790"/>
                </a:lnTo>
                <a:lnTo>
                  <a:pt x="70460" y="72540"/>
                </a:lnTo>
                <a:lnTo>
                  <a:pt x="70540" y="72490"/>
                </a:lnTo>
                <a:lnTo>
                  <a:pt x="70930" y="72430"/>
                </a:lnTo>
                <a:lnTo>
                  <a:pt x="71060" y="72390"/>
                </a:lnTo>
                <a:lnTo>
                  <a:pt x="71130" y="72340"/>
                </a:lnTo>
                <a:lnTo>
                  <a:pt x="71210" y="72200"/>
                </a:lnTo>
                <a:lnTo>
                  <a:pt x="71670" y="71100"/>
                </a:lnTo>
                <a:lnTo>
                  <a:pt x="71810" y="70840"/>
                </a:lnTo>
                <a:lnTo>
                  <a:pt x="71890" y="70740"/>
                </a:lnTo>
                <a:lnTo>
                  <a:pt x="71990" y="70620"/>
                </a:lnTo>
                <a:lnTo>
                  <a:pt x="72120" y="70500"/>
                </a:lnTo>
                <a:lnTo>
                  <a:pt x="72410" y="70200"/>
                </a:lnTo>
                <a:lnTo>
                  <a:pt x="72490" y="70090"/>
                </a:lnTo>
                <a:lnTo>
                  <a:pt x="72610" y="69800"/>
                </a:lnTo>
                <a:lnTo>
                  <a:pt x="72650" y="69670"/>
                </a:lnTo>
                <a:lnTo>
                  <a:pt x="72650" y="69610"/>
                </a:lnTo>
                <a:lnTo>
                  <a:pt x="72650" y="69550"/>
                </a:lnTo>
                <a:lnTo>
                  <a:pt x="72570" y="69250"/>
                </a:lnTo>
                <a:lnTo>
                  <a:pt x="72590" y="69070"/>
                </a:lnTo>
                <a:lnTo>
                  <a:pt x="72720" y="68510"/>
                </a:lnTo>
                <a:lnTo>
                  <a:pt x="72800" y="68450"/>
                </a:lnTo>
                <a:lnTo>
                  <a:pt x="72880" y="68460"/>
                </a:lnTo>
                <a:lnTo>
                  <a:pt x="76170" y="70100"/>
                </a:lnTo>
                <a:lnTo>
                  <a:pt x="76300" y="70130"/>
                </a:lnTo>
                <a:lnTo>
                  <a:pt x="76380" y="70110"/>
                </a:lnTo>
                <a:lnTo>
                  <a:pt x="79460" y="6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