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Pi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390" y="28660"/>
                </a:moveTo>
                <a:lnTo>
                  <a:pt x="29270" y="28790"/>
                </a:lnTo>
                <a:lnTo>
                  <a:pt x="29230" y="28850"/>
                </a:lnTo>
                <a:lnTo>
                  <a:pt x="29210" y="28970"/>
                </a:lnTo>
                <a:lnTo>
                  <a:pt x="29190" y="29050"/>
                </a:lnTo>
                <a:lnTo>
                  <a:pt x="29140" y="29060"/>
                </a:lnTo>
                <a:lnTo>
                  <a:pt x="29080" y="29070"/>
                </a:lnTo>
                <a:lnTo>
                  <a:pt x="29020" y="29120"/>
                </a:lnTo>
                <a:lnTo>
                  <a:pt x="28940" y="29310"/>
                </a:lnTo>
                <a:lnTo>
                  <a:pt x="28890" y="29380"/>
                </a:lnTo>
                <a:lnTo>
                  <a:pt x="28810" y="29460"/>
                </a:lnTo>
                <a:lnTo>
                  <a:pt x="28680" y="29590"/>
                </a:lnTo>
                <a:lnTo>
                  <a:pt x="28640" y="29680"/>
                </a:lnTo>
                <a:lnTo>
                  <a:pt x="28630" y="29740"/>
                </a:lnTo>
                <a:lnTo>
                  <a:pt x="28750" y="30030"/>
                </a:lnTo>
                <a:lnTo>
                  <a:pt x="28760" y="30090"/>
                </a:lnTo>
                <a:lnTo>
                  <a:pt x="28760" y="30170"/>
                </a:lnTo>
                <a:lnTo>
                  <a:pt x="28750" y="30290"/>
                </a:lnTo>
                <a:lnTo>
                  <a:pt x="28770" y="30360"/>
                </a:lnTo>
                <a:lnTo>
                  <a:pt x="28800" y="30400"/>
                </a:lnTo>
                <a:lnTo>
                  <a:pt x="28850" y="30430"/>
                </a:lnTo>
                <a:lnTo>
                  <a:pt x="28890" y="30460"/>
                </a:lnTo>
                <a:lnTo>
                  <a:pt x="28930" y="30510"/>
                </a:lnTo>
                <a:lnTo>
                  <a:pt x="28970" y="31190"/>
                </a:lnTo>
                <a:lnTo>
                  <a:pt x="28950" y="31290"/>
                </a:lnTo>
                <a:lnTo>
                  <a:pt x="28880" y="31290"/>
                </a:lnTo>
                <a:lnTo>
                  <a:pt x="28830" y="31270"/>
                </a:lnTo>
                <a:lnTo>
                  <a:pt x="28780" y="31260"/>
                </a:lnTo>
                <a:lnTo>
                  <a:pt x="28690" y="31250"/>
                </a:lnTo>
                <a:lnTo>
                  <a:pt x="28650" y="31270"/>
                </a:lnTo>
                <a:lnTo>
                  <a:pt x="28620" y="31280"/>
                </a:lnTo>
                <a:lnTo>
                  <a:pt x="28550" y="31440"/>
                </a:lnTo>
                <a:lnTo>
                  <a:pt x="28540" y="31480"/>
                </a:lnTo>
                <a:lnTo>
                  <a:pt x="28540" y="31500"/>
                </a:lnTo>
                <a:lnTo>
                  <a:pt x="28540" y="31530"/>
                </a:lnTo>
                <a:lnTo>
                  <a:pt x="28550" y="31580"/>
                </a:lnTo>
                <a:lnTo>
                  <a:pt x="28580" y="31650"/>
                </a:lnTo>
                <a:lnTo>
                  <a:pt x="28590" y="31680"/>
                </a:lnTo>
                <a:lnTo>
                  <a:pt x="28590" y="31710"/>
                </a:lnTo>
                <a:lnTo>
                  <a:pt x="28590" y="31800"/>
                </a:lnTo>
                <a:lnTo>
                  <a:pt x="28560" y="32080"/>
                </a:lnTo>
                <a:lnTo>
                  <a:pt x="28480" y="32400"/>
                </a:lnTo>
                <a:lnTo>
                  <a:pt x="28490" y="32480"/>
                </a:lnTo>
                <a:lnTo>
                  <a:pt x="28500" y="32540"/>
                </a:lnTo>
                <a:lnTo>
                  <a:pt x="28570" y="32680"/>
                </a:lnTo>
                <a:lnTo>
                  <a:pt x="28580" y="32730"/>
                </a:lnTo>
                <a:lnTo>
                  <a:pt x="28580" y="32850"/>
                </a:lnTo>
                <a:lnTo>
                  <a:pt x="28600" y="32900"/>
                </a:lnTo>
                <a:lnTo>
                  <a:pt x="28620" y="32940"/>
                </a:lnTo>
                <a:lnTo>
                  <a:pt x="28630" y="32960"/>
                </a:lnTo>
                <a:lnTo>
                  <a:pt x="28690" y="33010"/>
                </a:lnTo>
                <a:lnTo>
                  <a:pt x="28750" y="33080"/>
                </a:lnTo>
                <a:lnTo>
                  <a:pt x="28800" y="33280"/>
                </a:lnTo>
                <a:lnTo>
                  <a:pt x="28750" y="33350"/>
                </a:lnTo>
                <a:lnTo>
                  <a:pt x="28700" y="33370"/>
                </a:lnTo>
                <a:lnTo>
                  <a:pt x="28650" y="33410"/>
                </a:lnTo>
                <a:lnTo>
                  <a:pt x="28590" y="33450"/>
                </a:lnTo>
                <a:lnTo>
                  <a:pt x="28420" y="33630"/>
                </a:lnTo>
                <a:lnTo>
                  <a:pt x="28330" y="33680"/>
                </a:lnTo>
                <a:lnTo>
                  <a:pt x="28240" y="33530"/>
                </a:lnTo>
                <a:lnTo>
                  <a:pt x="28200" y="33500"/>
                </a:lnTo>
                <a:lnTo>
                  <a:pt x="28150" y="33470"/>
                </a:lnTo>
                <a:lnTo>
                  <a:pt x="27950" y="33410"/>
                </a:lnTo>
                <a:lnTo>
                  <a:pt x="27890" y="33400"/>
                </a:lnTo>
                <a:lnTo>
                  <a:pt x="27830" y="33410"/>
                </a:lnTo>
                <a:lnTo>
                  <a:pt x="27730" y="33440"/>
                </a:lnTo>
                <a:lnTo>
                  <a:pt x="27620" y="33450"/>
                </a:lnTo>
                <a:lnTo>
                  <a:pt x="27570" y="33450"/>
                </a:lnTo>
                <a:lnTo>
                  <a:pt x="27470" y="33440"/>
                </a:lnTo>
                <a:lnTo>
                  <a:pt x="27420" y="33410"/>
                </a:lnTo>
                <a:lnTo>
                  <a:pt x="27380" y="33370"/>
                </a:lnTo>
                <a:lnTo>
                  <a:pt x="27320" y="33240"/>
                </a:lnTo>
                <a:lnTo>
                  <a:pt x="27290" y="33190"/>
                </a:lnTo>
                <a:lnTo>
                  <a:pt x="27250" y="33130"/>
                </a:lnTo>
                <a:lnTo>
                  <a:pt x="27180" y="33070"/>
                </a:lnTo>
                <a:lnTo>
                  <a:pt x="27120" y="33040"/>
                </a:lnTo>
                <a:lnTo>
                  <a:pt x="27050" y="33020"/>
                </a:lnTo>
                <a:lnTo>
                  <a:pt x="26920" y="33010"/>
                </a:lnTo>
                <a:lnTo>
                  <a:pt x="26840" y="32990"/>
                </a:lnTo>
                <a:lnTo>
                  <a:pt x="26800" y="32960"/>
                </a:lnTo>
                <a:lnTo>
                  <a:pt x="26780" y="32910"/>
                </a:lnTo>
                <a:lnTo>
                  <a:pt x="26770" y="32870"/>
                </a:lnTo>
                <a:lnTo>
                  <a:pt x="26770" y="32840"/>
                </a:lnTo>
                <a:lnTo>
                  <a:pt x="26770" y="32810"/>
                </a:lnTo>
                <a:lnTo>
                  <a:pt x="26780" y="32760"/>
                </a:lnTo>
                <a:lnTo>
                  <a:pt x="26830" y="32670"/>
                </a:lnTo>
                <a:lnTo>
                  <a:pt x="26850" y="32630"/>
                </a:lnTo>
                <a:lnTo>
                  <a:pt x="26880" y="32590"/>
                </a:lnTo>
                <a:lnTo>
                  <a:pt x="26890" y="32540"/>
                </a:lnTo>
                <a:lnTo>
                  <a:pt x="26870" y="32490"/>
                </a:lnTo>
                <a:lnTo>
                  <a:pt x="26840" y="32430"/>
                </a:lnTo>
                <a:lnTo>
                  <a:pt x="26770" y="32350"/>
                </a:lnTo>
                <a:lnTo>
                  <a:pt x="26740" y="32310"/>
                </a:lnTo>
                <a:lnTo>
                  <a:pt x="26710" y="32260"/>
                </a:lnTo>
                <a:lnTo>
                  <a:pt x="26690" y="32190"/>
                </a:lnTo>
                <a:lnTo>
                  <a:pt x="26610" y="32090"/>
                </a:lnTo>
                <a:lnTo>
                  <a:pt x="26560" y="32030"/>
                </a:lnTo>
                <a:lnTo>
                  <a:pt x="26260" y="31800"/>
                </a:lnTo>
                <a:lnTo>
                  <a:pt x="26050" y="31600"/>
                </a:lnTo>
                <a:lnTo>
                  <a:pt x="25920" y="31520"/>
                </a:lnTo>
                <a:lnTo>
                  <a:pt x="25900" y="31520"/>
                </a:lnTo>
                <a:lnTo>
                  <a:pt x="25870" y="31540"/>
                </a:lnTo>
                <a:lnTo>
                  <a:pt x="25850" y="31650"/>
                </a:lnTo>
                <a:lnTo>
                  <a:pt x="25930" y="32130"/>
                </a:lnTo>
                <a:lnTo>
                  <a:pt x="25950" y="32640"/>
                </a:lnTo>
                <a:lnTo>
                  <a:pt x="25930" y="32780"/>
                </a:lnTo>
                <a:lnTo>
                  <a:pt x="25900" y="32860"/>
                </a:lnTo>
                <a:lnTo>
                  <a:pt x="25860" y="32900"/>
                </a:lnTo>
                <a:lnTo>
                  <a:pt x="25680" y="33020"/>
                </a:lnTo>
                <a:lnTo>
                  <a:pt x="24170" y="33450"/>
                </a:lnTo>
                <a:lnTo>
                  <a:pt x="24110" y="33490"/>
                </a:lnTo>
                <a:lnTo>
                  <a:pt x="24050" y="33530"/>
                </a:lnTo>
                <a:lnTo>
                  <a:pt x="23460" y="34220"/>
                </a:lnTo>
                <a:lnTo>
                  <a:pt x="23380" y="34350"/>
                </a:lnTo>
                <a:lnTo>
                  <a:pt x="23350" y="34420"/>
                </a:lnTo>
                <a:lnTo>
                  <a:pt x="23290" y="34610"/>
                </a:lnTo>
                <a:lnTo>
                  <a:pt x="23270" y="34670"/>
                </a:lnTo>
                <a:lnTo>
                  <a:pt x="22850" y="35300"/>
                </a:lnTo>
                <a:lnTo>
                  <a:pt x="22690" y="35500"/>
                </a:lnTo>
                <a:lnTo>
                  <a:pt x="22580" y="35590"/>
                </a:lnTo>
                <a:lnTo>
                  <a:pt x="22100" y="35350"/>
                </a:lnTo>
                <a:lnTo>
                  <a:pt x="21800" y="35210"/>
                </a:lnTo>
                <a:lnTo>
                  <a:pt x="21490" y="34910"/>
                </a:lnTo>
                <a:lnTo>
                  <a:pt x="21140" y="34660"/>
                </a:lnTo>
                <a:lnTo>
                  <a:pt x="20710" y="34420"/>
                </a:lnTo>
                <a:lnTo>
                  <a:pt x="20280" y="34090"/>
                </a:lnTo>
                <a:lnTo>
                  <a:pt x="20140" y="33910"/>
                </a:lnTo>
                <a:lnTo>
                  <a:pt x="20040" y="33620"/>
                </a:lnTo>
                <a:lnTo>
                  <a:pt x="20050" y="33420"/>
                </a:lnTo>
                <a:lnTo>
                  <a:pt x="20050" y="33210"/>
                </a:lnTo>
                <a:lnTo>
                  <a:pt x="20040" y="33160"/>
                </a:lnTo>
                <a:lnTo>
                  <a:pt x="20140" y="33080"/>
                </a:lnTo>
                <a:lnTo>
                  <a:pt x="20170" y="32980"/>
                </a:lnTo>
                <a:lnTo>
                  <a:pt x="20190" y="32950"/>
                </a:lnTo>
                <a:lnTo>
                  <a:pt x="20300" y="32940"/>
                </a:lnTo>
                <a:lnTo>
                  <a:pt x="20360" y="32830"/>
                </a:lnTo>
                <a:lnTo>
                  <a:pt x="20360" y="32750"/>
                </a:lnTo>
                <a:lnTo>
                  <a:pt x="20410" y="32690"/>
                </a:lnTo>
                <a:lnTo>
                  <a:pt x="20490" y="32700"/>
                </a:lnTo>
                <a:lnTo>
                  <a:pt x="20590" y="32840"/>
                </a:lnTo>
                <a:lnTo>
                  <a:pt x="20730" y="32910"/>
                </a:lnTo>
                <a:lnTo>
                  <a:pt x="20910" y="32980"/>
                </a:lnTo>
                <a:lnTo>
                  <a:pt x="21070" y="33000"/>
                </a:lnTo>
                <a:lnTo>
                  <a:pt x="21250" y="32830"/>
                </a:lnTo>
                <a:lnTo>
                  <a:pt x="21440" y="32480"/>
                </a:lnTo>
                <a:lnTo>
                  <a:pt x="21480" y="32020"/>
                </a:lnTo>
                <a:lnTo>
                  <a:pt x="21350" y="31650"/>
                </a:lnTo>
                <a:lnTo>
                  <a:pt x="21110" y="31110"/>
                </a:lnTo>
                <a:lnTo>
                  <a:pt x="20960" y="30940"/>
                </a:lnTo>
                <a:lnTo>
                  <a:pt x="20510" y="30500"/>
                </a:lnTo>
                <a:lnTo>
                  <a:pt x="20420" y="30400"/>
                </a:lnTo>
                <a:lnTo>
                  <a:pt x="20310" y="30370"/>
                </a:lnTo>
                <a:lnTo>
                  <a:pt x="20250" y="30390"/>
                </a:lnTo>
                <a:lnTo>
                  <a:pt x="20130" y="30300"/>
                </a:lnTo>
                <a:lnTo>
                  <a:pt x="20030" y="30140"/>
                </a:lnTo>
                <a:lnTo>
                  <a:pt x="19910" y="30000"/>
                </a:lnTo>
                <a:lnTo>
                  <a:pt x="19810" y="29850"/>
                </a:lnTo>
                <a:lnTo>
                  <a:pt x="19830" y="29800"/>
                </a:lnTo>
                <a:lnTo>
                  <a:pt x="19860" y="29760"/>
                </a:lnTo>
                <a:lnTo>
                  <a:pt x="19930" y="29740"/>
                </a:lnTo>
                <a:lnTo>
                  <a:pt x="19960" y="29640"/>
                </a:lnTo>
                <a:lnTo>
                  <a:pt x="19950" y="29580"/>
                </a:lnTo>
                <a:lnTo>
                  <a:pt x="19910" y="29530"/>
                </a:lnTo>
                <a:lnTo>
                  <a:pt x="19910" y="29470"/>
                </a:lnTo>
                <a:lnTo>
                  <a:pt x="19980" y="29450"/>
                </a:lnTo>
                <a:lnTo>
                  <a:pt x="19960" y="29370"/>
                </a:lnTo>
                <a:lnTo>
                  <a:pt x="19940" y="29260"/>
                </a:lnTo>
                <a:lnTo>
                  <a:pt x="19980" y="29190"/>
                </a:lnTo>
                <a:lnTo>
                  <a:pt x="20060" y="29200"/>
                </a:lnTo>
                <a:lnTo>
                  <a:pt x="20140" y="29150"/>
                </a:lnTo>
                <a:lnTo>
                  <a:pt x="20230" y="29230"/>
                </a:lnTo>
                <a:lnTo>
                  <a:pt x="20370" y="29220"/>
                </a:lnTo>
                <a:lnTo>
                  <a:pt x="20450" y="29110"/>
                </a:lnTo>
                <a:lnTo>
                  <a:pt x="20470" y="28940"/>
                </a:lnTo>
                <a:lnTo>
                  <a:pt x="20360" y="28710"/>
                </a:lnTo>
                <a:lnTo>
                  <a:pt x="20200" y="28540"/>
                </a:lnTo>
                <a:lnTo>
                  <a:pt x="20050" y="28430"/>
                </a:lnTo>
                <a:lnTo>
                  <a:pt x="19930" y="28250"/>
                </a:lnTo>
                <a:lnTo>
                  <a:pt x="19850" y="28110"/>
                </a:lnTo>
                <a:lnTo>
                  <a:pt x="19680" y="27890"/>
                </a:lnTo>
                <a:lnTo>
                  <a:pt x="19290" y="27470"/>
                </a:lnTo>
                <a:lnTo>
                  <a:pt x="19130" y="27260"/>
                </a:lnTo>
                <a:lnTo>
                  <a:pt x="19150" y="27190"/>
                </a:lnTo>
                <a:lnTo>
                  <a:pt x="19210" y="27160"/>
                </a:lnTo>
                <a:lnTo>
                  <a:pt x="19290" y="27090"/>
                </a:lnTo>
                <a:lnTo>
                  <a:pt x="19270" y="26990"/>
                </a:lnTo>
                <a:lnTo>
                  <a:pt x="19230" y="26880"/>
                </a:lnTo>
                <a:lnTo>
                  <a:pt x="19270" y="26630"/>
                </a:lnTo>
                <a:lnTo>
                  <a:pt x="19270" y="26550"/>
                </a:lnTo>
                <a:lnTo>
                  <a:pt x="19250" y="26460"/>
                </a:lnTo>
                <a:lnTo>
                  <a:pt x="19200" y="26360"/>
                </a:lnTo>
                <a:lnTo>
                  <a:pt x="19170" y="26270"/>
                </a:lnTo>
                <a:lnTo>
                  <a:pt x="19190" y="26200"/>
                </a:lnTo>
                <a:lnTo>
                  <a:pt x="19240" y="26150"/>
                </a:lnTo>
                <a:lnTo>
                  <a:pt x="19280" y="26130"/>
                </a:lnTo>
                <a:lnTo>
                  <a:pt x="19300" y="26100"/>
                </a:lnTo>
                <a:lnTo>
                  <a:pt x="19340" y="26040"/>
                </a:lnTo>
                <a:lnTo>
                  <a:pt x="19410" y="25880"/>
                </a:lnTo>
                <a:lnTo>
                  <a:pt x="19410" y="25770"/>
                </a:lnTo>
                <a:lnTo>
                  <a:pt x="19340" y="25490"/>
                </a:lnTo>
                <a:lnTo>
                  <a:pt x="19360" y="25400"/>
                </a:lnTo>
                <a:lnTo>
                  <a:pt x="19420" y="25280"/>
                </a:lnTo>
                <a:lnTo>
                  <a:pt x="19490" y="25170"/>
                </a:lnTo>
                <a:lnTo>
                  <a:pt x="19540" y="25110"/>
                </a:lnTo>
                <a:lnTo>
                  <a:pt x="19970" y="24820"/>
                </a:lnTo>
                <a:lnTo>
                  <a:pt x="20080" y="24700"/>
                </a:lnTo>
                <a:lnTo>
                  <a:pt x="20170" y="24540"/>
                </a:lnTo>
                <a:lnTo>
                  <a:pt x="20240" y="24460"/>
                </a:lnTo>
                <a:lnTo>
                  <a:pt x="20330" y="24430"/>
                </a:lnTo>
                <a:lnTo>
                  <a:pt x="20420" y="24410"/>
                </a:lnTo>
                <a:lnTo>
                  <a:pt x="20470" y="24360"/>
                </a:lnTo>
                <a:lnTo>
                  <a:pt x="20480" y="24350"/>
                </a:lnTo>
                <a:lnTo>
                  <a:pt x="20800" y="24650"/>
                </a:lnTo>
                <a:lnTo>
                  <a:pt x="20890" y="24700"/>
                </a:lnTo>
                <a:lnTo>
                  <a:pt x="21130" y="24770"/>
                </a:lnTo>
                <a:lnTo>
                  <a:pt x="21520" y="24740"/>
                </a:lnTo>
                <a:lnTo>
                  <a:pt x="21660" y="24750"/>
                </a:lnTo>
                <a:lnTo>
                  <a:pt x="21820" y="24790"/>
                </a:lnTo>
                <a:lnTo>
                  <a:pt x="22290" y="24970"/>
                </a:lnTo>
                <a:lnTo>
                  <a:pt x="22350" y="24970"/>
                </a:lnTo>
                <a:lnTo>
                  <a:pt x="22370" y="24970"/>
                </a:lnTo>
                <a:lnTo>
                  <a:pt x="22410" y="24950"/>
                </a:lnTo>
                <a:lnTo>
                  <a:pt x="22450" y="24920"/>
                </a:lnTo>
                <a:lnTo>
                  <a:pt x="22540" y="24800"/>
                </a:lnTo>
                <a:lnTo>
                  <a:pt x="23150" y="24260"/>
                </a:lnTo>
                <a:lnTo>
                  <a:pt x="23150" y="24350"/>
                </a:lnTo>
                <a:lnTo>
                  <a:pt x="23170" y="24410"/>
                </a:lnTo>
                <a:lnTo>
                  <a:pt x="23250" y="24520"/>
                </a:lnTo>
                <a:lnTo>
                  <a:pt x="23280" y="24580"/>
                </a:lnTo>
                <a:lnTo>
                  <a:pt x="23280" y="24630"/>
                </a:lnTo>
                <a:lnTo>
                  <a:pt x="23260" y="24720"/>
                </a:lnTo>
                <a:lnTo>
                  <a:pt x="23260" y="24760"/>
                </a:lnTo>
                <a:lnTo>
                  <a:pt x="23360" y="24980"/>
                </a:lnTo>
                <a:lnTo>
                  <a:pt x="23530" y="25000"/>
                </a:lnTo>
                <a:lnTo>
                  <a:pt x="23740" y="24940"/>
                </a:lnTo>
                <a:lnTo>
                  <a:pt x="23970" y="24910"/>
                </a:lnTo>
                <a:lnTo>
                  <a:pt x="23920" y="25020"/>
                </a:lnTo>
                <a:lnTo>
                  <a:pt x="23270" y="25880"/>
                </a:lnTo>
                <a:lnTo>
                  <a:pt x="23250" y="25960"/>
                </a:lnTo>
                <a:lnTo>
                  <a:pt x="23300" y="26060"/>
                </a:lnTo>
                <a:lnTo>
                  <a:pt x="23360" y="26120"/>
                </a:lnTo>
                <a:lnTo>
                  <a:pt x="23580" y="26250"/>
                </a:lnTo>
                <a:lnTo>
                  <a:pt x="23660" y="26270"/>
                </a:lnTo>
                <a:lnTo>
                  <a:pt x="23750" y="26270"/>
                </a:lnTo>
                <a:lnTo>
                  <a:pt x="23790" y="26270"/>
                </a:lnTo>
                <a:lnTo>
                  <a:pt x="23830" y="26230"/>
                </a:lnTo>
                <a:lnTo>
                  <a:pt x="24030" y="26120"/>
                </a:lnTo>
                <a:lnTo>
                  <a:pt x="24410" y="25830"/>
                </a:lnTo>
                <a:lnTo>
                  <a:pt x="24490" y="25750"/>
                </a:lnTo>
                <a:lnTo>
                  <a:pt x="24520" y="25670"/>
                </a:lnTo>
                <a:lnTo>
                  <a:pt x="24570" y="25500"/>
                </a:lnTo>
                <a:lnTo>
                  <a:pt x="24610" y="25430"/>
                </a:lnTo>
                <a:lnTo>
                  <a:pt x="24650" y="25400"/>
                </a:lnTo>
                <a:lnTo>
                  <a:pt x="24700" y="25370"/>
                </a:lnTo>
                <a:lnTo>
                  <a:pt x="24760" y="25350"/>
                </a:lnTo>
                <a:lnTo>
                  <a:pt x="24960" y="25330"/>
                </a:lnTo>
                <a:lnTo>
                  <a:pt x="24970" y="25320"/>
                </a:lnTo>
                <a:lnTo>
                  <a:pt x="25000" y="25380"/>
                </a:lnTo>
                <a:lnTo>
                  <a:pt x="25080" y="25400"/>
                </a:lnTo>
                <a:lnTo>
                  <a:pt x="25180" y="25420"/>
                </a:lnTo>
                <a:lnTo>
                  <a:pt x="25270" y="25450"/>
                </a:lnTo>
                <a:lnTo>
                  <a:pt x="25350" y="25530"/>
                </a:lnTo>
                <a:lnTo>
                  <a:pt x="25510" y="25700"/>
                </a:lnTo>
                <a:lnTo>
                  <a:pt x="25610" y="25770"/>
                </a:lnTo>
                <a:lnTo>
                  <a:pt x="25740" y="25840"/>
                </a:lnTo>
                <a:lnTo>
                  <a:pt x="25870" y="25850"/>
                </a:lnTo>
                <a:lnTo>
                  <a:pt x="25990" y="25860"/>
                </a:lnTo>
                <a:lnTo>
                  <a:pt x="26120" y="25890"/>
                </a:lnTo>
                <a:lnTo>
                  <a:pt x="26250" y="26000"/>
                </a:lnTo>
                <a:lnTo>
                  <a:pt x="26350" y="26160"/>
                </a:lnTo>
                <a:lnTo>
                  <a:pt x="26470" y="26280"/>
                </a:lnTo>
                <a:lnTo>
                  <a:pt x="26650" y="26310"/>
                </a:lnTo>
                <a:lnTo>
                  <a:pt x="26980" y="26210"/>
                </a:lnTo>
                <a:lnTo>
                  <a:pt x="27150" y="26110"/>
                </a:lnTo>
                <a:lnTo>
                  <a:pt x="27320" y="26090"/>
                </a:lnTo>
                <a:lnTo>
                  <a:pt x="27460" y="26150"/>
                </a:lnTo>
                <a:lnTo>
                  <a:pt x="27700" y="26400"/>
                </a:lnTo>
                <a:lnTo>
                  <a:pt x="27740" y="26410"/>
                </a:lnTo>
                <a:lnTo>
                  <a:pt x="27810" y="26470"/>
                </a:lnTo>
                <a:lnTo>
                  <a:pt x="27840" y="26480"/>
                </a:lnTo>
                <a:lnTo>
                  <a:pt x="27960" y="26480"/>
                </a:lnTo>
                <a:lnTo>
                  <a:pt x="28060" y="26540"/>
                </a:lnTo>
                <a:lnTo>
                  <a:pt x="28090" y="26590"/>
                </a:lnTo>
                <a:lnTo>
                  <a:pt x="28070" y="26660"/>
                </a:lnTo>
                <a:lnTo>
                  <a:pt x="27960" y="26860"/>
                </a:lnTo>
                <a:lnTo>
                  <a:pt x="27960" y="26960"/>
                </a:lnTo>
                <a:lnTo>
                  <a:pt x="28100" y="27170"/>
                </a:lnTo>
                <a:lnTo>
                  <a:pt x="28160" y="27460"/>
                </a:lnTo>
                <a:lnTo>
                  <a:pt x="28280" y="27700"/>
                </a:lnTo>
                <a:lnTo>
                  <a:pt x="28290" y="27710"/>
                </a:lnTo>
                <a:lnTo>
                  <a:pt x="28300" y="27800"/>
                </a:lnTo>
                <a:lnTo>
                  <a:pt x="28340" y="27900"/>
                </a:lnTo>
                <a:lnTo>
                  <a:pt x="28420" y="27970"/>
                </a:lnTo>
                <a:lnTo>
                  <a:pt x="28520" y="28020"/>
                </a:lnTo>
                <a:lnTo>
                  <a:pt x="28610" y="28090"/>
                </a:lnTo>
                <a:lnTo>
                  <a:pt x="28630" y="28130"/>
                </a:lnTo>
                <a:lnTo>
                  <a:pt x="28660" y="28230"/>
                </a:lnTo>
                <a:lnTo>
                  <a:pt x="28690" y="28270"/>
                </a:lnTo>
                <a:lnTo>
                  <a:pt x="28730" y="28300"/>
                </a:lnTo>
                <a:lnTo>
                  <a:pt x="28830" y="28340"/>
                </a:lnTo>
                <a:lnTo>
                  <a:pt x="28870" y="28360"/>
                </a:lnTo>
                <a:lnTo>
                  <a:pt x="28930" y="28460"/>
                </a:lnTo>
                <a:lnTo>
                  <a:pt x="28990" y="28560"/>
                </a:lnTo>
                <a:lnTo>
                  <a:pt x="29050" y="28640"/>
                </a:lnTo>
                <a:lnTo>
                  <a:pt x="29170" y="28670"/>
                </a:lnTo>
                <a:lnTo>
                  <a:pt x="29390" y="28660"/>
                </a:lnTo>
                <a:close/>
                <a:moveTo>
                  <a:pt x="21540" y="35610"/>
                </a:moveTo>
                <a:lnTo>
                  <a:pt x="21510" y="35640"/>
                </a:lnTo>
                <a:lnTo>
                  <a:pt x="21480" y="35730"/>
                </a:lnTo>
                <a:lnTo>
                  <a:pt x="21510" y="35790"/>
                </a:lnTo>
                <a:lnTo>
                  <a:pt x="21550" y="35840"/>
                </a:lnTo>
                <a:lnTo>
                  <a:pt x="21550" y="35900"/>
                </a:lnTo>
                <a:lnTo>
                  <a:pt x="21550" y="35980"/>
                </a:lnTo>
                <a:lnTo>
                  <a:pt x="21560" y="36070"/>
                </a:lnTo>
                <a:lnTo>
                  <a:pt x="21500" y="36080"/>
                </a:lnTo>
                <a:lnTo>
                  <a:pt x="21440" y="36070"/>
                </a:lnTo>
                <a:lnTo>
                  <a:pt x="21420" y="36030"/>
                </a:lnTo>
                <a:lnTo>
                  <a:pt x="21440" y="35980"/>
                </a:lnTo>
                <a:lnTo>
                  <a:pt x="21420" y="35900"/>
                </a:lnTo>
                <a:lnTo>
                  <a:pt x="21380" y="35860"/>
                </a:lnTo>
                <a:lnTo>
                  <a:pt x="21420" y="35820"/>
                </a:lnTo>
                <a:lnTo>
                  <a:pt x="21430" y="35750"/>
                </a:lnTo>
                <a:lnTo>
                  <a:pt x="21490" y="35580"/>
                </a:lnTo>
                <a:lnTo>
                  <a:pt x="21540" y="35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