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Pasco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Peru • State Map | Fully Editable Vector Shape</a:t>
            </a:r>
          </a:p>
        </p:txBody>
      </p:sp>
      <p:sp>
        <p:nvSpPr>
          <p:cNvPr id="101" name="Pasc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310" y="51720"/>
                </a:moveTo>
                <a:lnTo>
                  <a:pt x="52430" y="51860"/>
                </a:lnTo>
                <a:lnTo>
                  <a:pt x="52480" y="51940"/>
                </a:lnTo>
                <a:lnTo>
                  <a:pt x="52590" y="52180"/>
                </a:lnTo>
                <a:lnTo>
                  <a:pt x="52780" y="52690"/>
                </a:lnTo>
                <a:lnTo>
                  <a:pt x="52810" y="52860"/>
                </a:lnTo>
                <a:lnTo>
                  <a:pt x="52790" y="53050"/>
                </a:lnTo>
                <a:lnTo>
                  <a:pt x="52800" y="53220"/>
                </a:lnTo>
                <a:lnTo>
                  <a:pt x="52870" y="53450"/>
                </a:lnTo>
                <a:lnTo>
                  <a:pt x="53110" y="53870"/>
                </a:lnTo>
                <a:lnTo>
                  <a:pt x="53170" y="54010"/>
                </a:lnTo>
                <a:lnTo>
                  <a:pt x="53180" y="54140"/>
                </a:lnTo>
                <a:lnTo>
                  <a:pt x="53110" y="54860"/>
                </a:lnTo>
                <a:lnTo>
                  <a:pt x="53110" y="54940"/>
                </a:lnTo>
                <a:lnTo>
                  <a:pt x="53130" y="55010"/>
                </a:lnTo>
                <a:lnTo>
                  <a:pt x="53280" y="55400"/>
                </a:lnTo>
                <a:lnTo>
                  <a:pt x="53320" y="55470"/>
                </a:lnTo>
                <a:lnTo>
                  <a:pt x="53410" y="55680"/>
                </a:lnTo>
                <a:lnTo>
                  <a:pt x="53480" y="55910"/>
                </a:lnTo>
                <a:lnTo>
                  <a:pt x="53490" y="55940"/>
                </a:lnTo>
                <a:lnTo>
                  <a:pt x="53510" y="55960"/>
                </a:lnTo>
                <a:lnTo>
                  <a:pt x="53570" y="55990"/>
                </a:lnTo>
                <a:lnTo>
                  <a:pt x="53920" y="56120"/>
                </a:lnTo>
                <a:lnTo>
                  <a:pt x="53990" y="56160"/>
                </a:lnTo>
                <a:lnTo>
                  <a:pt x="54040" y="56210"/>
                </a:lnTo>
                <a:lnTo>
                  <a:pt x="54090" y="56270"/>
                </a:lnTo>
                <a:lnTo>
                  <a:pt x="54120" y="56330"/>
                </a:lnTo>
                <a:lnTo>
                  <a:pt x="54110" y="56390"/>
                </a:lnTo>
                <a:lnTo>
                  <a:pt x="54080" y="56440"/>
                </a:lnTo>
                <a:lnTo>
                  <a:pt x="54030" y="56470"/>
                </a:lnTo>
                <a:lnTo>
                  <a:pt x="53810" y="56540"/>
                </a:lnTo>
                <a:lnTo>
                  <a:pt x="53590" y="56670"/>
                </a:lnTo>
                <a:lnTo>
                  <a:pt x="53510" y="56730"/>
                </a:lnTo>
                <a:lnTo>
                  <a:pt x="53300" y="56940"/>
                </a:lnTo>
                <a:lnTo>
                  <a:pt x="53200" y="57030"/>
                </a:lnTo>
                <a:lnTo>
                  <a:pt x="52920" y="57320"/>
                </a:lnTo>
                <a:lnTo>
                  <a:pt x="52660" y="57540"/>
                </a:lnTo>
                <a:lnTo>
                  <a:pt x="52450" y="57660"/>
                </a:lnTo>
                <a:lnTo>
                  <a:pt x="51590" y="57670"/>
                </a:lnTo>
                <a:lnTo>
                  <a:pt x="51120" y="57540"/>
                </a:lnTo>
                <a:lnTo>
                  <a:pt x="50930" y="57440"/>
                </a:lnTo>
                <a:lnTo>
                  <a:pt x="50850" y="57390"/>
                </a:lnTo>
                <a:lnTo>
                  <a:pt x="50500" y="57100"/>
                </a:lnTo>
                <a:lnTo>
                  <a:pt x="50240" y="56950"/>
                </a:lnTo>
                <a:lnTo>
                  <a:pt x="50050" y="56860"/>
                </a:lnTo>
                <a:lnTo>
                  <a:pt x="50000" y="56840"/>
                </a:lnTo>
                <a:lnTo>
                  <a:pt x="49930" y="56830"/>
                </a:lnTo>
                <a:lnTo>
                  <a:pt x="49840" y="56840"/>
                </a:lnTo>
                <a:lnTo>
                  <a:pt x="49760" y="56860"/>
                </a:lnTo>
                <a:lnTo>
                  <a:pt x="49650" y="56920"/>
                </a:lnTo>
                <a:lnTo>
                  <a:pt x="49590" y="56970"/>
                </a:lnTo>
                <a:lnTo>
                  <a:pt x="49520" y="57050"/>
                </a:lnTo>
                <a:lnTo>
                  <a:pt x="49450" y="57080"/>
                </a:lnTo>
                <a:lnTo>
                  <a:pt x="48690" y="57270"/>
                </a:lnTo>
                <a:lnTo>
                  <a:pt x="48530" y="57350"/>
                </a:lnTo>
                <a:lnTo>
                  <a:pt x="48360" y="57380"/>
                </a:lnTo>
                <a:lnTo>
                  <a:pt x="47880" y="57390"/>
                </a:lnTo>
                <a:lnTo>
                  <a:pt x="47460" y="57500"/>
                </a:lnTo>
                <a:lnTo>
                  <a:pt x="46370" y="57840"/>
                </a:lnTo>
                <a:lnTo>
                  <a:pt x="45210" y="57870"/>
                </a:lnTo>
                <a:lnTo>
                  <a:pt x="45180" y="57860"/>
                </a:lnTo>
                <a:lnTo>
                  <a:pt x="45150" y="57850"/>
                </a:lnTo>
                <a:lnTo>
                  <a:pt x="45110" y="57820"/>
                </a:lnTo>
                <a:lnTo>
                  <a:pt x="45080" y="57790"/>
                </a:lnTo>
                <a:lnTo>
                  <a:pt x="45030" y="57710"/>
                </a:lnTo>
                <a:lnTo>
                  <a:pt x="45000" y="57670"/>
                </a:lnTo>
                <a:lnTo>
                  <a:pt x="44950" y="57660"/>
                </a:lnTo>
                <a:lnTo>
                  <a:pt x="44890" y="57690"/>
                </a:lnTo>
                <a:lnTo>
                  <a:pt x="44570" y="57940"/>
                </a:lnTo>
                <a:lnTo>
                  <a:pt x="44440" y="57990"/>
                </a:lnTo>
                <a:lnTo>
                  <a:pt x="44310" y="58020"/>
                </a:lnTo>
                <a:lnTo>
                  <a:pt x="44200" y="58020"/>
                </a:lnTo>
                <a:lnTo>
                  <a:pt x="44000" y="57990"/>
                </a:lnTo>
                <a:lnTo>
                  <a:pt x="43950" y="57970"/>
                </a:lnTo>
                <a:lnTo>
                  <a:pt x="43910" y="57960"/>
                </a:lnTo>
                <a:lnTo>
                  <a:pt x="43890" y="57950"/>
                </a:lnTo>
                <a:lnTo>
                  <a:pt x="43860" y="57940"/>
                </a:lnTo>
                <a:lnTo>
                  <a:pt x="43840" y="57940"/>
                </a:lnTo>
                <a:lnTo>
                  <a:pt x="43810" y="58000"/>
                </a:lnTo>
                <a:lnTo>
                  <a:pt x="43800" y="58110"/>
                </a:lnTo>
                <a:lnTo>
                  <a:pt x="43820" y="58380"/>
                </a:lnTo>
                <a:lnTo>
                  <a:pt x="43850" y="58560"/>
                </a:lnTo>
                <a:lnTo>
                  <a:pt x="43860" y="58640"/>
                </a:lnTo>
                <a:lnTo>
                  <a:pt x="43810" y="58820"/>
                </a:lnTo>
                <a:lnTo>
                  <a:pt x="43190" y="58920"/>
                </a:lnTo>
                <a:lnTo>
                  <a:pt x="43070" y="58930"/>
                </a:lnTo>
                <a:lnTo>
                  <a:pt x="42790" y="58900"/>
                </a:lnTo>
                <a:lnTo>
                  <a:pt x="42800" y="58830"/>
                </a:lnTo>
                <a:lnTo>
                  <a:pt x="42790" y="58760"/>
                </a:lnTo>
                <a:lnTo>
                  <a:pt x="42750" y="58640"/>
                </a:lnTo>
                <a:lnTo>
                  <a:pt x="42680" y="58570"/>
                </a:lnTo>
                <a:lnTo>
                  <a:pt x="42440" y="58420"/>
                </a:lnTo>
                <a:lnTo>
                  <a:pt x="42410" y="58380"/>
                </a:lnTo>
                <a:lnTo>
                  <a:pt x="42400" y="58340"/>
                </a:lnTo>
                <a:lnTo>
                  <a:pt x="42390" y="58270"/>
                </a:lnTo>
                <a:lnTo>
                  <a:pt x="42410" y="58000"/>
                </a:lnTo>
                <a:lnTo>
                  <a:pt x="42380" y="57570"/>
                </a:lnTo>
                <a:lnTo>
                  <a:pt x="42310" y="57450"/>
                </a:lnTo>
                <a:lnTo>
                  <a:pt x="42160" y="57290"/>
                </a:lnTo>
                <a:lnTo>
                  <a:pt x="42060" y="57130"/>
                </a:lnTo>
                <a:lnTo>
                  <a:pt x="42000" y="56820"/>
                </a:lnTo>
                <a:lnTo>
                  <a:pt x="41980" y="56740"/>
                </a:lnTo>
                <a:lnTo>
                  <a:pt x="41940" y="56660"/>
                </a:lnTo>
                <a:lnTo>
                  <a:pt x="41810" y="56420"/>
                </a:lnTo>
                <a:lnTo>
                  <a:pt x="41770" y="56340"/>
                </a:lnTo>
                <a:lnTo>
                  <a:pt x="41680" y="55950"/>
                </a:lnTo>
                <a:lnTo>
                  <a:pt x="41640" y="55850"/>
                </a:lnTo>
                <a:lnTo>
                  <a:pt x="41510" y="55650"/>
                </a:lnTo>
                <a:lnTo>
                  <a:pt x="41850" y="55430"/>
                </a:lnTo>
                <a:lnTo>
                  <a:pt x="41970" y="55330"/>
                </a:lnTo>
                <a:lnTo>
                  <a:pt x="42290" y="54890"/>
                </a:lnTo>
                <a:lnTo>
                  <a:pt x="42340" y="54840"/>
                </a:lnTo>
                <a:lnTo>
                  <a:pt x="42400" y="54810"/>
                </a:lnTo>
                <a:lnTo>
                  <a:pt x="42670" y="54740"/>
                </a:lnTo>
                <a:lnTo>
                  <a:pt x="43260" y="54750"/>
                </a:lnTo>
                <a:lnTo>
                  <a:pt x="43470" y="54780"/>
                </a:lnTo>
                <a:lnTo>
                  <a:pt x="43660" y="54860"/>
                </a:lnTo>
                <a:lnTo>
                  <a:pt x="43740" y="54920"/>
                </a:lnTo>
                <a:lnTo>
                  <a:pt x="43780" y="54950"/>
                </a:lnTo>
                <a:lnTo>
                  <a:pt x="43840" y="55020"/>
                </a:lnTo>
                <a:lnTo>
                  <a:pt x="43880" y="55090"/>
                </a:lnTo>
                <a:lnTo>
                  <a:pt x="43940" y="55200"/>
                </a:lnTo>
                <a:lnTo>
                  <a:pt x="43970" y="55220"/>
                </a:lnTo>
                <a:lnTo>
                  <a:pt x="44020" y="55250"/>
                </a:lnTo>
                <a:lnTo>
                  <a:pt x="44060" y="55260"/>
                </a:lnTo>
                <a:lnTo>
                  <a:pt x="45000" y="55320"/>
                </a:lnTo>
                <a:lnTo>
                  <a:pt x="45240" y="55410"/>
                </a:lnTo>
                <a:lnTo>
                  <a:pt x="45440" y="55560"/>
                </a:lnTo>
                <a:lnTo>
                  <a:pt x="46120" y="55260"/>
                </a:lnTo>
                <a:lnTo>
                  <a:pt x="46250" y="55160"/>
                </a:lnTo>
                <a:lnTo>
                  <a:pt x="46300" y="55080"/>
                </a:lnTo>
                <a:lnTo>
                  <a:pt x="46190" y="54820"/>
                </a:lnTo>
                <a:lnTo>
                  <a:pt x="46010" y="53930"/>
                </a:lnTo>
                <a:lnTo>
                  <a:pt x="46000" y="53820"/>
                </a:lnTo>
                <a:lnTo>
                  <a:pt x="46010" y="53690"/>
                </a:lnTo>
                <a:lnTo>
                  <a:pt x="46050" y="53460"/>
                </a:lnTo>
                <a:lnTo>
                  <a:pt x="46100" y="53340"/>
                </a:lnTo>
                <a:lnTo>
                  <a:pt x="46150" y="53250"/>
                </a:lnTo>
                <a:lnTo>
                  <a:pt x="46250" y="53160"/>
                </a:lnTo>
                <a:lnTo>
                  <a:pt x="46410" y="53060"/>
                </a:lnTo>
                <a:lnTo>
                  <a:pt x="46480" y="53020"/>
                </a:lnTo>
                <a:lnTo>
                  <a:pt x="46610" y="52980"/>
                </a:lnTo>
                <a:lnTo>
                  <a:pt x="46690" y="52960"/>
                </a:lnTo>
                <a:lnTo>
                  <a:pt x="47050" y="52920"/>
                </a:lnTo>
                <a:lnTo>
                  <a:pt x="47640" y="52940"/>
                </a:lnTo>
                <a:lnTo>
                  <a:pt x="47950" y="52920"/>
                </a:lnTo>
                <a:lnTo>
                  <a:pt x="48330" y="52830"/>
                </a:lnTo>
                <a:lnTo>
                  <a:pt x="48470" y="52790"/>
                </a:lnTo>
                <a:lnTo>
                  <a:pt x="49410" y="52340"/>
                </a:lnTo>
                <a:lnTo>
                  <a:pt x="49480" y="52330"/>
                </a:lnTo>
                <a:lnTo>
                  <a:pt x="49560" y="52330"/>
                </a:lnTo>
                <a:lnTo>
                  <a:pt x="50130" y="52420"/>
                </a:lnTo>
                <a:lnTo>
                  <a:pt x="50170" y="52420"/>
                </a:lnTo>
                <a:lnTo>
                  <a:pt x="51210" y="52230"/>
                </a:lnTo>
                <a:lnTo>
                  <a:pt x="52310" y="51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