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Moquegua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Moqueg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80" y="87940"/>
                </a:moveTo>
                <a:lnTo>
                  <a:pt x="73480" y="88210"/>
                </a:lnTo>
                <a:lnTo>
                  <a:pt x="73350" y="88300"/>
                </a:lnTo>
                <a:lnTo>
                  <a:pt x="73280" y="88290"/>
                </a:lnTo>
                <a:lnTo>
                  <a:pt x="73200" y="88280"/>
                </a:lnTo>
                <a:lnTo>
                  <a:pt x="73140" y="88250"/>
                </a:lnTo>
                <a:lnTo>
                  <a:pt x="73090" y="88200"/>
                </a:lnTo>
                <a:lnTo>
                  <a:pt x="73040" y="88130"/>
                </a:lnTo>
                <a:lnTo>
                  <a:pt x="72920" y="87840"/>
                </a:lnTo>
                <a:lnTo>
                  <a:pt x="72880" y="87780"/>
                </a:lnTo>
                <a:lnTo>
                  <a:pt x="72830" y="87740"/>
                </a:lnTo>
                <a:lnTo>
                  <a:pt x="72720" y="87690"/>
                </a:lnTo>
                <a:lnTo>
                  <a:pt x="72620" y="87670"/>
                </a:lnTo>
                <a:lnTo>
                  <a:pt x="72530" y="87670"/>
                </a:lnTo>
                <a:lnTo>
                  <a:pt x="72460" y="87690"/>
                </a:lnTo>
                <a:lnTo>
                  <a:pt x="72340" y="87760"/>
                </a:lnTo>
                <a:lnTo>
                  <a:pt x="72230" y="87890"/>
                </a:lnTo>
                <a:lnTo>
                  <a:pt x="72190" y="87940"/>
                </a:lnTo>
                <a:lnTo>
                  <a:pt x="72170" y="88000"/>
                </a:lnTo>
                <a:lnTo>
                  <a:pt x="72160" y="88070"/>
                </a:lnTo>
                <a:lnTo>
                  <a:pt x="72140" y="88140"/>
                </a:lnTo>
                <a:lnTo>
                  <a:pt x="72090" y="88280"/>
                </a:lnTo>
                <a:lnTo>
                  <a:pt x="72060" y="88360"/>
                </a:lnTo>
                <a:lnTo>
                  <a:pt x="72050" y="88460"/>
                </a:lnTo>
                <a:lnTo>
                  <a:pt x="72070" y="88590"/>
                </a:lnTo>
                <a:lnTo>
                  <a:pt x="72080" y="88600"/>
                </a:lnTo>
                <a:lnTo>
                  <a:pt x="72080" y="88610"/>
                </a:lnTo>
                <a:lnTo>
                  <a:pt x="72120" y="88710"/>
                </a:lnTo>
                <a:lnTo>
                  <a:pt x="72140" y="88780"/>
                </a:lnTo>
                <a:lnTo>
                  <a:pt x="72130" y="88840"/>
                </a:lnTo>
                <a:lnTo>
                  <a:pt x="72130" y="88910"/>
                </a:lnTo>
                <a:lnTo>
                  <a:pt x="72080" y="88990"/>
                </a:lnTo>
                <a:lnTo>
                  <a:pt x="71930" y="89190"/>
                </a:lnTo>
                <a:lnTo>
                  <a:pt x="71540" y="89640"/>
                </a:lnTo>
                <a:lnTo>
                  <a:pt x="71300" y="89750"/>
                </a:lnTo>
                <a:lnTo>
                  <a:pt x="71190" y="89780"/>
                </a:lnTo>
                <a:lnTo>
                  <a:pt x="71100" y="89830"/>
                </a:lnTo>
                <a:lnTo>
                  <a:pt x="71030" y="89880"/>
                </a:lnTo>
                <a:lnTo>
                  <a:pt x="71000" y="89920"/>
                </a:lnTo>
                <a:lnTo>
                  <a:pt x="70940" y="90010"/>
                </a:lnTo>
                <a:lnTo>
                  <a:pt x="70890" y="90120"/>
                </a:lnTo>
                <a:lnTo>
                  <a:pt x="70810" y="90250"/>
                </a:lnTo>
                <a:lnTo>
                  <a:pt x="70600" y="90520"/>
                </a:lnTo>
                <a:lnTo>
                  <a:pt x="70580" y="90570"/>
                </a:lnTo>
                <a:lnTo>
                  <a:pt x="70530" y="90800"/>
                </a:lnTo>
                <a:lnTo>
                  <a:pt x="70510" y="90870"/>
                </a:lnTo>
                <a:lnTo>
                  <a:pt x="70480" y="90950"/>
                </a:lnTo>
                <a:lnTo>
                  <a:pt x="70420" y="91050"/>
                </a:lnTo>
                <a:lnTo>
                  <a:pt x="70380" y="91110"/>
                </a:lnTo>
                <a:lnTo>
                  <a:pt x="70350" y="91150"/>
                </a:lnTo>
                <a:lnTo>
                  <a:pt x="70150" y="91330"/>
                </a:lnTo>
                <a:lnTo>
                  <a:pt x="70100" y="91400"/>
                </a:lnTo>
                <a:lnTo>
                  <a:pt x="70060" y="91460"/>
                </a:lnTo>
                <a:lnTo>
                  <a:pt x="69970" y="91700"/>
                </a:lnTo>
                <a:lnTo>
                  <a:pt x="69940" y="91750"/>
                </a:lnTo>
                <a:lnTo>
                  <a:pt x="69910" y="91790"/>
                </a:lnTo>
                <a:lnTo>
                  <a:pt x="69820" y="91830"/>
                </a:lnTo>
                <a:lnTo>
                  <a:pt x="69760" y="91850"/>
                </a:lnTo>
                <a:lnTo>
                  <a:pt x="69330" y="92030"/>
                </a:lnTo>
                <a:lnTo>
                  <a:pt x="69140" y="92150"/>
                </a:lnTo>
                <a:lnTo>
                  <a:pt x="68960" y="92290"/>
                </a:lnTo>
                <a:lnTo>
                  <a:pt x="68910" y="92340"/>
                </a:lnTo>
                <a:lnTo>
                  <a:pt x="68880" y="92370"/>
                </a:lnTo>
                <a:lnTo>
                  <a:pt x="68850" y="92420"/>
                </a:lnTo>
                <a:lnTo>
                  <a:pt x="68770" y="92570"/>
                </a:lnTo>
                <a:lnTo>
                  <a:pt x="68710" y="92660"/>
                </a:lnTo>
                <a:lnTo>
                  <a:pt x="68580" y="92500"/>
                </a:lnTo>
                <a:lnTo>
                  <a:pt x="68500" y="92450"/>
                </a:lnTo>
                <a:lnTo>
                  <a:pt x="68270" y="92340"/>
                </a:lnTo>
                <a:lnTo>
                  <a:pt x="68090" y="92210"/>
                </a:lnTo>
                <a:lnTo>
                  <a:pt x="67980" y="92160"/>
                </a:lnTo>
                <a:lnTo>
                  <a:pt x="67880" y="92140"/>
                </a:lnTo>
                <a:lnTo>
                  <a:pt x="67720" y="92160"/>
                </a:lnTo>
                <a:lnTo>
                  <a:pt x="67700" y="92170"/>
                </a:lnTo>
                <a:lnTo>
                  <a:pt x="67690" y="92120"/>
                </a:lnTo>
                <a:lnTo>
                  <a:pt x="67720" y="92060"/>
                </a:lnTo>
                <a:lnTo>
                  <a:pt x="67800" y="91960"/>
                </a:lnTo>
                <a:lnTo>
                  <a:pt x="67820" y="91840"/>
                </a:lnTo>
                <a:lnTo>
                  <a:pt x="67800" y="91740"/>
                </a:lnTo>
                <a:lnTo>
                  <a:pt x="67770" y="91640"/>
                </a:lnTo>
                <a:lnTo>
                  <a:pt x="67730" y="91120"/>
                </a:lnTo>
                <a:lnTo>
                  <a:pt x="67710" y="91020"/>
                </a:lnTo>
                <a:lnTo>
                  <a:pt x="67640" y="90820"/>
                </a:lnTo>
                <a:lnTo>
                  <a:pt x="67620" y="90650"/>
                </a:lnTo>
                <a:lnTo>
                  <a:pt x="67600" y="90630"/>
                </a:lnTo>
                <a:lnTo>
                  <a:pt x="67570" y="90620"/>
                </a:lnTo>
                <a:lnTo>
                  <a:pt x="67530" y="90590"/>
                </a:lnTo>
                <a:lnTo>
                  <a:pt x="67400" y="90420"/>
                </a:lnTo>
                <a:lnTo>
                  <a:pt x="67220" y="90300"/>
                </a:lnTo>
                <a:lnTo>
                  <a:pt x="67210" y="90280"/>
                </a:lnTo>
                <a:lnTo>
                  <a:pt x="67190" y="90230"/>
                </a:lnTo>
                <a:lnTo>
                  <a:pt x="67370" y="90090"/>
                </a:lnTo>
                <a:lnTo>
                  <a:pt x="67450" y="90010"/>
                </a:lnTo>
                <a:lnTo>
                  <a:pt x="67510" y="89920"/>
                </a:lnTo>
                <a:lnTo>
                  <a:pt x="67550" y="89770"/>
                </a:lnTo>
                <a:lnTo>
                  <a:pt x="67600" y="89670"/>
                </a:lnTo>
                <a:lnTo>
                  <a:pt x="67730" y="89500"/>
                </a:lnTo>
                <a:lnTo>
                  <a:pt x="67750" y="89460"/>
                </a:lnTo>
                <a:lnTo>
                  <a:pt x="67770" y="89410"/>
                </a:lnTo>
                <a:lnTo>
                  <a:pt x="67880" y="88960"/>
                </a:lnTo>
                <a:lnTo>
                  <a:pt x="67910" y="88910"/>
                </a:lnTo>
                <a:lnTo>
                  <a:pt x="67930" y="88870"/>
                </a:lnTo>
                <a:lnTo>
                  <a:pt x="67950" y="88830"/>
                </a:lnTo>
                <a:lnTo>
                  <a:pt x="67920" y="88770"/>
                </a:lnTo>
                <a:lnTo>
                  <a:pt x="67880" y="88730"/>
                </a:lnTo>
                <a:lnTo>
                  <a:pt x="67580" y="88500"/>
                </a:lnTo>
                <a:lnTo>
                  <a:pt x="67510" y="88330"/>
                </a:lnTo>
                <a:lnTo>
                  <a:pt x="67420" y="88140"/>
                </a:lnTo>
                <a:lnTo>
                  <a:pt x="67390" y="88030"/>
                </a:lnTo>
                <a:lnTo>
                  <a:pt x="67370" y="87920"/>
                </a:lnTo>
                <a:lnTo>
                  <a:pt x="67380" y="87870"/>
                </a:lnTo>
                <a:lnTo>
                  <a:pt x="67390" y="87810"/>
                </a:lnTo>
                <a:lnTo>
                  <a:pt x="67440" y="87720"/>
                </a:lnTo>
                <a:lnTo>
                  <a:pt x="67480" y="87660"/>
                </a:lnTo>
                <a:lnTo>
                  <a:pt x="67730" y="87430"/>
                </a:lnTo>
                <a:lnTo>
                  <a:pt x="67840" y="87370"/>
                </a:lnTo>
                <a:lnTo>
                  <a:pt x="68000" y="87320"/>
                </a:lnTo>
                <a:lnTo>
                  <a:pt x="68050" y="87300"/>
                </a:lnTo>
                <a:lnTo>
                  <a:pt x="68080" y="87250"/>
                </a:lnTo>
                <a:lnTo>
                  <a:pt x="68090" y="87190"/>
                </a:lnTo>
                <a:lnTo>
                  <a:pt x="68100" y="87040"/>
                </a:lnTo>
                <a:lnTo>
                  <a:pt x="68100" y="86980"/>
                </a:lnTo>
                <a:lnTo>
                  <a:pt x="68060" y="86750"/>
                </a:lnTo>
                <a:lnTo>
                  <a:pt x="68070" y="86690"/>
                </a:lnTo>
                <a:lnTo>
                  <a:pt x="68110" y="86640"/>
                </a:lnTo>
                <a:lnTo>
                  <a:pt x="68260" y="86480"/>
                </a:lnTo>
                <a:lnTo>
                  <a:pt x="68490" y="86130"/>
                </a:lnTo>
                <a:lnTo>
                  <a:pt x="68570" y="86050"/>
                </a:lnTo>
                <a:lnTo>
                  <a:pt x="68630" y="86010"/>
                </a:lnTo>
                <a:lnTo>
                  <a:pt x="68870" y="85900"/>
                </a:lnTo>
                <a:lnTo>
                  <a:pt x="68920" y="85890"/>
                </a:lnTo>
                <a:lnTo>
                  <a:pt x="69090" y="85890"/>
                </a:lnTo>
                <a:lnTo>
                  <a:pt x="69150" y="85880"/>
                </a:lnTo>
                <a:lnTo>
                  <a:pt x="69250" y="85850"/>
                </a:lnTo>
                <a:lnTo>
                  <a:pt x="69300" y="85840"/>
                </a:lnTo>
                <a:lnTo>
                  <a:pt x="69350" y="85850"/>
                </a:lnTo>
                <a:lnTo>
                  <a:pt x="69390" y="85880"/>
                </a:lnTo>
                <a:lnTo>
                  <a:pt x="69450" y="85950"/>
                </a:lnTo>
                <a:lnTo>
                  <a:pt x="69490" y="85980"/>
                </a:lnTo>
                <a:lnTo>
                  <a:pt x="69530" y="85980"/>
                </a:lnTo>
                <a:lnTo>
                  <a:pt x="69560" y="85980"/>
                </a:lnTo>
                <a:lnTo>
                  <a:pt x="69730" y="85900"/>
                </a:lnTo>
                <a:lnTo>
                  <a:pt x="69770" y="85870"/>
                </a:lnTo>
                <a:lnTo>
                  <a:pt x="69800" y="85810"/>
                </a:lnTo>
                <a:lnTo>
                  <a:pt x="69800" y="85710"/>
                </a:lnTo>
                <a:lnTo>
                  <a:pt x="69790" y="85650"/>
                </a:lnTo>
                <a:lnTo>
                  <a:pt x="69750" y="85480"/>
                </a:lnTo>
                <a:lnTo>
                  <a:pt x="69750" y="85440"/>
                </a:lnTo>
                <a:lnTo>
                  <a:pt x="69750" y="85390"/>
                </a:lnTo>
                <a:lnTo>
                  <a:pt x="69770" y="85330"/>
                </a:lnTo>
                <a:lnTo>
                  <a:pt x="69810" y="85270"/>
                </a:lnTo>
                <a:lnTo>
                  <a:pt x="69840" y="85220"/>
                </a:lnTo>
                <a:lnTo>
                  <a:pt x="70060" y="85010"/>
                </a:lnTo>
                <a:lnTo>
                  <a:pt x="70180" y="84850"/>
                </a:lnTo>
                <a:lnTo>
                  <a:pt x="70240" y="84560"/>
                </a:lnTo>
                <a:lnTo>
                  <a:pt x="70300" y="83450"/>
                </a:lnTo>
                <a:lnTo>
                  <a:pt x="70410" y="83440"/>
                </a:lnTo>
                <a:lnTo>
                  <a:pt x="70520" y="83480"/>
                </a:lnTo>
                <a:lnTo>
                  <a:pt x="70560" y="83510"/>
                </a:lnTo>
                <a:lnTo>
                  <a:pt x="70570" y="83520"/>
                </a:lnTo>
                <a:lnTo>
                  <a:pt x="70850" y="83720"/>
                </a:lnTo>
                <a:lnTo>
                  <a:pt x="70970" y="83770"/>
                </a:lnTo>
                <a:lnTo>
                  <a:pt x="71100" y="83800"/>
                </a:lnTo>
                <a:lnTo>
                  <a:pt x="71190" y="83800"/>
                </a:lnTo>
                <a:lnTo>
                  <a:pt x="71340" y="83750"/>
                </a:lnTo>
                <a:lnTo>
                  <a:pt x="71400" y="83700"/>
                </a:lnTo>
                <a:lnTo>
                  <a:pt x="71470" y="83660"/>
                </a:lnTo>
                <a:lnTo>
                  <a:pt x="71530" y="83620"/>
                </a:lnTo>
                <a:lnTo>
                  <a:pt x="71680" y="83570"/>
                </a:lnTo>
                <a:lnTo>
                  <a:pt x="71990" y="83760"/>
                </a:lnTo>
                <a:lnTo>
                  <a:pt x="72180" y="83780"/>
                </a:lnTo>
                <a:lnTo>
                  <a:pt x="72250" y="83770"/>
                </a:lnTo>
                <a:lnTo>
                  <a:pt x="72350" y="83770"/>
                </a:lnTo>
                <a:lnTo>
                  <a:pt x="72420" y="83800"/>
                </a:lnTo>
                <a:lnTo>
                  <a:pt x="72470" y="83860"/>
                </a:lnTo>
                <a:lnTo>
                  <a:pt x="72500" y="83920"/>
                </a:lnTo>
                <a:lnTo>
                  <a:pt x="72520" y="84000"/>
                </a:lnTo>
                <a:lnTo>
                  <a:pt x="72520" y="84160"/>
                </a:lnTo>
                <a:lnTo>
                  <a:pt x="72510" y="84320"/>
                </a:lnTo>
                <a:lnTo>
                  <a:pt x="72530" y="84420"/>
                </a:lnTo>
                <a:lnTo>
                  <a:pt x="72590" y="84490"/>
                </a:lnTo>
                <a:lnTo>
                  <a:pt x="72780" y="84600"/>
                </a:lnTo>
                <a:lnTo>
                  <a:pt x="72820" y="84660"/>
                </a:lnTo>
                <a:lnTo>
                  <a:pt x="72840" y="84730"/>
                </a:lnTo>
                <a:lnTo>
                  <a:pt x="72840" y="84780"/>
                </a:lnTo>
                <a:lnTo>
                  <a:pt x="72770" y="84960"/>
                </a:lnTo>
                <a:lnTo>
                  <a:pt x="72740" y="85070"/>
                </a:lnTo>
                <a:lnTo>
                  <a:pt x="72740" y="85170"/>
                </a:lnTo>
                <a:lnTo>
                  <a:pt x="72740" y="85220"/>
                </a:lnTo>
                <a:lnTo>
                  <a:pt x="72820" y="85400"/>
                </a:lnTo>
                <a:lnTo>
                  <a:pt x="72900" y="85710"/>
                </a:lnTo>
                <a:lnTo>
                  <a:pt x="72960" y="85870"/>
                </a:lnTo>
                <a:lnTo>
                  <a:pt x="73030" y="85950"/>
                </a:lnTo>
                <a:lnTo>
                  <a:pt x="73240" y="86070"/>
                </a:lnTo>
                <a:lnTo>
                  <a:pt x="73290" y="86110"/>
                </a:lnTo>
                <a:lnTo>
                  <a:pt x="73320" y="86160"/>
                </a:lnTo>
                <a:lnTo>
                  <a:pt x="73390" y="86280"/>
                </a:lnTo>
                <a:lnTo>
                  <a:pt x="73480" y="86410"/>
                </a:lnTo>
                <a:lnTo>
                  <a:pt x="73720" y="86670"/>
                </a:lnTo>
                <a:lnTo>
                  <a:pt x="73810" y="86740"/>
                </a:lnTo>
                <a:lnTo>
                  <a:pt x="73880" y="86790"/>
                </a:lnTo>
                <a:lnTo>
                  <a:pt x="73930" y="86800"/>
                </a:lnTo>
                <a:lnTo>
                  <a:pt x="74240" y="86850"/>
                </a:lnTo>
                <a:lnTo>
                  <a:pt x="74350" y="87020"/>
                </a:lnTo>
                <a:lnTo>
                  <a:pt x="74310" y="87110"/>
                </a:lnTo>
                <a:lnTo>
                  <a:pt x="74120" y="87270"/>
                </a:lnTo>
                <a:lnTo>
                  <a:pt x="73990" y="87400"/>
                </a:lnTo>
                <a:lnTo>
                  <a:pt x="73940" y="87430"/>
                </a:lnTo>
                <a:lnTo>
                  <a:pt x="73890" y="87450"/>
                </a:lnTo>
                <a:lnTo>
                  <a:pt x="73740" y="87480"/>
                </a:lnTo>
                <a:lnTo>
                  <a:pt x="73690" y="87500"/>
                </a:lnTo>
                <a:lnTo>
                  <a:pt x="73630" y="87530"/>
                </a:lnTo>
                <a:lnTo>
                  <a:pt x="73590" y="87580"/>
                </a:lnTo>
                <a:lnTo>
                  <a:pt x="73570" y="87620"/>
                </a:lnTo>
                <a:lnTo>
                  <a:pt x="73560" y="87760"/>
                </a:lnTo>
                <a:lnTo>
                  <a:pt x="73560" y="87800"/>
                </a:lnTo>
                <a:lnTo>
                  <a:pt x="73570" y="87870"/>
                </a:lnTo>
                <a:lnTo>
                  <a:pt x="73580" y="8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