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Madre de Dios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Madre de Dio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460" y="68550"/>
                </a:moveTo>
                <a:lnTo>
                  <a:pt x="76380" y="70110"/>
                </a:lnTo>
                <a:lnTo>
                  <a:pt x="76300" y="70130"/>
                </a:lnTo>
                <a:lnTo>
                  <a:pt x="76170" y="70100"/>
                </a:lnTo>
                <a:lnTo>
                  <a:pt x="72880" y="68460"/>
                </a:lnTo>
                <a:lnTo>
                  <a:pt x="72800" y="68450"/>
                </a:lnTo>
                <a:lnTo>
                  <a:pt x="72720" y="68510"/>
                </a:lnTo>
                <a:lnTo>
                  <a:pt x="72560" y="68480"/>
                </a:lnTo>
                <a:lnTo>
                  <a:pt x="72400" y="68460"/>
                </a:lnTo>
                <a:lnTo>
                  <a:pt x="72140" y="68490"/>
                </a:lnTo>
                <a:lnTo>
                  <a:pt x="71910" y="68440"/>
                </a:lnTo>
                <a:lnTo>
                  <a:pt x="71760" y="68430"/>
                </a:lnTo>
                <a:lnTo>
                  <a:pt x="71680" y="68440"/>
                </a:lnTo>
                <a:lnTo>
                  <a:pt x="71630" y="68470"/>
                </a:lnTo>
                <a:lnTo>
                  <a:pt x="71610" y="68540"/>
                </a:lnTo>
                <a:lnTo>
                  <a:pt x="71640" y="68600"/>
                </a:lnTo>
                <a:lnTo>
                  <a:pt x="71680" y="68660"/>
                </a:lnTo>
                <a:lnTo>
                  <a:pt x="71750" y="68700"/>
                </a:lnTo>
                <a:lnTo>
                  <a:pt x="71870" y="68780"/>
                </a:lnTo>
                <a:lnTo>
                  <a:pt x="71910" y="68830"/>
                </a:lnTo>
                <a:lnTo>
                  <a:pt x="71910" y="68890"/>
                </a:lnTo>
                <a:lnTo>
                  <a:pt x="71850" y="68940"/>
                </a:lnTo>
                <a:lnTo>
                  <a:pt x="71750" y="68980"/>
                </a:lnTo>
                <a:lnTo>
                  <a:pt x="71140" y="69020"/>
                </a:lnTo>
                <a:lnTo>
                  <a:pt x="69770" y="68770"/>
                </a:lnTo>
                <a:lnTo>
                  <a:pt x="69640" y="68780"/>
                </a:lnTo>
                <a:lnTo>
                  <a:pt x="69480" y="68760"/>
                </a:lnTo>
                <a:lnTo>
                  <a:pt x="69410" y="68740"/>
                </a:lnTo>
                <a:lnTo>
                  <a:pt x="68800" y="68340"/>
                </a:lnTo>
                <a:lnTo>
                  <a:pt x="68720" y="68300"/>
                </a:lnTo>
                <a:lnTo>
                  <a:pt x="67980" y="68100"/>
                </a:lnTo>
                <a:lnTo>
                  <a:pt x="67460" y="67900"/>
                </a:lnTo>
                <a:lnTo>
                  <a:pt x="67370" y="67850"/>
                </a:lnTo>
                <a:lnTo>
                  <a:pt x="67260" y="67760"/>
                </a:lnTo>
                <a:lnTo>
                  <a:pt x="67200" y="67740"/>
                </a:lnTo>
                <a:lnTo>
                  <a:pt x="67140" y="67720"/>
                </a:lnTo>
                <a:lnTo>
                  <a:pt x="67040" y="67720"/>
                </a:lnTo>
                <a:lnTo>
                  <a:pt x="66790" y="67740"/>
                </a:lnTo>
                <a:lnTo>
                  <a:pt x="66700" y="67740"/>
                </a:lnTo>
                <a:lnTo>
                  <a:pt x="66590" y="67730"/>
                </a:lnTo>
                <a:lnTo>
                  <a:pt x="65680" y="67440"/>
                </a:lnTo>
                <a:lnTo>
                  <a:pt x="65550" y="67380"/>
                </a:lnTo>
                <a:lnTo>
                  <a:pt x="65400" y="67270"/>
                </a:lnTo>
                <a:lnTo>
                  <a:pt x="65320" y="67140"/>
                </a:lnTo>
                <a:lnTo>
                  <a:pt x="65200" y="66890"/>
                </a:lnTo>
                <a:lnTo>
                  <a:pt x="65150" y="66810"/>
                </a:lnTo>
                <a:lnTo>
                  <a:pt x="65120" y="66730"/>
                </a:lnTo>
                <a:lnTo>
                  <a:pt x="65120" y="66600"/>
                </a:lnTo>
                <a:lnTo>
                  <a:pt x="65140" y="66510"/>
                </a:lnTo>
                <a:lnTo>
                  <a:pt x="65220" y="66290"/>
                </a:lnTo>
                <a:lnTo>
                  <a:pt x="65230" y="66180"/>
                </a:lnTo>
                <a:lnTo>
                  <a:pt x="65190" y="66010"/>
                </a:lnTo>
                <a:lnTo>
                  <a:pt x="65120" y="65780"/>
                </a:lnTo>
                <a:lnTo>
                  <a:pt x="64960" y="65400"/>
                </a:lnTo>
                <a:lnTo>
                  <a:pt x="64850" y="65170"/>
                </a:lnTo>
                <a:lnTo>
                  <a:pt x="64810" y="65110"/>
                </a:lnTo>
                <a:lnTo>
                  <a:pt x="64750" y="65040"/>
                </a:lnTo>
                <a:lnTo>
                  <a:pt x="64700" y="65010"/>
                </a:lnTo>
                <a:lnTo>
                  <a:pt x="64650" y="64990"/>
                </a:lnTo>
                <a:lnTo>
                  <a:pt x="64590" y="64970"/>
                </a:lnTo>
                <a:lnTo>
                  <a:pt x="64520" y="64970"/>
                </a:lnTo>
                <a:lnTo>
                  <a:pt x="64370" y="64940"/>
                </a:lnTo>
                <a:lnTo>
                  <a:pt x="64230" y="64880"/>
                </a:lnTo>
                <a:lnTo>
                  <a:pt x="64170" y="64830"/>
                </a:lnTo>
                <a:lnTo>
                  <a:pt x="64130" y="64760"/>
                </a:lnTo>
                <a:lnTo>
                  <a:pt x="64080" y="64680"/>
                </a:lnTo>
                <a:lnTo>
                  <a:pt x="63950" y="64170"/>
                </a:lnTo>
                <a:lnTo>
                  <a:pt x="63900" y="64060"/>
                </a:lnTo>
                <a:lnTo>
                  <a:pt x="63850" y="63980"/>
                </a:lnTo>
                <a:lnTo>
                  <a:pt x="63790" y="63930"/>
                </a:lnTo>
                <a:lnTo>
                  <a:pt x="63440" y="63760"/>
                </a:lnTo>
                <a:lnTo>
                  <a:pt x="63040" y="63510"/>
                </a:lnTo>
                <a:lnTo>
                  <a:pt x="62950" y="63420"/>
                </a:lnTo>
                <a:lnTo>
                  <a:pt x="62930" y="63400"/>
                </a:lnTo>
                <a:lnTo>
                  <a:pt x="62920" y="63370"/>
                </a:lnTo>
                <a:lnTo>
                  <a:pt x="62900" y="63320"/>
                </a:lnTo>
                <a:lnTo>
                  <a:pt x="62820" y="62910"/>
                </a:lnTo>
                <a:lnTo>
                  <a:pt x="62820" y="62830"/>
                </a:lnTo>
                <a:lnTo>
                  <a:pt x="62860" y="62650"/>
                </a:lnTo>
                <a:lnTo>
                  <a:pt x="62900" y="62510"/>
                </a:lnTo>
                <a:lnTo>
                  <a:pt x="62970" y="62200"/>
                </a:lnTo>
                <a:lnTo>
                  <a:pt x="62990" y="62000"/>
                </a:lnTo>
                <a:lnTo>
                  <a:pt x="63070" y="61730"/>
                </a:lnTo>
                <a:lnTo>
                  <a:pt x="63710" y="60540"/>
                </a:lnTo>
                <a:lnTo>
                  <a:pt x="63790" y="60280"/>
                </a:lnTo>
                <a:lnTo>
                  <a:pt x="63810" y="59970"/>
                </a:lnTo>
                <a:lnTo>
                  <a:pt x="63810" y="59850"/>
                </a:lnTo>
                <a:lnTo>
                  <a:pt x="63830" y="59710"/>
                </a:lnTo>
                <a:lnTo>
                  <a:pt x="63860" y="59600"/>
                </a:lnTo>
                <a:lnTo>
                  <a:pt x="63910" y="59480"/>
                </a:lnTo>
                <a:lnTo>
                  <a:pt x="64270" y="58830"/>
                </a:lnTo>
                <a:lnTo>
                  <a:pt x="64290" y="58760"/>
                </a:lnTo>
                <a:lnTo>
                  <a:pt x="64290" y="58690"/>
                </a:lnTo>
                <a:lnTo>
                  <a:pt x="64250" y="58610"/>
                </a:lnTo>
                <a:lnTo>
                  <a:pt x="63980" y="58270"/>
                </a:lnTo>
                <a:lnTo>
                  <a:pt x="63980" y="58220"/>
                </a:lnTo>
                <a:lnTo>
                  <a:pt x="63980" y="58170"/>
                </a:lnTo>
                <a:lnTo>
                  <a:pt x="64030" y="58120"/>
                </a:lnTo>
                <a:lnTo>
                  <a:pt x="64120" y="58080"/>
                </a:lnTo>
                <a:lnTo>
                  <a:pt x="64300" y="58090"/>
                </a:lnTo>
                <a:lnTo>
                  <a:pt x="64400" y="58120"/>
                </a:lnTo>
                <a:lnTo>
                  <a:pt x="64490" y="58160"/>
                </a:lnTo>
                <a:lnTo>
                  <a:pt x="64690" y="58310"/>
                </a:lnTo>
                <a:lnTo>
                  <a:pt x="64730" y="58330"/>
                </a:lnTo>
                <a:lnTo>
                  <a:pt x="64850" y="58360"/>
                </a:lnTo>
                <a:lnTo>
                  <a:pt x="65530" y="58330"/>
                </a:lnTo>
                <a:lnTo>
                  <a:pt x="65640" y="58310"/>
                </a:lnTo>
                <a:lnTo>
                  <a:pt x="65690" y="58290"/>
                </a:lnTo>
                <a:lnTo>
                  <a:pt x="67860" y="57170"/>
                </a:lnTo>
                <a:lnTo>
                  <a:pt x="68280" y="57040"/>
                </a:lnTo>
                <a:lnTo>
                  <a:pt x="68370" y="57000"/>
                </a:lnTo>
                <a:lnTo>
                  <a:pt x="68570" y="56880"/>
                </a:lnTo>
                <a:lnTo>
                  <a:pt x="68840" y="56650"/>
                </a:lnTo>
                <a:lnTo>
                  <a:pt x="69100" y="56490"/>
                </a:lnTo>
                <a:lnTo>
                  <a:pt x="69400" y="56240"/>
                </a:lnTo>
                <a:lnTo>
                  <a:pt x="69480" y="56190"/>
                </a:lnTo>
                <a:lnTo>
                  <a:pt x="69600" y="56100"/>
                </a:lnTo>
                <a:lnTo>
                  <a:pt x="70070" y="55540"/>
                </a:lnTo>
                <a:lnTo>
                  <a:pt x="70220" y="55300"/>
                </a:lnTo>
                <a:lnTo>
                  <a:pt x="70280" y="55140"/>
                </a:lnTo>
                <a:lnTo>
                  <a:pt x="70320" y="54970"/>
                </a:lnTo>
                <a:lnTo>
                  <a:pt x="70370" y="54290"/>
                </a:lnTo>
                <a:lnTo>
                  <a:pt x="70390" y="54170"/>
                </a:lnTo>
                <a:lnTo>
                  <a:pt x="70460" y="53950"/>
                </a:lnTo>
                <a:lnTo>
                  <a:pt x="70530" y="53860"/>
                </a:lnTo>
                <a:lnTo>
                  <a:pt x="70690" y="53710"/>
                </a:lnTo>
                <a:lnTo>
                  <a:pt x="71330" y="53230"/>
                </a:lnTo>
                <a:lnTo>
                  <a:pt x="71340" y="53230"/>
                </a:lnTo>
                <a:lnTo>
                  <a:pt x="71330" y="53640"/>
                </a:lnTo>
                <a:lnTo>
                  <a:pt x="71330" y="54270"/>
                </a:lnTo>
                <a:lnTo>
                  <a:pt x="71330" y="54910"/>
                </a:lnTo>
                <a:lnTo>
                  <a:pt x="71330" y="55540"/>
                </a:lnTo>
                <a:lnTo>
                  <a:pt x="71330" y="56170"/>
                </a:lnTo>
                <a:lnTo>
                  <a:pt x="71330" y="56800"/>
                </a:lnTo>
                <a:lnTo>
                  <a:pt x="71320" y="57430"/>
                </a:lnTo>
                <a:lnTo>
                  <a:pt x="71320" y="58060"/>
                </a:lnTo>
                <a:lnTo>
                  <a:pt x="71320" y="58470"/>
                </a:lnTo>
                <a:lnTo>
                  <a:pt x="71740" y="58130"/>
                </a:lnTo>
                <a:lnTo>
                  <a:pt x="71850" y="58110"/>
                </a:lnTo>
                <a:lnTo>
                  <a:pt x="71980" y="58220"/>
                </a:lnTo>
                <a:lnTo>
                  <a:pt x="72190" y="58480"/>
                </a:lnTo>
                <a:lnTo>
                  <a:pt x="72320" y="58600"/>
                </a:lnTo>
                <a:lnTo>
                  <a:pt x="72540" y="58710"/>
                </a:lnTo>
                <a:lnTo>
                  <a:pt x="72790" y="58750"/>
                </a:lnTo>
                <a:lnTo>
                  <a:pt x="73040" y="58740"/>
                </a:lnTo>
                <a:lnTo>
                  <a:pt x="73280" y="58690"/>
                </a:lnTo>
                <a:lnTo>
                  <a:pt x="73480" y="58620"/>
                </a:lnTo>
                <a:lnTo>
                  <a:pt x="74670" y="58010"/>
                </a:lnTo>
                <a:lnTo>
                  <a:pt x="74870" y="58020"/>
                </a:lnTo>
                <a:lnTo>
                  <a:pt x="74960" y="58050"/>
                </a:lnTo>
                <a:lnTo>
                  <a:pt x="75060" y="58060"/>
                </a:lnTo>
                <a:lnTo>
                  <a:pt x="75260" y="58040"/>
                </a:lnTo>
                <a:lnTo>
                  <a:pt x="75390" y="58050"/>
                </a:lnTo>
                <a:lnTo>
                  <a:pt x="75470" y="58090"/>
                </a:lnTo>
                <a:lnTo>
                  <a:pt x="75650" y="58210"/>
                </a:lnTo>
                <a:lnTo>
                  <a:pt x="75820" y="58240"/>
                </a:lnTo>
                <a:lnTo>
                  <a:pt x="76420" y="58170"/>
                </a:lnTo>
                <a:lnTo>
                  <a:pt x="76510" y="58180"/>
                </a:lnTo>
                <a:lnTo>
                  <a:pt x="76530" y="58210"/>
                </a:lnTo>
                <a:lnTo>
                  <a:pt x="76550" y="58240"/>
                </a:lnTo>
                <a:lnTo>
                  <a:pt x="76570" y="58270"/>
                </a:lnTo>
                <a:lnTo>
                  <a:pt x="76580" y="58300"/>
                </a:lnTo>
                <a:lnTo>
                  <a:pt x="76600" y="58330"/>
                </a:lnTo>
                <a:lnTo>
                  <a:pt x="76620" y="58360"/>
                </a:lnTo>
                <a:lnTo>
                  <a:pt x="76640" y="58390"/>
                </a:lnTo>
                <a:lnTo>
                  <a:pt x="76650" y="58420"/>
                </a:lnTo>
                <a:lnTo>
                  <a:pt x="77160" y="59320"/>
                </a:lnTo>
                <a:lnTo>
                  <a:pt x="77670" y="60220"/>
                </a:lnTo>
                <a:lnTo>
                  <a:pt x="78180" y="61120"/>
                </a:lnTo>
                <a:lnTo>
                  <a:pt x="78690" y="62030"/>
                </a:lnTo>
                <a:lnTo>
                  <a:pt x="79200" y="62930"/>
                </a:lnTo>
                <a:lnTo>
                  <a:pt x="79710" y="63830"/>
                </a:lnTo>
                <a:lnTo>
                  <a:pt x="80220" y="64740"/>
                </a:lnTo>
                <a:lnTo>
                  <a:pt x="80730" y="65640"/>
                </a:lnTo>
                <a:lnTo>
                  <a:pt x="80850" y="65860"/>
                </a:lnTo>
                <a:lnTo>
                  <a:pt x="80870" y="65900"/>
                </a:lnTo>
                <a:lnTo>
                  <a:pt x="80820" y="65920"/>
                </a:lnTo>
                <a:lnTo>
                  <a:pt x="80790" y="65970"/>
                </a:lnTo>
                <a:lnTo>
                  <a:pt x="80760" y="66070"/>
                </a:lnTo>
                <a:lnTo>
                  <a:pt x="80720" y="66150"/>
                </a:lnTo>
                <a:lnTo>
                  <a:pt x="80670" y="66220"/>
                </a:lnTo>
                <a:lnTo>
                  <a:pt x="80600" y="66280"/>
                </a:lnTo>
                <a:lnTo>
                  <a:pt x="80450" y="66360"/>
                </a:lnTo>
                <a:lnTo>
                  <a:pt x="80390" y="66420"/>
                </a:lnTo>
                <a:lnTo>
                  <a:pt x="80340" y="66490"/>
                </a:lnTo>
                <a:lnTo>
                  <a:pt x="80330" y="66570"/>
                </a:lnTo>
                <a:lnTo>
                  <a:pt x="80380" y="66620"/>
                </a:lnTo>
                <a:lnTo>
                  <a:pt x="80540" y="66660"/>
                </a:lnTo>
                <a:lnTo>
                  <a:pt x="80590" y="66720"/>
                </a:lnTo>
                <a:lnTo>
                  <a:pt x="80470" y="66940"/>
                </a:lnTo>
                <a:lnTo>
                  <a:pt x="80440" y="66990"/>
                </a:lnTo>
                <a:lnTo>
                  <a:pt x="80030" y="67100"/>
                </a:lnTo>
                <a:lnTo>
                  <a:pt x="79930" y="67160"/>
                </a:lnTo>
                <a:lnTo>
                  <a:pt x="79860" y="67270"/>
                </a:lnTo>
                <a:lnTo>
                  <a:pt x="79800" y="67410"/>
                </a:lnTo>
                <a:lnTo>
                  <a:pt x="79690" y="67390"/>
                </a:lnTo>
                <a:lnTo>
                  <a:pt x="79630" y="67490"/>
                </a:lnTo>
                <a:lnTo>
                  <a:pt x="79580" y="67610"/>
                </a:lnTo>
                <a:lnTo>
                  <a:pt x="79420" y="67730"/>
                </a:lnTo>
                <a:lnTo>
                  <a:pt x="79400" y="67840"/>
                </a:lnTo>
                <a:lnTo>
                  <a:pt x="79400" y="68060"/>
                </a:lnTo>
                <a:lnTo>
                  <a:pt x="79460" y="68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