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Loreto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Lore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010" y="41250"/>
                </a:moveTo>
                <a:lnTo>
                  <a:pt x="55000" y="41250"/>
                </a:lnTo>
                <a:lnTo>
                  <a:pt x="54950" y="41190"/>
                </a:lnTo>
                <a:lnTo>
                  <a:pt x="54890" y="41140"/>
                </a:lnTo>
                <a:lnTo>
                  <a:pt x="54830" y="41110"/>
                </a:lnTo>
                <a:lnTo>
                  <a:pt x="54600" y="41000"/>
                </a:lnTo>
                <a:lnTo>
                  <a:pt x="53810" y="40700"/>
                </a:lnTo>
                <a:lnTo>
                  <a:pt x="53560" y="40630"/>
                </a:lnTo>
                <a:lnTo>
                  <a:pt x="53430" y="40620"/>
                </a:lnTo>
                <a:lnTo>
                  <a:pt x="53090" y="40610"/>
                </a:lnTo>
                <a:lnTo>
                  <a:pt x="52870" y="40540"/>
                </a:lnTo>
                <a:lnTo>
                  <a:pt x="52400" y="40250"/>
                </a:lnTo>
                <a:lnTo>
                  <a:pt x="52210" y="40220"/>
                </a:lnTo>
                <a:lnTo>
                  <a:pt x="52130" y="40230"/>
                </a:lnTo>
                <a:lnTo>
                  <a:pt x="52060" y="40260"/>
                </a:lnTo>
                <a:lnTo>
                  <a:pt x="52010" y="40320"/>
                </a:lnTo>
                <a:lnTo>
                  <a:pt x="51970" y="40430"/>
                </a:lnTo>
                <a:lnTo>
                  <a:pt x="51970" y="40520"/>
                </a:lnTo>
                <a:lnTo>
                  <a:pt x="51990" y="40600"/>
                </a:lnTo>
                <a:lnTo>
                  <a:pt x="52030" y="40670"/>
                </a:lnTo>
                <a:lnTo>
                  <a:pt x="52070" y="40800"/>
                </a:lnTo>
                <a:lnTo>
                  <a:pt x="52190" y="41470"/>
                </a:lnTo>
                <a:lnTo>
                  <a:pt x="52200" y="41640"/>
                </a:lnTo>
                <a:lnTo>
                  <a:pt x="52180" y="41950"/>
                </a:lnTo>
                <a:lnTo>
                  <a:pt x="52250" y="42400"/>
                </a:lnTo>
                <a:lnTo>
                  <a:pt x="52240" y="42840"/>
                </a:lnTo>
                <a:lnTo>
                  <a:pt x="52220" y="42920"/>
                </a:lnTo>
                <a:lnTo>
                  <a:pt x="52200" y="42990"/>
                </a:lnTo>
                <a:lnTo>
                  <a:pt x="52150" y="43060"/>
                </a:lnTo>
                <a:lnTo>
                  <a:pt x="52080" y="43120"/>
                </a:lnTo>
                <a:lnTo>
                  <a:pt x="51990" y="43180"/>
                </a:lnTo>
                <a:lnTo>
                  <a:pt x="51680" y="43350"/>
                </a:lnTo>
                <a:lnTo>
                  <a:pt x="51560" y="43390"/>
                </a:lnTo>
                <a:lnTo>
                  <a:pt x="50450" y="43580"/>
                </a:lnTo>
                <a:lnTo>
                  <a:pt x="50050" y="43710"/>
                </a:lnTo>
                <a:lnTo>
                  <a:pt x="49890" y="43790"/>
                </a:lnTo>
                <a:lnTo>
                  <a:pt x="49610" y="43990"/>
                </a:lnTo>
                <a:lnTo>
                  <a:pt x="49510" y="44040"/>
                </a:lnTo>
                <a:lnTo>
                  <a:pt x="49390" y="44090"/>
                </a:lnTo>
                <a:lnTo>
                  <a:pt x="49150" y="44140"/>
                </a:lnTo>
                <a:lnTo>
                  <a:pt x="48540" y="44140"/>
                </a:lnTo>
                <a:lnTo>
                  <a:pt x="48460" y="44100"/>
                </a:lnTo>
                <a:lnTo>
                  <a:pt x="48400" y="44080"/>
                </a:lnTo>
                <a:lnTo>
                  <a:pt x="48350" y="44080"/>
                </a:lnTo>
                <a:lnTo>
                  <a:pt x="48290" y="44140"/>
                </a:lnTo>
                <a:lnTo>
                  <a:pt x="48240" y="44240"/>
                </a:lnTo>
                <a:lnTo>
                  <a:pt x="48220" y="44320"/>
                </a:lnTo>
                <a:lnTo>
                  <a:pt x="48210" y="44400"/>
                </a:lnTo>
                <a:lnTo>
                  <a:pt x="48180" y="44460"/>
                </a:lnTo>
                <a:lnTo>
                  <a:pt x="48140" y="44520"/>
                </a:lnTo>
                <a:lnTo>
                  <a:pt x="48100" y="44560"/>
                </a:lnTo>
                <a:lnTo>
                  <a:pt x="47980" y="44570"/>
                </a:lnTo>
                <a:lnTo>
                  <a:pt x="47920" y="44560"/>
                </a:lnTo>
                <a:lnTo>
                  <a:pt x="47860" y="44570"/>
                </a:lnTo>
                <a:lnTo>
                  <a:pt x="47790" y="44600"/>
                </a:lnTo>
                <a:lnTo>
                  <a:pt x="47700" y="44660"/>
                </a:lnTo>
                <a:lnTo>
                  <a:pt x="47630" y="44720"/>
                </a:lnTo>
                <a:lnTo>
                  <a:pt x="47580" y="44820"/>
                </a:lnTo>
                <a:lnTo>
                  <a:pt x="47570" y="44910"/>
                </a:lnTo>
                <a:lnTo>
                  <a:pt x="47570" y="45010"/>
                </a:lnTo>
                <a:lnTo>
                  <a:pt x="47620" y="45200"/>
                </a:lnTo>
                <a:lnTo>
                  <a:pt x="47650" y="45260"/>
                </a:lnTo>
                <a:lnTo>
                  <a:pt x="47730" y="45390"/>
                </a:lnTo>
                <a:lnTo>
                  <a:pt x="47990" y="45690"/>
                </a:lnTo>
                <a:lnTo>
                  <a:pt x="48020" y="45750"/>
                </a:lnTo>
                <a:lnTo>
                  <a:pt x="48040" y="45830"/>
                </a:lnTo>
                <a:lnTo>
                  <a:pt x="48020" y="45900"/>
                </a:lnTo>
                <a:lnTo>
                  <a:pt x="47960" y="45940"/>
                </a:lnTo>
                <a:lnTo>
                  <a:pt x="47850" y="45940"/>
                </a:lnTo>
                <a:lnTo>
                  <a:pt x="47750" y="45900"/>
                </a:lnTo>
                <a:lnTo>
                  <a:pt x="47670" y="45860"/>
                </a:lnTo>
                <a:lnTo>
                  <a:pt x="47310" y="45560"/>
                </a:lnTo>
                <a:lnTo>
                  <a:pt x="47250" y="45510"/>
                </a:lnTo>
                <a:lnTo>
                  <a:pt x="47190" y="45480"/>
                </a:lnTo>
                <a:lnTo>
                  <a:pt x="47110" y="45460"/>
                </a:lnTo>
                <a:lnTo>
                  <a:pt x="47000" y="45460"/>
                </a:lnTo>
                <a:lnTo>
                  <a:pt x="46920" y="45500"/>
                </a:lnTo>
                <a:lnTo>
                  <a:pt x="46840" y="45580"/>
                </a:lnTo>
                <a:lnTo>
                  <a:pt x="46790" y="45660"/>
                </a:lnTo>
                <a:lnTo>
                  <a:pt x="46720" y="45750"/>
                </a:lnTo>
                <a:lnTo>
                  <a:pt x="46630" y="45830"/>
                </a:lnTo>
                <a:lnTo>
                  <a:pt x="46290" y="46050"/>
                </a:lnTo>
                <a:lnTo>
                  <a:pt x="46140" y="46190"/>
                </a:lnTo>
                <a:lnTo>
                  <a:pt x="45990" y="46350"/>
                </a:lnTo>
                <a:lnTo>
                  <a:pt x="45790" y="46520"/>
                </a:lnTo>
                <a:lnTo>
                  <a:pt x="45300" y="46750"/>
                </a:lnTo>
                <a:lnTo>
                  <a:pt x="45400" y="46370"/>
                </a:lnTo>
                <a:lnTo>
                  <a:pt x="45540" y="45900"/>
                </a:lnTo>
                <a:lnTo>
                  <a:pt x="45580" y="45630"/>
                </a:lnTo>
                <a:lnTo>
                  <a:pt x="45630" y="45380"/>
                </a:lnTo>
                <a:lnTo>
                  <a:pt x="45660" y="45290"/>
                </a:lnTo>
                <a:lnTo>
                  <a:pt x="45690" y="45210"/>
                </a:lnTo>
                <a:lnTo>
                  <a:pt x="46160" y="44650"/>
                </a:lnTo>
                <a:lnTo>
                  <a:pt x="46200" y="44580"/>
                </a:lnTo>
                <a:lnTo>
                  <a:pt x="46230" y="44510"/>
                </a:lnTo>
                <a:lnTo>
                  <a:pt x="46260" y="44420"/>
                </a:lnTo>
                <a:lnTo>
                  <a:pt x="46260" y="44300"/>
                </a:lnTo>
                <a:lnTo>
                  <a:pt x="46240" y="44130"/>
                </a:lnTo>
                <a:lnTo>
                  <a:pt x="46080" y="43640"/>
                </a:lnTo>
                <a:lnTo>
                  <a:pt x="44890" y="41110"/>
                </a:lnTo>
                <a:lnTo>
                  <a:pt x="44780" y="40790"/>
                </a:lnTo>
                <a:lnTo>
                  <a:pt x="44730" y="40540"/>
                </a:lnTo>
                <a:lnTo>
                  <a:pt x="44690" y="40260"/>
                </a:lnTo>
                <a:lnTo>
                  <a:pt x="44760" y="39180"/>
                </a:lnTo>
                <a:lnTo>
                  <a:pt x="44750" y="39010"/>
                </a:lnTo>
                <a:lnTo>
                  <a:pt x="44710" y="38910"/>
                </a:lnTo>
                <a:lnTo>
                  <a:pt x="44680" y="38830"/>
                </a:lnTo>
                <a:lnTo>
                  <a:pt x="44640" y="38690"/>
                </a:lnTo>
                <a:lnTo>
                  <a:pt x="44630" y="38650"/>
                </a:lnTo>
                <a:lnTo>
                  <a:pt x="44640" y="38610"/>
                </a:lnTo>
                <a:lnTo>
                  <a:pt x="44720" y="38350"/>
                </a:lnTo>
                <a:lnTo>
                  <a:pt x="44960" y="37820"/>
                </a:lnTo>
                <a:lnTo>
                  <a:pt x="45120" y="37590"/>
                </a:lnTo>
                <a:lnTo>
                  <a:pt x="45220" y="37510"/>
                </a:lnTo>
                <a:lnTo>
                  <a:pt x="45280" y="37480"/>
                </a:lnTo>
                <a:lnTo>
                  <a:pt x="45390" y="37450"/>
                </a:lnTo>
                <a:lnTo>
                  <a:pt x="45490" y="37430"/>
                </a:lnTo>
                <a:lnTo>
                  <a:pt x="45620" y="37430"/>
                </a:lnTo>
                <a:lnTo>
                  <a:pt x="45740" y="37450"/>
                </a:lnTo>
                <a:lnTo>
                  <a:pt x="45930" y="37500"/>
                </a:lnTo>
                <a:lnTo>
                  <a:pt x="46030" y="37550"/>
                </a:lnTo>
                <a:lnTo>
                  <a:pt x="46180" y="37640"/>
                </a:lnTo>
                <a:lnTo>
                  <a:pt x="46300" y="37740"/>
                </a:lnTo>
                <a:lnTo>
                  <a:pt x="46720" y="38280"/>
                </a:lnTo>
                <a:lnTo>
                  <a:pt x="46780" y="38330"/>
                </a:lnTo>
                <a:lnTo>
                  <a:pt x="46840" y="38360"/>
                </a:lnTo>
                <a:lnTo>
                  <a:pt x="46920" y="38370"/>
                </a:lnTo>
                <a:lnTo>
                  <a:pt x="46990" y="38360"/>
                </a:lnTo>
                <a:lnTo>
                  <a:pt x="47050" y="38320"/>
                </a:lnTo>
                <a:lnTo>
                  <a:pt x="47110" y="38280"/>
                </a:lnTo>
                <a:lnTo>
                  <a:pt x="47150" y="38220"/>
                </a:lnTo>
                <a:lnTo>
                  <a:pt x="47240" y="38020"/>
                </a:lnTo>
                <a:lnTo>
                  <a:pt x="47490" y="37650"/>
                </a:lnTo>
                <a:lnTo>
                  <a:pt x="47530" y="37590"/>
                </a:lnTo>
                <a:lnTo>
                  <a:pt x="47550" y="37530"/>
                </a:lnTo>
                <a:lnTo>
                  <a:pt x="47640" y="37130"/>
                </a:lnTo>
                <a:lnTo>
                  <a:pt x="47640" y="37080"/>
                </a:lnTo>
                <a:lnTo>
                  <a:pt x="47640" y="36900"/>
                </a:lnTo>
                <a:lnTo>
                  <a:pt x="47780" y="35490"/>
                </a:lnTo>
                <a:lnTo>
                  <a:pt x="47770" y="35420"/>
                </a:lnTo>
                <a:lnTo>
                  <a:pt x="47770" y="35360"/>
                </a:lnTo>
                <a:lnTo>
                  <a:pt x="47750" y="35300"/>
                </a:lnTo>
                <a:lnTo>
                  <a:pt x="47720" y="35230"/>
                </a:lnTo>
                <a:lnTo>
                  <a:pt x="47620" y="35060"/>
                </a:lnTo>
                <a:lnTo>
                  <a:pt x="47580" y="35010"/>
                </a:lnTo>
                <a:lnTo>
                  <a:pt x="47250" y="34670"/>
                </a:lnTo>
                <a:lnTo>
                  <a:pt x="47100" y="34580"/>
                </a:lnTo>
                <a:lnTo>
                  <a:pt x="46790" y="34460"/>
                </a:lnTo>
                <a:lnTo>
                  <a:pt x="46530" y="34390"/>
                </a:lnTo>
                <a:lnTo>
                  <a:pt x="45930" y="34270"/>
                </a:lnTo>
                <a:lnTo>
                  <a:pt x="45610" y="34250"/>
                </a:lnTo>
                <a:lnTo>
                  <a:pt x="45160" y="34280"/>
                </a:lnTo>
                <a:lnTo>
                  <a:pt x="44960" y="34320"/>
                </a:lnTo>
                <a:lnTo>
                  <a:pt x="44870" y="34330"/>
                </a:lnTo>
                <a:lnTo>
                  <a:pt x="44760" y="34320"/>
                </a:lnTo>
                <a:lnTo>
                  <a:pt x="44580" y="34260"/>
                </a:lnTo>
                <a:lnTo>
                  <a:pt x="44480" y="34200"/>
                </a:lnTo>
                <a:lnTo>
                  <a:pt x="44400" y="34140"/>
                </a:lnTo>
                <a:lnTo>
                  <a:pt x="44010" y="33740"/>
                </a:lnTo>
                <a:lnTo>
                  <a:pt x="43890" y="33570"/>
                </a:lnTo>
                <a:lnTo>
                  <a:pt x="43780" y="33440"/>
                </a:lnTo>
                <a:lnTo>
                  <a:pt x="43710" y="33390"/>
                </a:lnTo>
                <a:lnTo>
                  <a:pt x="43630" y="33350"/>
                </a:lnTo>
                <a:lnTo>
                  <a:pt x="43530" y="33330"/>
                </a:lnTo>
                <a:lnTo>
                  <a:pt x="43450" y="33320"/>
                </a:lnTo>
                <a:lnTo>
                  <a:pt x="43300" y="33370"/>
                </a:lnTo>
                <a:lnTo>
                  <a:pt x="42590" y="33870"/>
                </a:lnTo>
                <a:lnTo>
                  <a:pt x="42450" y="33940"/>
                </a:lnTo>
                <a:lnTo>
                  <a:pt x="42310" y="33970"/>
                </a:lnTo>
                <a:lnTo>
                  <a:pt x="42220" y="33980"/>
                </a:lnTo>
                <a:lnTo>
                  <a:pt x="42120" y="33970"/>
                </a:lnTo>
                <a:lnTo>
                  <a:pt x="41980" y="33920"/>
                </a:lnTo>
                <a:lnTo>
                  <a:pt x="41890" y="33880"/>
                </a:lnTo>
                <a:lnTo>
                  <a:pt x="41740" y="33780"/>
                </a:lnTo>
                <a:lnTo>
                  <a:pt x="41590" y="33620"/>
                </a:lnTo>
                <a:lnTo>
                  <a:pt x="41470" y="33400"/>
                </a:lnTo>
                <a:lnTo>
                  <a:pt x="41320" y="32900"/>
                </a:lnTo>
                <a:lnTo>
                  <a:pt x="41240" y="32750"/>
                </a:lnTo>
                <a:lnTo>
                  <a:pt x="41100" y="32590"/>
                </a:lnTo>
                <a:lnTo>
                  <a:pt x="40850" y="32400"/>
                </a:lnTo>
                <a:lnTo>
                  <a:pt x="40730" y="32320"/>
                </a:lnTo>
                <a:lnTo>
                  <a:pt x="40620" y="32270"/>
                </a:lnTo>
                <a:lnTo>
                  <a:pt x="40450" y="32210"/>
                </a:lnTo>
                <a:lnTo>
                  <a:pt x="39440" y="32170"/>
                </a:lnTo>
                <a:lnTo>
                  <a:pt x="39300" y="32130"/>
                </a:lnTo>
                <a:lnTo>
                  <a:pt x="39100" y="32030"/>
                </a:lnTo>
                <a:lnTo>
                  <a:pt x="38850" y="31820"/>
                </a:lnTo>
                <a:lnTo>
                  <a:pt x="38730" y="31690"/>
                </a:lnTo>
                <a:lnTo>
                  <a:pt x="38690" y="31630"/>
                </a:lnTo>
                <a:lnTo>
                  <a:pt x="38500" y="31460"/>
                </a:lnTo>
                <a:lnTo>
                  <a:pt x="38190" y="31300"/>
                </a:lnTo>
                <a:lnTo>
                  <a:pt x="37620" y="31080"/>
                </a:lnTo>
                <a:lnTo>
                  <a:pt x="37490" y="31000"/>
                </a:lnTo>
                <a:lnTo>
                  <a:pt x="37270" y="30840"/>
                </a:lnTo>
                <a:lnTo>
                  <a:pt x="37170" y="30720"/>
                </a:lnTo>
                <a:lnTo>
                  <a:pt x="36830" y="29950"/>
                </a:lnTo>
                <a:lnTo>
                  <a:pt x="36720" y="29490"/>
                </a:lnTo>
                <a:lnTo>
                  <a:pt x="36650" y="28790"/>
                </a:lnTo>
                <a:lnTo>
                  <a:pt x="36590" y="28540"/>
                </a:lnTo>
                <a:lnTo>
                  <a:pt x="36540" y="28400"/>
                </a:lnTo>
                <a:lnTo>
                  <a:pt x="36520" y="28320"/>
                </a:lnTo>
                <a:lnTo>
                  <a:pt x="36510" y="28230"/>
                </a:lnTo>
                <a:lnTo>
                  <a:pt x="36500" y="28100"/>
                </a:lnTo>
                <a:lnTo>
                  <a:pt x="36520" y="27840"/>
                </a:lnTo>
                <a:lnTo>
                  <a:pt x="36560" y="27670"/>
                </a:lnTo>
                <a:lnTo>
                  <a:pt x="36680" y="27380"/>
                </a:lnTo>
                <a:lnTo>
                  <a:pt x="36760" y="27250"/>
                </a:lnTo>
                <a:lnTo>
                  <a:pt x="36850" y="27130"/>
                </a:lnTo>
                <a:lnTo>
                  <a:pt x="36950" y="27030"/>
                </a:lnTo>
                <a:lnTo>
                  <a:pt x="37020" y="26970"/>
                </a:lnTo>
                <a:lnTo>
                  <a:pt x="37050" y="26930"/>
                </a:lnTo>
                <a:lnTo>
                  <a:pt x="37170" y="26720"/>
                </a:lnTo>
                <a:lnTo>
                  <a:pt x="37320" y="26380"/>
                </a:lnTo>
                <a:lnTo>
                  <a:pt x="37430" y="26170"/>
                </a:lnTo>
                <a:lnTo>
                  <a:pt x="37470" y="26080"/>
                </a:lnTo>
                <a:lnTo>
                  <a:pt x="37510" y="25940"/>
                </a:lnTo>
                <a:lnTo>
                  <a:pt x="37530" y="25590"/>
                </a:lnTo>
                <a:lnTo>
                  <a:pt x="37510" y="25280"/>
                </a:lnTo>
                <a:lnTo>
                  <a:pt x="37570" y="24430"/>
                </a:lnTo>
                <a:lnTo>
                  <a:pt x="37610" y="24240"/>
                </a:lnTo>
                <a:lnTo>
                  <a:pt x="37680" y="24100"/>
                </a:lnTo>
                <a:lnTo>
                  <a:pt x="37690" y="24040"/>
                </a:lnTo>
                <a:lnTo>
                  <a:pt x="37660" y="23970"/>
                </a:lnTo>
                <a:lnTo>
                  <a:pt x="37640" y="23910"/>
                </a:lnTo>
                <a:lnTo>
                  <a:pt x="37600" y="23780"/>
                </a:lnTo>
                <a:lnTo>
                  <a:pt x="37560" y="23460"/>
                </a:lnTo>
                <a:lnTo>
                  <a:pt x="37540" y="23380"/>
                </a:lnTo>
                <a:lnTo>
                  <a:pt x="37490" y="23270"/>
                </a:lnTo>
                <a:lnTo>
                  <a:pt x="37460" y="23200"/>
                </a:lnTo>
                <a:lnTo>
                  <a:pt x="37240" y="22900"/>
                </a:lnTo>
                <a:lnTo>
                  <a:pt x="37220" y="22850"/>
                </a:lnTo>
                <a:lnTo>
                  <a:pt x="37200" y="22780"/>
                </a:lnTo>
                <a:lnTo>
                  <a:pt x="37180" y="22680"/>
                </a:lnTo>
                <a:lnTo>
                  <a:pt x="37170" y="22560"/>
                </a:lnTo>
                <a:lnTo>
                  <a:pt x="37180" y="22390"/>
                </a:lnTo>
                <a:lnTo>
                  <a:pt x="37190" y="22270"/>
                </a:lnTo>
                <a:lnTo>
                  <a:pt x="37190" y="22210"/>
                </a:lnTo>
                <a:lnTo>
                  <a:pt x="37180" y="22140"/>
                </a:lnTo>
                <a:lnTo>
                  <a:pt x="37080" y="21840"/>
                </a:lnTo>
                <a:lnTo>
                  <a:pt x="37030" y="21400"/>
                </a:lnTo>
                <a:lnTo>
                  <a:pt x="36970" y="21210"/>
                </a:lnTo>
                <a:lnTo>
                  <a:pt x="36830" y="20870"/>
                </a:lnTo>
                <a:lnTo>
                  <a:pt x="36590" y="20450"/>
                </a:lnTo>
                <a:lnTo>
                  <a:pt x="36570" y="20380"/>
                </a:lnTo>
                <a:lnTo>
                  <a:pt x="36560" y="20300"/>
                </a:lnTo>
                <a:lnTo>
                  <a:pt x="36540" y="19900"/>
                </a:lnTo>
                <a:lnTo>
                  <a:pt x="36530" y="19800"/>
                </a:lnTo>
                <a:lnTo>
                  <a:pt x="36420" y="19420"/>
                </a:lnTo>
                <a:lnTo>
                  <a:pt x="36340" y="18890"/>
                </a:lnTo>
                <a:lnTo>
                  <a:pt x="36470" y="18840"/>
                </a:lnTo>
                <a:lnTo>
                  <a:pt x="37090" y="18630"/>
                </a:lnTo>
                <a:lnTo>
                  <a:pt x="37700" y="18410"/>
                </a:lnTo>
                <a:lnTo>
                  <a:pt x="38320" y="18200"/>
                </a:lnTo>
                <a:lnTo>
                  <a:pt x="38930" y="17980"/>
                </a:lnTo>
                <a:lnTo>
                  <a:pt x="39540" y="17770"/>
                </a:lnTo>
                <a:lnTo>
                  <a:pt x="40160" y="17550"/>
                </a:lnTo>
                <a:lnTo>
                  <a:pt x="40770" y="17340"/>
                </a:lnTo>
                <a:lnTo>
                  <a:pt x="41380" y="17120"/>
                </a:lnTo>
                <a:lnTo>
                  <a:pt x="41830" y="16970"/>
                </a:lnTo>
                <a:lnTo>
                  <a:pt x="41910" y="16920"/>
                </a:lnTo>
                <a:lnTo>
                  <a:pt x="42120" y="16790"/>
                </a:lnTo>
                <a:lnTo>
                  <a:pt x="42400" y="16580"/>
                </a:lnTo>
                <a:lnTo>
                  <a:pt x="42690" y="16360"/>
                </a:lnTo>
                <a:lnTo>
                  <a:pt x="42980" y="16130"/>
                </a:lnTo>
                <a:lnTo>
                  <a:pt x="43270" y="15910"/>
                </a:lnTo>
                <a:lnTo>
                  <a:pt x="43560" y="15690"/>
                </a:lnTo>
                <a:lnTo>
                  <a:pt x="43850" y="15460"/>
                </a:lnTo>
                <a:lnTo>
                  <a:pt x="44150" y="15240"/>
                </a:lnTo>
                <a:lnTo>
                  <a:pt x="44440" y="15020"/>
                </a:lnTo>
                <a:lnTo>
                  <a:pt x="44730" y="14790"/>
                </a:lnTo>
                <a:lnTo>
                  <a:pt x="44970" y="14510"/>
                </a:lnTo>
                <a:lnTo>
                  <a:pt x="45220" y="14230"/>
                </a:lnTo>
                <a:lnTo>
                  <a:pt x="45460" y="13940"/>
                </a:lnTo>
                <a:lnTo>
                  <a:pt x="45700" y="13660"/>
                </a:lnTo>
                <a:lnTo>
                  <a:pt x="45950" y="13370"/>
                </a:lnTo>
                <a:lnTo>
                  <a:pt x="46190" y="13090"/>
                </a:lnTo>
                <a:lnTo>
                  <a:pt x="46430" y="12810"/>
                </a:lnTo>
                <a:lnTo>
                  <a:pt x="46680" y="12520"/>
                </a:lnTo>
                <a:lnTo>
                  <a:pt x="46870" y="12290"/>
                </a:lnTo>
                <a:lnTo>
                  <a:pt x="47140" y="12040"/>
                </a:lnTo>
                <a:lnTo>
                  <a:pt x="47220" y="11950"/>
                </a:lnTo>
                <a:lnTo>
                  <a:pt x="47260" y="11910"/>
                </a:lnTo>
                <a:lnTo>
                  <a:pt x="47320" y="11740"/>
                </a:lnTo>
                <a:lnTo>
                  <a:pt x="47390" y="11450"/>
                </a:lnTo>
                <a:lnTo>
                  <a:pt x="47540" y="10880"/>
                </a:lnTo>
                <a:lnTo>
                  <a:pt x="47690" y="10300"/>
                </a:lnTo>
                <a:lnTo>
                  <a:pt x="47830" y="9730"/>
                </a:lnTo>
                <a:lnTo>
                  <a:pt x="47980" y="9150"/>
                </a:lnTo>
                <a:lnTo>
                  <a:pt x="48040" y="8910"/>
                </a:lnTo>
                <a:lnTo>
                  <a:pt x="48070" y="8870"/>
                </a:lnTo>
                <a:lnTo>
                  <a:pt x="48210" y="9000"/>
                </a:lnTo>
                <a:lnTo>
                  <a:pt x="48270" y="9070"/>
                </a:lnTo>
                <a:lnTo>
                  <a:pt x="48300" y="9120"/>
                </a:lnTo>
                <a:lnTo>
                  <a:pt x="48350" y="9160"/>
                </a:lnTo>
                <a:lnTo>
                  <a:pt x="48460" y="9160"/>
                </a:lnTo>
                <a:lnTo>
                  <a:pt x="48670" y="9140"/>
                </a:lnTo>
                <a:lnTo>
                  <a:pt x="48900" y="9140"/>
                </a:lnTo>
                <a:lnTo>
                  <a:pt x="48940" y="9140"/>
                </a:lnTo>
                <a:lnTo>
                  <a:pt x="48940" y="9100"/>
                </a:lnTo>
                <a:lnTo>
                  <a:pt x="48910" y="9050"/>
                </a:lnTo>
                <a:lnTo>
                  <a:pt x="48860" y="9010"/>
                </a:lnTo>
                <a:lnTo>
                  <a:pt x="48820" y="8960"/>
                </a:lnTo>
                <a:lnTo>
                  <a:pt x="48810" y="8910"/>
                </a:lnTo>
                <a:lnTo>
                  <a:pt x="48820" y="8830"/>
                </a:lnTo>
                <a:lnTo>
                  <a:pt x="48820" y="8790"/>
                </a:lnTo>
                <a:lnTo>
                  <a:pt x="48600" y="8050"/>
                </a:lnTo>
                <a:lnTo>
                  <a:pt x="48610" y="7990"/>
                </a:lnTo>
                <a:lnTo>
                  <a:pt x="48640" y="7900"/>
                </a:lnTo>
                <a:lnTo>
                  <a:pt x="48650" y="7850"/>
                </a:lnTo>
                <a:lnTo>
                  <a:pt x="48640" y="7800"/>
                </a:lnTo>
                <a:lnTo>
                  <a:pt x="48620" y="7710"/>
                </a:lnTo>
                <a:lnTo>
                  <a:pt x="48620" y="7660"/>
                </a:lnTo>
                <a:lnTo>
                  <a:pt x="48640" y="7600"/>
                </a:lnTo>
                <a:lnTo>
                  <a:pt x="48690" y="7570"/>
                </a:lnTo>
                <a:lnTo>
                  <a:pt x="48750" y="7540"/>
                </a:lnTo>
                <a:lnTo>
                  <a:pt x="48800" y="7490"/>
                </a:lnTo>
                <a:lnTo>
                  <a:pt x="48810" y="7450"/>
                </a:lnTo>
                <a:lnTo>
                  <a:pt x="48800" y="7410"/>
                </a:lnTo>
                <a:lnTo>
                  <a:pt x="48790" y="7380"/>
                </a:lnTo>
                <a:lnTo>
                  <a:pt x="48780" y="7340"/>
                </a:lnTo>
                <a:lnTo>
                  <a:pt x="48800" y="7150"/>
                </a:lnTo>
                <a:lnTo>
                  <a:pt x="48780" y="7060"/>
                </a:lnTo>
                <a:lnTo>
                  <a:pt x="48730" y="6970"/>
                </a:lnTo>
                <a:lnTo>
                  <a:pt x="48700" y="6960"/>
                </a:lnTo>
                <a:lnTo>
                  <a:pt x="48660" y="6980"/>
                </a:lnTo>
                <a:lnTo>
                  <a:pt x="48630" y="6980"/>
                </a:lnTo>
                <a:lnTo>
                  <a:pt x="48610" y="6960"/>
                </a:lnTo>
                <a:lnTo>
                  <a:pt x="48590" y="6900"/>
                </a:lnTo>
                <a:lnTo>
                  <a:pt x="48570" y="6880"/>
                </a:lnTo>
                <a:lnTo>
                  <a:pt x="48380" y="6730"/>
                </a:lnTo>
                <a:lnTo>
                  <a:pt x="48360" y="6700"/>
                </a:lnTo>
                <a:lnTo>
                  <a:pt x="48330" y="6690"/>
                </a:lnTo>
                <a:lnTo>
                  <a:pt x="48270" y="6690"/>
                </a:lnTo>
                <a:lnTo>
                  <a:pt x="48220" y="6680"/>
                </a:lnTo>
                <a:lnTo>
                  <a:pt x="48160" y="6650"/>
                </a:lnTo>
                <a:lnTo>
                  <a:pt x="48070" y="6560"/>
                </a:lnTo>
                <a:lnTo>
                  <a:pt x="47930" y="6370"/>
                </a:lnTo>
                <a:lnTo>
                  <a:pt x="47840" y="6160"/>
                </a:lnTo>
                <a:lnTo>
                  <a:pt x="47690" y="5610"/>
                </a:lnTo>
                <a:lnTo>
                  <a:pt x="47630" y="5540"/>
                </a:lnTo>
                <a:lnTo>
                  <a:pt x="47550" y="5490"/>
                </a:lnTo>
                <a:lnTo>
                  <a:pt x="47450" y="5460"/>
                </a:lnTo>
                <a:lnTo>
                  <a:pt x="47390" y="5430"/>
                </a:lnTo>
                <a:lnTo>
                  <a:pt x="47290" y="5330"/>
                </a:lnTo>
                <a:lnTo>
                  <a:pt x="47230" y="5290"/>
                </a:lnTo>
                <a:lnTo>
                  <a:pt x="47180" y="5290"/>
                </a:lnTo>
                <a:lnTo>
                  <a:pt x="47080" y="5300"/>
                </a:lnTo>
                <a:lnTo>
                  <a:pt x="47030" y="5290"/>
                </a:lnTo>
                <a:lnTo>
                  <a:pt x="46990" y="5240"/>
                </a:lnTo>
                <a:lnTo>
                  <a:pt x="46940" y="5140"/>
                </a:lnTo>
                <a:lnTo>
                  <a:pt x="46910" y="5030"/>
                </a:lnTo>
                <a:lnTo>
                  <a:pt x="46940" y="4950"/>
                </a:lnTo>
                <a:lnTo>
                  <a:pt x="47010" y="4920"/>
                </a:lnTo>
                <a:lnTo>
                  <a:pt x="47100" y="4950"/>
                </a:lnTo>
                <a:lnTo>
                  <a:pt x="47190" y="4980"/>
                </a:lnTo>
                <a:lnTo>
                  <a:pt x="47270" y="5000"/>
                </a:lnTo>
                <a:lnTo>
                  <a:pt x="47350" y="4990"/>
                </a:lnTo>
                <a:lnTo>
                  <a:pt x="47420" y="4990"/>
                </a:lnTo>
                <a:lnTo>
                  <a:pt x="47490" y="5000"/>
                </a:lnTo>
                <a:lnTo>
                  <a:pt x="47830" y="5190"/>
                </a:lnTo>
                <a:lnTo>
                  <a:pt x="47960" y="5200"/>
                </a:lnTo>
                <a:lnTo>
                  <a:pt x="48090" y="5110"/>
                </a:lnTo>
                <a:lnTo>
                  <a:pt x="48130" y="5110"/>
                </a:lnTo>
                <a:lnTo>
                  <a:pt x="48300" y="5140"/>
                </a:lnTo>
                <a:lnTo>
                  <a:pt x="48370" y="5130"/>
                </a:lnTo>
                <a:lnTo>
                  <a:pt x="48440" y="5110"/>
                </a:lnTo>
                <a:lnTo>
                  <a:pt x="48500" y="5080"/>
                </a:lnTo>
                <a:lnTo>
                  <a:pt x="48610" y="5000"/>
                </a:lnTo>
                <a:lnTo>
                  <a:pt x="48670" y="4930"/>
                </a:lnTo>
                <a:lnTo>
                  <a:pt x="48740" y="4900"/>
                </a:lnTo>
                <a:lnTo>
                  <a:pt x="48820" y="4840"/>
                </a:lnTo>
                <a:lnTo>
                  <a:pt x="48880" y="4770"/>
                </a:lnTo>
                <a:lnTo>
                  <a:pt x="48910" y="4710"/>
                </a:lnTo>
                <a:lnTo>
                  <a:pt x="48920" y="4610"/>
                </a:lnTo>
                <a:lnTo>
                  <a:pt x="48970" y="4560"/>
                </a:lnTo>
                <a:lnTo>
                  <a:pt x="49040" y="4550"/>
                </a:lnTo>
                <a:lnTo>
                  <a:pt x="49140" y="4560"/>
                </a:lnTo>
                <a:lnTo>
                  <a:pt x="49360" y="4620"/>
                </a:lnTo>
                <a:lnTo>
                  <a:pt x="49460" y="4670"/>
                </a:lnTo>
                <a:lnTo>
                  <a:pt x="49560" y="4740"/>
                </a:lnTo>
                <a:lnTo>
                  <a:pt x="49750" y="5000"/>
                </a:lnTo>
                <a:lnTo>
                  <a:pt x="49810" y="5060"/>
                </a:lnTo>
                <a:lnTo>
                  <a:pt x="49850" y="5070"/>
                </a:lnTo>
                <a:lnTo>
                  <a:pt x="49930" y="5080"/>
                </a:lnTo>
                <a:lnTo>
                  <a:pt x="49980" y="5090"/>
                </a:lnTo>
                <a:lnTo>
                  <a:pt x="50010" y="5110"/>
                </a:lnTo>
                <a:lnTo>
                  <a:pt x="50210" y="5330"/>
                </a:lnTo>
                <a:lnTo>
                  <a:pt x="50270" y="5380"/>
                </a:lnTo>
                <a:lnTo>
                  <a:pt x="50380" y="5430"/>
                </a:lnTo>
                <a:lnTo>
                  <a:pt x="50540" y="5460"/>
                </a:lnTo>
                <a:lnTo>
                  <a:pt x="50630" y="5490"/>
                </a:lnTo>
                <a:lnTo>
                  <a:pt x="50670" y="5490"/>
                </a:lnTo>
                <a:lnTo>
                  <a:pt x="50730" y="5440"/>
                </a:lnTo>
                <a:lnTo>
                  <a:pt x="50850" y="5250"/>
                </a:lnTo>
                <a:lnTo>
                  <a:pt x="50910" y="5240"/>
                </a:lnTo>
                <a:lnTo>
                  <a:pt x="51010" y="5330"/>
                </a:lnTo>
                <a:lnTo>
                  <a:pt x="51080" y="5420"/>
                </a:lnTo>
                <a:lnTo>
                  <a:pt x="51250" y="5760"/>
                </a:lnTo>
                <a:lnTo>
                  <a:pt x="51110" y="5860"/>
                </a:lnTo>
                <a:lnTo>
                  <a:pt x="51070" y="5930"/>
                </a:lnTo>
                <a:lnTo>
                  <a:pt x="51160" y="5960"/>
                </a:lnTo>
                <a:lnTo>
                  <a:pt x="51210" y="5960"/>
                </a:lnTo>
                <a:lnTo>
                  <a:pt x="51310" y="5990"/>
                </a:lnTo>
                <a:lnTo>
                  <a:pt x="51430" y="6000"/>
                </a:lnTo>
                <a:lnTo>
                  <a:pt x="51460" y="6020"/>
                </a:lnTo>
                <a:lnTo>
                  <a:pt x="51480" y="6040"/>
                </a:lnTo>
                <a:lnTo>
                  <a:pt x="51510" y="6060"/>
                </a:lnTo>
                <a:lnTo>
                  <a:pt x="51540" y="6090"/>
                </a:lnTo>
                <a:lnTo>
                  <a:pt x="51550" y="6110"/>
                </a:lnTo>
                <a:lnTo>
                  <a:pt x="51580" y="6130"/>
                </a:lnTo>
                <a:lnTo>
                  <a:pt x="51650" y="6130"/>
                </a:lnTo>
                <a:lnTo>
                  <a:pt x="51670" y="6120"/>
                </a:lnTo>
                <a:lnTo>
                  <a:pt x="51710" y="6100"/>
                </a:lnTo>
                <a:lnTo>
                  <a:pt x="51750" y="6070"/>
                </a:lnTo>
                <a:lnTo>
                  <a:pt x="51800" y="6060"/>
                </a:lnTo>
                <a:lnTo>
                  <a:pt x="51850" y="6100"/>
                </a:lnTo>
                <a:lnTo>
                  <a:pt x="51980" y="6330"/>
                </a:lnTo>
                <a:lnTo>
                  <a:pt x="52190" y="6550"/>
                </a:lnTo>
                <a:lnTo>
                  <a:pt x="52320" y="6650"/>
                </a:lnTo>
                <a:lnTo>
                  <a:pt x="52610" y="6830"/>
                </a:lnTo>
                <a:lnTo>
                  <a:pt x="52670" y="6880"/>
                </a:lnTo>
                <a:lnTo>
                  <a:pt x="52730" y="6950"/>
                </a:lnTo>
                <a:lnTo>
                  <a:pt x="52780" y="7020"/>
                </a:lnTo>
                <a:lnTo>
                  <a:pt x="52800" y="7030"/>
                </a:lnTo>
                <a:lnTo>
                  <a:pt x="52870" y="7030"/>
                </a:lnTo>
                <a:lnTo>
                  <a:pt x="52890" y="7050"/>
                </a:lnTo>
                <a:lnTo>
                  <a:pt x="52900" y="7100"/>
                </a:lnTo>
                <a:lnTo>
                  <a:pt x="52910" y="7150"/>
                </a:lnTo>
                <a:lnTo>
                  <a:pt x="52910" y="7160"/>
                </a:lnTo>
                <a:lnTo>
                  <a:pt x="52920" y="7200"/>
                </a:lnTo>
                <a:lnTo>
                  <a:pt x="53150" y="7700"/>
                </a:lnTo>
                <a:lnTo>
                  <a:pt x="53140" y="7740"/>
                </a:lnTo>
                <a:lnTo>
                  <a:pt x="53080" y="7790"/>
                </a:lnTo>
                <a:lnTo>
                  <a:pt x="53060" y="7830"/>
                </a:lnTo>
                <a:lnTo>
                  <a:pt x="53050" y="7930"/>
                </a:lnTo>
                <a:lnTo>
                  <a:pt x="53090" y="8000"/>
                </a:lnTo>
                <a:lnTo>
                  <a:pt x="53250" y="8180"/>
                </a:lnTo>
                <a:lnTo>
                  <a:pt x="53290" y="8200"/>
                </a:lnTo>
                <a:lnTo>
                  <a:pt x="53330" y="8220"/>
                </a:lnTo>
                <a:lnTo>
                  <a:pt x="53420" y="8220"/>
                </a:lnTo>
                <a:lnTo>
                  <a:pt x="53460" y="8240"/>
                </a:lnTo>
                <a:lnTo>
                  <a:pt x="53420" y="8310"/>
                </a:lnTo>
                <a:lnTo>
                  <a:pt x="53450" y="8370"/>
                </a:lnTo>
                <a:lnTo>
                  <a:pt x="53500" y="8420"/>
                </a:lnTo>
                <a:lnTo>
                  <a:pt x="53520" y="8480"/>
                </a:lnTo>
                <a:lnTo>
                  <a:pt x="53490" y="8540"/>
                </a:lnTo>
                <a:lnTo>
                  <a:pt x="53420" y="8540"/>
                </a:lnTo>
                <a:lnTo>
                  <a:pt x="53350" y="8520"/>
                </a:lnTo>
                <a:lnTo>
                  <a:pt x="53290" y="8540"/>
                </a:lnTo>
                <a:lnTo>
                  <a:pt x="53250" y="8590"/>
                </a:lnTo>
                <a:lnTo>
                  <a:pt x="53280" y="8640"/>
                </a:lnTo>
                <a:lnTo>
                  <a:pt x="53400" y="8720"/>
                </a:lnTo>
                <a:lnTo>
                  <a:pt x="53450" y="8780"/>
                </a:lnTo>
                <a:lnTo>
                  <a:pt x="53520" y="9010"/>
                </a:lnTo>
                <a:lnTo>
                  <a:pt x="53630" y="9150"/>
                </a:lnTo>
                <a:lnTo>
                  <a:pt x="53760" y="9220"/>
                </a:lnTo>
                <a:lnTo>
                  <a:pt x="54050" y="9270"/>
                </a:lnTo>
                <a:lnTo>
                  <a:pt x="54350" y="9390"/>
                </a:lnTo>
                <a:lnTo>
                  <a:pt x="54480" y="9380"/>
                </a:lnTo>
                <a:lnTo>
                  <a:pt x="54560" y="9240"/>
                </a:lnTo>
                <a:lnTo>
                  <a:pt x="54610" y="9290"/>
                </a:lnTo>
                <a:lnTo>
                  <a:pt x="54730" y="9630"/>
                </a:lnTo>
                <a:lnTo>
                  <a:pt x="54750" y="9670"/>
                </a:lnTo>
                <a:lnTo>
                  <a:pt x="54790" y="9710"/>
                </a:lnTo>
                <a:lnTo>
                  <a:pt x="54850" y="9730"/>
                </a:lnTo>
                <a:lnTo>
                  <a:pt x="54880" y="9720"/>
                </a:lnTo>
                <a:lnTo>
                  <a:pt x="54900" y="9700"/>
                </a:lnTo>
                <a:lnTo>
                  <a:pt x="54960" y="9670"/>
                </a:lnTo>
                <a:lnTo>
                  <a:pt x="54980" y="9650"/>
                </a:lnTo>
                <a:lnTo>
                  <a:pt x="54990" y="9620"/>
                </a:lnTo>
                <a:lnTo>
                  <a:pt x="55020" y="9610"/>
                </a:lnTo>
                <a:lnTo>
                  <a:pt x="55060" y="9640"/>
                </a:lnTo>
                <a:lnTo>
                  <a:pt x="55060" y="9680"/>
                </a:lnTo>
                <a:lnTo>
                  <a:pt x="55020" y="9770"/>
                </a:lnTo>
                <a:lnTo>
                  <a:pt x="55020" y="9810"/>
                </a:lnTo>
                <a:lnTo>
                  <a:pt x="55090" y="9840"/>
                </a:lnTo>
                <a:lnTo>
                  <a:pt x="55240" y="9810"/>
                </a:lnTo>
                <a:lnTo>
                  <a:pt x="55320" y="9840"/>
                </a:lnTo>
                <a:lnTo>
                  <a:pt x="55350" y="9880"/>
                </a:lnTo>
                <a:lnTo>
                  <a:pt x="55430" y="10080"/>
                </a:lnTo>
                <a:lnTo>
                  <a:pt x="55510" y="10220"/>
                </a:lnTo>
                <a:lnTo>
                  <a:pt x="55560" y="10270"/>
                </a:lnTo>
                <a:lnTo>
                  <a:pt x="55630" y="10310"/>
                </a:lnTo>
                <a:lnTo>
                  <a:pt x="55760" y="10360"/>
                </a:lnTo>
                <a:lnTo>
                  <a:pt x="55840" y="10370"/>
                </a:lnTo>
                <a:lnTo>
                  <a:pt x="55900" y="10370"/>
                </a:lnTo>
                <a:lnTo>
                  <a:pt x="55980" y="10330"/>
                </a:lnTo>
                <a:lnTo>
                  <a:pt x="56060" y="10210"/>
                </a:lnTo>
                <a:lnTo>
                  <a:pt x="56130" y="10180"/>
                </a:lnTo>
                <a:lnTo>
                  <a:pt x="56170" y="10270"/>
                </a:lnTo>
                <a:lnTo>
                  <a:pt x="56240" y="10340"/>
                </a:lnTo>
                <a:lnTo>
                  <a:pt x="56330" y="10390"/>
                </a:lnTo>
                <a:lnTo>
                  <a:pt x="56440" y="10410"/>
                </a:lnTo>
                <a:lnTo>
                  <a:pt x="56500" y="10430"/>
                </a:lnTo>
                <a:lnTo>
                  <a:pt x="56590" y="10500"/>
                </a:lnTo>
                <a:lnTo>
                  <a:pt x="56710" y="10530"/>
                </a:lnTo>
                <a:lnTo>
                  <a:pt x="56730" y="10570"/>
                </a:lnTo>
                <a:lnTo>
                  <a:pt x="56740" y="10630"/>
                </a:lnTo>
                <a:lnTo>
                  <a:pt x="56780" y="10700"/>
                </a:lnTo>
                <a:lnTo>
                  <a:pt x="56790" y="10760"/>
                </a:lnTo>
                <a:lnTo>
                  <a:pt x="56800" y="10780"/>
                </a:lnTo>
                <a:lnTo>
                  <a:pt x="56820" y="10780"/>
                </a:lnTo>
                <a:lnTo>
                  <a:pt x="56880" y="10770"/>
                </a:lnTo>
                <a:lnTo>
                  <a:pt x="56900" y="10780"/>
                </a:lnTo>
                <a:lnTo>
                  <a:pt x="56910" y="10810"/>
                </a:lnTo>
                <a:lnTo>
                  <a:pt x="56920" y="10850"/>
                </a:lnTo>
                <a:lnTo>
                  <a:pt x="56930" y="10960"/>
                </a:lnTo>
                <a:lnTo>
                  <a:pt x="56940" y="10990"/>
                </a:lnTo>
                <a:lnTo>
                  <a:pt x="56960" y="11030"/>
                </a:lnTo>
                <a:lnTo>
                  <a:pt x="56990" y="11060"/>
                </a:lnTo>
                <a:lnTo>
                  <a:pt x="57070" y="11100"/>
                </a:lnTo>
                <a:lnTo>
                  <a:pt x="57040" y="11150"/>
                </a:lnTo>
                <a:lnTo>
                  <a:pt x="56970" y="11240"/>
                </a:lnTo>
                <a:lnTo>
                  <a:pt x="57010" y="11320"/>
                </a:lnTo>
                <a:lnTo>
                  <a:pt x="57190" y="11400"/>
                </a:lnTo>
                <a:lnTo>
                  <a:pt x="57250" y="11490"/>
                </a:lnTo>
                <a:lnTo>
                  <a:pt x="57350" y="11560"/>
                </a:lnTo>
                <a:lnTo>
                  <a:pt x="57390" y="11620"/>
                </a:lnTo>
                <a:lnTo>
                  <a:pt x="57400" y="11660"/>
                </a:lnTo>
                <a:lnTo>
                  <a:pt x="57390" y="11720"/>
                </a:lnTo>
                <a:lnTo>
                  <a:pt x="57400" y="11780"/>
                </a:lnTo>
                <a:lnTo>
                  <a:pt x="57450" y="11980"/>
                </a:lnTo>
                <a:lnTo>
                  <a:pt x="57450" y="12080"/>
                </a:lnTo>
                <a:lnTo>
                  <a:pt x="57330" y="12150"/>
                </a:lnTo>
                <a:lnTo>
                  <a:pt x="57290" y="12220"/>
                </a:lnTo>
                <a:lnTo>
                  <a:pt x="57230" y="12380"/>
                </a:lnTo>
                <a:lnTo>
                  <a:pt x="57220" y="12570"/>
                </a:lnTo>
                <a:lnTo>
                  <a:pt x="57320" y="12690"/>
                </a:lnTo>
                <a:lnTo>
                  <a:pt x="57630" y="12890"/>
                </a:lnTo>
                <a:lnTo>
                  <a:pt x="57640" y="12900"/>
                </a:lnTo>
                <a:lnTo>
                  <a:pt x="57660" y="12970"/>
                </a:lnTo>
                <a:lnTo>
                  <a:pt x="57670" y="12990"/>
                </a:lnTo>
                <a:lnTo>
                  <a:pt x="57690" y="12990"/>
                </a:lnTo>
                <a:lnTo>
                  <a:pt x="57740" y="12980"/>
                </a:lnTo>
                <a:lnTo>
                  <a:pt x="57810" y="12990"/>
                </a:lnTo>
                <a:lnTo>
                  <a:pt x="57860" y="12990"/>
                </a:lnTo>
                <a:lnTo>
                  <a:pt x="57920" y="13000"/>
                </a:lnTo>
                <a:lnTo>
                  <a:pt x="57980" y="13040"/>
                </a:lnTo>
                <a:lnTo>
                  <a:pt x="58100" y="13140"/>
                </a:lnTo>
                <a:lnTo>
                  <a:pt x="58150" y="13150"/>
                </a:lnTo>
                <a:lnTo>
                  <a:pt x="58190" y="13100"/>
                </a:lnTo>
                <a:lnTo>
                  <a:pt x="58270" y="13020"/>
                </a:lnTo>
                <a:lnTo>
                  <a:pt x="58340" y="13010"/>
                </a:lnTo>
                <a:lnTo>
                  <a:pt x="58510" y="13050"/>
                </a:lnTo>
                <a:lnTo>
                  <a:pt x="58540" y="13040"/>
                </a:lnTo>
                <a:lnTo>
                  <a:pt x="58560" y="12910"/>
                </a:lnTo>
                <a:lnTo>
                  <a:pt x="58610" y="12910"/>
                </a:lnTo>
                <a:lnTo>
                  <a:pt x="58740" y="13050"/>
                </a:lnTo>
                <a:lnTo>
                  <a:pt x="58780" y="13090"/>
                </a:lnTo>
                <a:lnTo>
                  <a:pt x="58830" y="13110"/>
                </a:lnTo>
                <a:lnTo>
                  <a:pt x="58870" y="13130"/>
                </a:lnTo>
                <a:lnTo>
                  <a:pt x="58900" y="13190"/>
                </a:lnTo>
                <a:lnTo>
                  <a:pt x="58870" y="13370"/>
                </a:lnTo>
                <a:lnTo>
                  <a:pt x="58890" y="13440"/>
                </a:lnTo>
                <a:lnTo>
                  <a:pt x="59010" y="13570"/>
                </a:lnTo>
                <a:lnTo>
                  <a:pt x="59040" y="13650"/>
                </a:lnTo>
                <a:lnTo>
                  <a:pt x="59030" y="13700"/>
                </a:lnTo>
                <a:lnTo>
                  <a:pt x="58980" y="13820"/>
                </a:lnTo>
                <a:lnTo>
                  <a:pt x="58970" y="13890"/>
                </a:lnTo>
                <a:lnTo>
                  <a:pt x="58990" y="13970"/>
                </a:lnTo>
                <a:lnTo>
                  <a:pt x="59020" y="14030"/>
                </a:lnTo>
                <a:lnTo>
                  <a:pt x="59110" y="14160"/>
                </a:lnTo>
                <a:lnTo>
                  <a:pt x="59140" y="14250"/>
                </a:lnTo>
                <a:lnTo>
                  <a:pt x="59170" y="14360"/>
                </a:lnTo>
                <a:lnTo>
                  <a:pt x="59200" y="14460"/>
                </a:lnTo>
                <a:lnTo>
                  <a:pt x="59270" y="14520"/>
                </a:lnTo>
                <a:lnTo>
                  <a:pt x="59130" y="14760"/>
                </a:lnTo>
                <a:lnTo>
                  <a:pt x="59080" y="14870"/>
                </a:lnTo>
                <a:lnTo>
                  <a:pt x="58900" y="15030"/>
                </a:lnTo>
                <a:lnTo>
                  <a:pt x="58860" y="15080"/>
                </a:lnTo>
                <a:lnTo>
                  <a:pt x="58840" y="15110"/>
                </a:lnTo>
                <a:lnTo>
                  <a:pt x="58840" y="15160"/>
                </a:lnTo>
                <a:lnTo>
                  <a:pt x="58850" y="15210"/>
                </a:lnTo>
                <a:lnTo>
                  <a:pt x="58890" y="15280"/>
                </a:lnTo>
                <a:lnTo>
                  <a:pt x="58900" y="15310"/>
                </a:lnTo>
                <a:lnTo>
                  <a:pt x="58920" y="15340"/>
                </a:lnTo>
                <a:lnTo>
                  <a:pt x="58990" y="15390"/>
                </a:lnTo>
                <a:lnTo>
                  <a:pt x="59000" y="15410"/>
                </a:lnTo>
                <a:lnTo>
                  <a:pt x="59030" y="15560"/>
                </a:lnTo>
                <a:lnTo>
                  <a:pt x="59040" y="15600"/>
                </a:lnTo>
                <a:lnTo>
                  <a:pt x="59120" y="15650"/>
                </a:lnTo>
                <a:lnTo>
                  <a:pt x="59330" y="15700"/>
                </a:lnTo>
                <a:lnTo>
                  <a:pt x="59370" y="15750"/>
                </a:lnTo>
                <a:lnTo>
                  <a:pt x="59400" y="15850"/>
                </a:lnTo>
                <a:lnTo>
                  <a:pt x="59470" y="15790"/>
                </a:lnTo>
                <a:lnTo>
                  <a:pt x="59530" y="15680"/>
                </a:lnTo>
                <a:lnTo>
                  <a:pt x="59540" y="15630"/>
                </a:lnTo>
                <a:lnTo>
                  <a:pt x="59870" y="15810"/>
                </a:lnTo>
                <a:lnTo>
                  <a:pt x="59890" y="15840"/>
                </a:lnTo>
                <a:lnTo>
                  <a:pt x="59960" y="15900"/>
                </a:lnTo>
                <a:lnTo>
                  <a:pt x="60040" y="16130"/>
                </a:lnTo>
                <a:lnTo>
                  <a:pt x="60090" y="16210"/>
                </a:lnTo>
                <a:lnTo>
                  <a:pt x="60130" y="16240"/>
                </a:lnTo>
                <a:lnTo>
                  <a:pt x="60170" y="16240"/>
                </a:lnTo>
                <a:lnTo>
                  <a:pt x="60380" y="16200"/>
                </a:lnTo>
                <a:lnTo>
                  <a:pt x="60450" y="16180"/>
                </a:lnTo>
                <a:lnTo>
                  <a:pt x="60510" y="16120"/>
                </a:lnTo>
                <a:lnTo>
                  <a:pt x="60640" y="16070"/>
                </a:lnTo>
                <a:lnTo>
                  <a:pt x="60770" y="16010"/>
                </a:lnTo>
                <a:lnTo>
                  <a:pt x="60850" y="16040"/>
                </a:lnTo>
                <a:lnTo>
                  <a:pt x="60980" y="16130"/>
                </a:lnTo>
                <a:lnTo>
                  <a:pt x="60990" y="16070"/>
                </a:lnTo>
                <a:lnTo>
                  <a:pt x="61010" y="16020"/>
                </a:lnTo>
                <a:lnTo>
                  <a:pt x="61050" y="15990"/>
                </a:lnTo>
                <a:lnTo>
                  <a:pt x="61110" y="15960"/>
                </a:lnTo>
                <a:lnTo>
                  <a:pt x="61140" y="15990"/>
                </a:lnTo>
                <a:lnTo>
                  <a:pt x="61160" y="16040"/>
                </a:lnTo>
                <a:lnTo>
                  <a:pt x="61170" y="16090"/>
                </a:lnTo>
                <a:lnTo>
                  <a:pt x="61190" y="16220"/>
                </a:lnTo>
                <a:lnTo>
                  <a:pt x="61220" y="16230"/>
                </a:lnTo>
                <a:lnTo>
                  <a:pt x="61300" y="16200"/>
                </a:lnTo>
                <a:lnTo>
                  <a:pt x="61360" y="16140"/>
                </a:lnTo>
                <a:lnTo>
                  <a:pt x="61490" y="15870"/>
                </a:lnTo>
                <a:lnTo>
                  <a:pt x="61550" y="15800"/>
                </a:lnTo>
                <a:lnTo>
                  <a:pt x="61640" y="15810"/>
                </a:lnTo>
                <a:lnTo>
                  <a:pt x="61720" y="15860"/>
                </a:lnTo>
                <a:lnTo>
                  <a:pt x="61950" y="16040"/>
                </a:lnTo>
                <a:lnTo>
                  <a:pt x="62040" y="16060"/>
                </a:lnTo>
                <a:lnTo>
                  <a:pt x="62540" y="16140"/>
                </a:lnTo>
                <a:lnTo>
                  <a:pt x="62580" y="16180"/>
                </a:lnTo>
                <a:lnTo>
                  <a:pt x="62610" y="16240"/>
                </a:lnTo>
                <a:lnTo>
                  <a:pt x="62670" y="16300"/>
                </a:lnTo>
                <a:lnTo>
                  <a:pt x="62760" y="16350"/>
                </a:lnTo>
                <a:lnTo>
                  <a:pt x="62850" y="16370"/>
                </a:lnTo>
                <a:lnTo>
                  <a:pt x="62960" y="16360"/>
                </a:lnTo>
                <a:lnTo>
                  <a:pt x="63150" y="16310"/>
                </a:lnTo>
                <a:lnTo>
                  <a:pt x="63270" y="16290"/>
                </a:lnTo>
                <a:lnTo>
                  <a:pt x="63310" y="16280"/>
                </a:lnTo>
                <a:lnTo>
                  <a:pt x="63320" y="16250"/>
                </a:lnTo>
                <a:lnTo>
                  <a:pt x="63320" y="16150"/>
                </a:lnTo>
                <a:lnTo>
                  <a:pt x="63340" y="16130"/>
                </a:lnTo>
                <a:lnTo>
                  <a:pt x="63470" y="16100"/>
                </a:lnTo>
                <a:lnTo>
                  <a:pt x="63520" y="16100"/>
                </a:lnTo>
                <a:lnTo>
                  <a:pt x="63830" y="16170"/>
                </a:lnTo>
                <a:lnTo>
                  <a:pt x="63900" y="16150"/>
                </a:lnTo>
                <a:lnTo>
                  <a:pt x="64120" y="15900"/>
                </a:lnTo>
                <a:lnTo>
                  <a:pt x="64260" y="15780"/>
                </a:lnTo>
                <a:lnTo>
                  <a:pt x="64390" y="15730"/>
                </a:lnTo>
                <a:lnTo>
                  <a:pt x="64550" y="15730"/>
                </a:lnTo>
                <a:lnTo>
                  <a:pt x="64860" y="15770"/>
                </a:lnTo>
                <a:lnTo>
                  <a:pt x="64940" y="15750"/>
                </a:lnTo>
                <a:lnTo>
                  <a:pt x="65000" y="15690"/>
                </a:lnTo>
                <a:lnTo>
                  <a:pt x="65030" y="15580"/>
                </a:lnTo>
                <a:lnTo>
                  <a:pt x="65060" y="15540"/>
                </a:lnTo>
                <a:lnTo>
                  <a:pt x="65290" y="15360"/>
                </a:lnTo>
                <a:lnTo>
                  <a:pt x="65470" y="15090"/>
                </a:lnTo>
                <a:lnTo>
                  <a:pt x="65490" y="15040"/>
                </a:lnTo>
                <a:lnTo>
                  <a:pt x="65540" y="15040"/>
                </a:lnTo>
                <a:lnTo>
                  <a:pt x="65820" y="14860"/>
                </a:lnTo>
                <a:lnTo>
                  <a:pt x="65930" y="14810"/>
                </a:lnTo>
                <a:lnTo>
                  <a:pt x="65970" y="14840"/>
                </a:lnTo>
                <a:lnTo>
                  <a:pt x="65960" y="15010"/>
                </a:lnTo>
                <a:lnTo>
                  <a:pt x="66000" y="15090"/>
                </a:lnTo>
                <a:lnTo>
                  <a:pt x="66100" y="15080"/>
                </a:lnTo>
                <a:lnTo>
                  <a:pt x="66260" y="14990"/>
                </a:lnTo>
                <a:lnTo>
                  <a:pt x="66380" y="15010"/>
                </a:lnTo>
                <a:lnTo>
                  <a:pt x="66470" y="15070"/>
                </a:lnTo>
                <a:lnTo>
                  <a:pt x="66560" y="15140"/>
                </a:lnTo>
                <a:lnTo>
                  <a:pt x="66660" y="15200"/>
                </a:lnTo>
                <a:lnTo>
                  <a:pt x="66940" y="15250"/>
                </a:lnTo>
                <a:lnTo>
                  <a:pt x="67000" y="15300"/>
                </a:lnTo>
                <a:lnTo>
                  <a:pt x="67020" y="15390"/>
                </a:lnTo>
                <a:lnTo>
                  <a:pt x="67030" y="15590"/>
                </a:lnTo>
                <a:lnTo>
                  <a:pt x="67060" y="15670"/>
                </a:lnTo>
                <a:lnTo>
                  <a:pt x="67140" y="15700"/>
                </a:lnTo>
                <a:lnTo>
                  <a:pt x="67180" y="15650"/>
                </a:lnTo>
                <a:lnTo>
                  <a:pt x="67230" y="15460"/>
                </a:lnTo>
                <a:lnTo>
                  <a:pt x="67290" y="15390"/>
                </a:lnTo>
                <a:lnTo>
                  <a:pt x="67340" y="15410"/>
                </a:lnTo>
                <a:lnTo>
                  <a:pt x="67430" y="15560"/>
                </a:lnTo>
                <a:lnTo>
                  <a:pt x="67550" y="15710"/>
                </a:lnTo>
                <a:lnTo>
                  <a:pt x="67560" y="15760"/>
                </a:lnTo>
                <a:lnTo>
                  <a:pt x="67550" y="15800"/>
                </a:lnTo>
                <a:lnTo>
                  <a:pt x="67480" y="15860"/>
                </a:lnTo>
                <a:lnTo>
                  <a:pt x="67460" y="15900"/>
                </a:lnTo>
                <a:lnTo>
                  <a:pt x="67520" y="16000"/>
                </a:lnTo>
                <a:lnTo>
                  <a:pt x="67680" y="15970"/>
                </a:lnTo>
                <a:lnTo>
                  <a:pt x="68030" y="15800"/>
                </a:lnTo>
                <a:lnTo>
                  <a:pt x="68070" y="15860"/>
                </a:lnTo>
                <a:lnTo>
                  <a:pt x="68160" y="15840"/>
                </a:lnTo>
                <a:lnTo>
                  <a:pt x="68260" y="15790"/>
                </a:lnTo>
                <a:lnTo>
                  <a:pt x="68340" y="15760"/>
                </a:lnTo>
                <a:lnTo>
                  <a:pt x="68390" y="15770"/>
                </a:lnTo>
                <a:lnTo>
                  <a:pt x="68450" y="15820"/>
                </a:lnTo>
                <a:lnTo>
                  <a:pt x="68500" y="15830"/>
                </a:lnTo>
                <a:lnTo>
                  <a:pt x="68550" y="15820"/>
                </a:lnTo>
                <a:lnTo>
                  <a:pt x="68640" y="15750"/>
                </a:lnTo>
                <a:lnTo>
                  <a:pt x="68780" y="15680"/>
                </a:lnTo>
                <a:lnTo>
                  <a:pt x="68880" y="15450"/>
                </a:lnTo>
                <a:lnTo>
                  <a:pt x="68990" y="15400"/>
                </a:lnTo>
                <a:lnTo>
                  <a:pt x="69120" y="15370"/>
                </a:lnTo>
                <a:lnTo>
                  <a:pt x="69190" y="15370"/>
                </a:lnTo>
                <a:lnTo>
                  <a:pt x="69310" y="15450"/>
                </a:lnTo>
                <a:lnTo>
                  <a:pt x="69370" y="15460"/>
                </a:lnTo>
                <a:lnTo>
                  <a:pt x="69430" y="15450"/>
                </a:lnTo>
                <a:lnTo>
                  <a:pt x="69470" y="15430"/>
                </a:lnTo>
                <a:lnTo>
                  <a:pt x="69430" y="15310"/>
                </a:lnTo>
                <a:lnTo>
                  <a:pt x="69420" y="15190"/>
                </a:lnTo>
                <a:lnTo>
                  <a:pt x="69470" y="15130"/>
                </a:lnTo>
                <a:lnTo>
                  <a:pt x="69610" y="15130"/>
                </a:lnTo>
                <a:lnTo>
                  <a:pt x="69810" y="15220"/>
                </a:lnTo>
                <a:lnTo>
                  <a:pt x="69940" y="15240"/>
                </a:lnTo>
                <a:lnTo>
                  <a:pt x="70040" y="15200"/>
                </a:lnTo>
                <a:lnTo>
                  <a:pt x="70190" y="15290"/>
                </a:lnTo>
                <a:lnTo>
                  <a:pt x="70440" y="15560"/>
                </a:lnTo>
                <a:lnTo>
                  <a:pt x="70610" y="15670"/>
                </a:lnTo>
                <a:lnTo>
                  <a:pt x="70790" y="15730"/>
                </a:lnTo>
                <a:lnTo>
                  <a:pt x="70880" y="15750"/>
                </a:lnTo>
                <a:lnTo>
                  <a:pt x="71000" y="15770"/>
                </a:lnTo>
                <a:lnTo>
                  <a:pt x="71030" y="15790"/>
                </a:lnTo>
                <a:lnTo>
                  <a:pt x="71040" y="15830"/>
                </a:lnTo>
                <a:lnTo>
                  <a:pt x="71040" y="15970"/>
                </a:lnTo>
                <a:lnTo>
                  <a:pt x="71060" y="15980"/>
                </a:lnTo>
                <a:lnTo>
                  <a:pt x="71210" y="16110"/>
                </a:lnTo>
                <a:lnTo>
                  <a:pt x="71240" y="16160"/>
                </a:lnTo>
                <a:lnTo>
                  <a:pt x="71250" y="16210"/>
                </a:lnTo>
                <a:lnTo>
                  <a:pt x="71250" y="16280"/>
                </a:lnTo>
                <a:lnTo>
                  <a:pt x="71260" y="16340"/>
                </a:lnTo>
                <a:lnTo>
                  <a:pt x="71290" y="16370"/>
                </a:lnTo>
                <a:lnTo>
                  <a:pt x="71490" y="16370"/>
                </a:lnTo>
                <a:lnTo>
                  <a:pt x="71530" y="16350"/>
                </a:lnTo>
                <a:lnTo>
                  <a:pt x="71530" y="16300"/>
                </a:lnTo>
                <a:lnTo>
                  <a:pt x="71530" y="16240"/>
                </a:lnTo>
                <a:lnTo>
                  <a:pt x="71540" y="16200"/>
                </a:lnTo>
                <a:lnTo>
                  <a:pt x="71630" y="16150"/>
                </a:lnTo>
                <a:lnTo>
                  <a:pt x="71690" y="16190"/>
                </a:lnTo>
                <a:lnTo>
                  <a:pt x="71750" y="16260"/>
                </a:lnTo>
                <a:lnTo>
                  <a:pt x="71830" y="16290"/>
                </a:lnTo>
                <a:lnTo>
                  <a:pt x="71910" y="16300"/>
                </a:lnTo>
                <a:lnTo>
                  <a:pt x="72000" y="16330"/>
                </a:lnTo>
                <a:lnTo>
                  <a:pt x="72090" y="16370"/>
                </a:lnTo>
                <a:lnTo>
                  <a:pt x="72150" y="16430"/>
                </a:lnTo>
                <a:lnTo>
                  <a:pt x="72180" y="16480"/>
                </a:lnTo>
                <a:lnTo>
                  <a:pt x="72190" y="16530"/>
                </a:lnTo>
                <a:lnTo>
                  <a:pt x="72220" y="16570"/>
                </a:lnTo>
                <a:lnTo>
                  <a:pt x="72280" y="16600"/>
                </a:lnTo>
                <a:lnTo>
                  <a:pt x="72330" y="16600"/>
                </a:lnTo>
                <a:lnTo>
                  <a:pt x="72440" y="16550"/>
                </a:lnTo>
                <a:lnTo>
                  <a:pt x="72500" y="16530"/>
                </a:lnTo>
                <a:lnTo>
                  <a:pt x="72600" y="16530"/>
                </a:lnTo>
                <a:lnTo>
                  <a:pt x="72710" y="16540"/>
                </a:lnTo>
                <a:lnTo>
                  <a:pt x="72770" y="16590"/>
                </a:lnTo>
                <a:lnTo>
                  <a:pt x="72750" y="16700"/>
                </a:lnTo>
                <a:lnTo>
                  <a:pt x="72720" y="16710"/>
                </a:lnTo>
                <a:lnTo>
                  <a:pt x="72640" y="16740"/>
                </a:lnTo>
                <a:lnTo>
                  <a:pt x="72620" y="16770"/>
                </a:lnTo>
                <a:lnTo>
                  <a:pt x="72620" y="16810"/>
                </a:lnTo>
                <a:lnTo>
                  <a:pt x="72640" y="16850"/>
                </a:lnTo>
                <a:lnTo>
                  <a:pt x="72670" y="16890"/>
                </a:lnTo>
                <a:lnTo>
                  <a:pt x="72700" y="16900"/>
                </a:lnTo>
                <a:lnTo>
                  <a:pt x="72820" y="16870"/>
                </a:lnTo>
                <a:lnTo>
                  <a:pt x="72910" y="16810"/>
                </a:lnTo>
                <a:lnTo>
                  <a:pt x="73010" y="16780"/>
                </a:lnTo>
                <a:lnTo>
                  <a:pt x="73120" y="16830"/>
                </a:lnTo>
                <a:lnTo>
                  <a:pt x="73180" y="16920"/>
                </a:lnTo>
                <a:lnTo>
                  <a:pt x="73250" y="17130"/>
                </a:lnTo>
                <a:lnTo>
                  <a:pt x="73300" y="17220"/>
                </a:lnTo>
                <a:lnTo>
                  <a:pt x="73390" y="17250"/>
                </a:lnTo>
                <a:lnTo>
                  <a:pt x="73470" y="17210"/>
                </a:lnTo>
                <a:lnTo>
                  <a:pt x="73550" y="17190"/>
                </a:lnTo>
                <a:lnTo>
                  <a:pt x="73650" y="17270"/>
                </a:lnTo>
                <a:lnTo>
                  <a:pt x="73670" y="17320"/>
                </a:lnTo>
                <a:lnTo>
                  <a:pt x="73660" y="17360"/>
                </a:lnTo>
                <a:lnTo>
                  <a:pt x="73670" y="17410"/>
                </a:lnTo>
                <a:lnTo>
                  <a:pt x="73720" y="17430"/>
                </a:lnTo>
                <a:lnTo>
                  <a:pt x="73760" y="17420"/>
                </a:lnTo>
                <a:lnTo>
                  <a:pt x="73790" y="17380"/>
                </a:lnTo>
                <a:lnTo>
                  <a:pt x="73810" y="17330"/>
                </a:lnTo>
                <a:lnTo>
                  <a:pt x="73840" y="17280"/>
                </a:lnTo>
                <a:lnTo>
                  <a:pt x="73940" y="17220"/>
                </a:lnTo>
                <a:lnTo>
                  <a:pt x="73990" y="17250"/>
                </a:lnTo>
                <a:lnTo>
                  <a:pt x="74050" y="17470"/>
                </a:lnTo>
                <a:lnTo>
                  <a:pt x="74080" y="17540"/>
                </a:lnTo>
                <a:lnTo>
                  <a:pt x="74120" y="17600"/>
                </a:lnTo>
                <a:lnTo>
                  <a:pt x="74180" y="17640"/>
                </a:lnTo>
                <a:lnTo>
                  <a:pt x="74210" y="17650"/>
                </a:lnTo>
                <a:lnTo>
                  <a:pt x="74200" y="17660"/>
                </a:lnTo>
                <a:lnTo>
                  <a:pt x="74100" y="17830"/>
                </a:lnTo>
                <a:lnTo>
                  <a:pt x="73710" y="18430"/>
                </a:lnTo>
                <a:lnTo>
                  <a:pt x="73330" y="19030"/>
                </a:lnTo>
                <a:lnTo>
                  <a:pt x="72950" y="19620"/>
                </a:lnTo>
                <a:lnTo>
                  <a:pt x="72560" y="20220"/>
                </a:lnTo>
                <a:lnTo>
                  <a:pt x="72180" y="20820"/>
                </a:lnTo>
                <a:lnTo>
                  <a:pt x="71800" y="21420"/>
                </a:lnTo>
                <a:lnTo>
                  <a:pt x="71420" y="22020"/>
                </a:lnTo>
                <a:lnTo>
                  <a:pt x="71030" y="22620"/>
                </a:lnTo>
                <a:lnTo>
                  <a:pt x="70870" y="22870"/>
                </a:lnTo>
                <a:lnTo>
                  <a:pt x="71080" y="22900"/>
                </a:lnTo>
                <a:lnTo>
                  <a:pt x="71740" y="23240"/>
                </a:lnTo>
                <a:lnTo>
                  <a:pt x="71800" y="23280"/>
                </a:lnTo>
                <a:lnTo>
                  <a:pt x="72060" y="23340"/>
                </a:lnTo>
                <a:lnTo>
                  <a:pt x="72190" y="23350"/>
                </a:lnTo>
                <a:lnTo>
                  <a:pt x="72310" y="23290"/>
                </a:lnTo>
                <a:lnTo>
                  <a:pt x="72500" y="23120"/>
                </a:lnTo>
                <a:lnTo>
                  <a:pt x="72610" y="23050"/>
                </a:lnTo>
                <a:lnTo>
                  <a:pt x="72750" y="23040"/>
                </a:lnTo>
                <a:lnTo>
                  <a:pt x="72930" y="23100"/>
                </a:lnTo>
                <a:lnTo>
                  <a:pt x="73120" y="23240"/>
                </a:lnTo>
                <a:lnTo>
                  <a:pt x="73280" y="23400"/>
                </a:lnTo>
                <a:lnTo>
                  <a:pt x="73390" y="23570"/>
                </a:lnTo>
                <a:lnTo>
                  <a:pt x="73450" y="23740"/>
                </a:lnTo>
                <a:lnTo>
                  <a:pt x="73480" y="23920"/>
                </a:lnTo>
                <a:lnTo>
                  <a:pt x="73530" y="24080"/>
                </a:lnTo>
                <a:lnTo>
                  <a:pt x="73660" y="24210"/>
                </a:lnTo>
                <a:lnTo>
                  <a:pt x="74160" y="24460"/>
                </a:lnTo>
                <a:lnTo>
                  <a:pt x="74300" y="24580"/>
                </a:lnTo>
                <a:lnTo>
                  <a:pt x="74400" y="24700"/>
                </a:lnTo>
                <a:lnTo>
                  <a:pt x="74490" y="24820"/>
                </a:lnTo>
                <a:lnTo>
                  <a:pt x="74620" y="25100"/>
                </a:lnTo>
                <a:lnTo>
                  <a:pt x="74630" y="25230"/>
                </a:lnTo>
                <a:lnTo>
                  <a:pt x="74590" y="25360"/>
                </a:lnTo>
                <a:lnTo>
                  <a:pt x="74500" y="25480"/>
                </a:lnTo>
                <a:lnTo>
                  <a:pt x="74340" y="25600"/>
                </a:lnTo>
                <a:lnTo>
                  <a:pt x="74270" y="25610"/>
                </a:lnTo>
                <a:lnTo>
                  <a:pt x="74200" y="25590"/>
                </a:lnTo>
                <a:lnTo>
                  <a:pt x="74140" y="25550"/>
                </a:lnTo>
                <a:lnTo>
                  <a:pt x="74080" y="25490"/>
                </a:lnTo>
                <a:lnTo>
                  <a:pt x="74060" y="25450"/>
                </a:lnTo>
                <a:lnTo>
                  <a:pt x="74030" y="25330"/>
                </a:lnTo>
                <a:lnTo>
                  <a:pt x="73980" y="25240"/>
                </a:lnTo>
                <a:lnTo>
                  <a:pt x="73880" y="25200"/>
                </a:lnTo>
                <a:lnTo>
                  <a:pt x="73770" y="25210"/>
                </a:lnTo>
                <a:lnTo>
                  <a:pt x="73680" y="25260"/>
                </a:lnTo>
                <a:lnTo>
                  <a:pt x="73620" y="25350"/>
                </a:lnTo>
                <a:lnTo>
                  <a:pt x="73540" y="25530"/>
                </a:lnTo>
                <a:lnTo>
                  <a:pt x="73450" y="25620"/>
                </a:lnTo>
                <a:lnTo>
                  <a:pt x="73390" y="25550"/>
                </a:lnTo>
                <a:lnTo>
                  <a:pt x="73360" y="25470"/>
                </a:lnTo>
                <a:lnTo>
                  <a:pt x="73320" y="25420"/>
                </a:lnTo>
                <a:lnTo>
                  <a:pt x="73280" y="25410"/>
                </a:lnTo>
                <a:lnTo>
                  <a:pt x="73240" y="25420"/>
                </a:lnTo>
                <a:lnTo>
                  <a:pt x="73190" y="25400"/>
                </a:lnTo>
                <a:lnTo>
                  <a:pt x="72950" y="25210"/>
                </a:lnTo>
                <a:lnTo>
                  <a:pt x="72910" y="25150"/>
                </a:lnTo>
                <a:lnTo>
                  <a:pt x="72900" y="25060"/>
                </a:lnTo>
                <a:lnTo>
                  <a:pt x="72940" y="24870"/>
                </a:lnTo>
                <a:lnTo>
                  <a:pt x="72930" y="24770"/>
                </a:lnTo>
                <a:lnTo>
                  <a:pt x="72900" y="24700"/>
                </a:lnTo>
                <a:lnTo>
                  <a:pt x="72840" y="24640"/>
                </a:lnTo>
                <a:lnTo>
                  <a:pt x="72780" y="24620"/>
                </a:lnTo>
                <a:lnTo>
                  <a:pt x="72690" y="24760"/>
                </a:lnTo>
                <a:lnTo>
                  <a:pt x="72630" y="24740"/>
                </a:lnTo>
                <a:lnTo>
                  <a:pt x="72510" y="24630"/>
                </a:lnTo>
                <a:lnTo>
                  <a:pt x="72430" y="24600"/>
                </a:lnTo>
                <a:lnTo>
                  <a:pt x="72350" y="24590"/>
                </a:lnTo>
                <a:lnTo>
                  <a:pt x="72280" y="24610"/>
                </a:lnTo>
                <a:lnTo>
                  <a:pt x="72210" y="24650"/>
                </a:lnTo>
                <a:lnTo>
                  <a:pt x="72010" y="24810"/>
                </a:lnTo>
                <a:lnTo>
                  <a:pt x="71930" y="24830"/>
                </a:lnTo>
                <a:lnTo>
                  <a:pt x="71880" y="24800"/>
                </a:lnTo>
                <a:lnTo>
                  <a:pt x="71870" y="24730"/>
                </a:lnTo>
                <a:lnTo>
                  <a:pt x="71850" y="24660"/>
                </a:lnTo>
                <a:lnTo>
                  <a:pt x="71770" y="24630"/>
                </a:lnTo>
                <a:lnTo>
                  <a:pt x="71690" y="24670"/>
                </a:lnTo>
                <a:lnTo>
                  <a:pt x="71660" y="24750"/>
                </a:lnTo>
                <a:lnTo>
                  <a:pt x="71640" y="24840"/>
                </a:lnTo>
                <a:lnTo>
                  <a:pt x="71600" y="24890"/>
                </a:lnTo>
                <a:lnTo>
                  <a:pt x="71370" y="24750"/>
                </a:lnTo>
                <a:lnTo>
                  <a:pt x="71360" y="24680"/>
                </a:lnTo>
                <a:lnTo>
                  <a:pt x="71380" y="24590"/>
                </a:lnTo>
                <a:lnTo>
                  <a:pt x="71370" y="24520"/>
                </a:lnTo>
                <a:lnTo>
                  <a:pt x="71300" y="24500"/>
                </a:lnTo>
                <a:lnTo>
                  <a:pt x="71220" y="24540"/>
                </a:lnTo>
                <a:lnTo>
                  <a:pt x="71170" y="24590"/>
                </a:lnTo>
                <a:lnTo>
                  <a:pt x="71120" y="24740"/>
                </a:lnTo>
                <a:lnTo>
                  <a:pt x="71070" y="24780"/>
                </a:lnTo>
                <a:lnTo>
                  <a:pt x="70980" y="24780"/>
                </a:lnTo>
                <a:lnTo>
                  <a:pt x="70670" y="24700"/>
                </a:lnTo>
                <a:lnTo>
                  <a:pt x="70620" y="24700"/>
                </a:lnTo>
                <a:lnTo>
                  <a:pt x="70390" y="24820"/>
                </a:lnTo>
                <a:lnTo>
                  <a:pt x="70330" y="24870"/>
                </a:lnTo>
                <a:lnTo>
                  <a:pt x="70310" y="24940"/>
                </a:lnTo>
                <a:lnTo>
                  <a:pt x="70350" y="25060"/>
                </a:lnTo>
                <a:lnTo>
                  <a:pt x="70340" y="25100"/>
                </a:lnTo>
                <a:lnTo>
                  <a:pt x="70260" y="25130"/>
                </a:lnTo>
                <a:lnTo>
                  <a:pt x="70190" y="25160"/>
                </a:lnTo>
                <a:lnTo>
                  <a:pt x="70150" y="25240"/>
                </a:lnTo>
                <a:lnTo>
                  <a:pt x="70130" y="25330"/>
                </a:lnTo>
                <a:lnTo>
                  <a:pt x="70080" y="25410"/>
                </a:lnTo>
                <a:lnTo>
                  <a:pt x="69930" y="25550"/>
                </a:lnTo>
                <a:lnTo>
                  <a:pt x="69870" y="25630"/>
                </a:lnTo>
                <a:lnTo>
                  <a:pt x="69830" y="25720"/>
                </a:lnTo>
                <a:lnTo>
                  <a:pt x="69720" y="25820"/>
                </a:lnTo>
                <a:lnTo>
                  <a:pt x="69620" y="25730"/>
                </a:lnTo>
                <a:lnTo>
                  <a:pt x="69550" y="25640"/>
                </a:lnTo>
                <a:lnTo>
                  <a:pt x="69520" y="25750"/>
                </a:lnTo>
                <a:lnTo>
                  <a:pt x="69430" y="25830"/>
                </a:lnTo>
                <a:lnTo>
                  <a:pt x="69170" y="25720"/>
                </a:lnTo>
                <a:lnTo>
                  <a:pt x="69050" y="25770"/>
                </a:lnTo>
                <a:lnTo>
                  <a:pt x="68990" y="25880"/>
                </a:lnTo>
                <a:lnTo>
                  <a:pt x="68950" y="25900"/>
                </a:lnTo>
                <a:lnTo>
                  <a:pt x="68870" y="25890"/>
                </a:lnTo>
                <a:lnTo>
                  <a:pt x="68830" y="25850"/>
                </a:lnTo>
                <a:lnTo>
                  <a:pt x="68780" y="25740"/>
                </a:lnTo>
                <a:lnTo>
                  <a:pt x="68740" y="25710"/>
                </a:lnTo>
                <a:lnTo>
                  <a:pt x="68660" y="25760"/>
                </a:lnTo>
                <a:lnTo>
                  <a:pt x="68590" y="25870"/>
                </a:lnTo>
                <a:lnTo>
                  <a:pt x="68530" y="25950"/>
                </a:lnTo>
                <a:lnTo>
                  <a:pt x="68390" y="25800"/>
                </a:lnTo>
                <a:lnTo>
                  <a:pt x="68280" y="25780"/>
                </a:lnTo>
                <a:lnTo>
                  <a:pt x="68160" y="25800"/>
                </a:lnTo>
                <a:lnTo>
                  <a:pt x="68090" y="25870"/>
                </a:lnTo>
                <a:lnTo>
                  <a:pt x="68070" y="25930"/>
                </a:lnTo>
                <a:lnTo>
                  <a:pt x="68080" y="25980"/>
                </a:lnTo>
                <a:lnTo>
                  <a:pt x="68080" y="26030"/>
                </a:lnTo>
                <a:lnTo>
                  <a:pt x="68030" y="26090"/>
                </a:lnTo>
                <a:lnTo>
                  <a:pt x="68020" y="26090"/>
                </a:lnTo>
                <a:lnTo>
                  <a:pt x="67990" y="26070"/>
                </a:lnTo>
                <a:lnTo>
                  <a:pt x="67960" y="26070"/>
                </a:lnTo>
                <a:lnTo>
                  <a:pt x="67930" y="26080"/>
                </a:lnTo>
                <a:lnTo>
                  <a:pt x="67880" y="26140"/>
                </a:lnTo>
                <a:lnTo>
                  <a:pt x="67870" y="26160"/>
                </a:lnTo>
                <a:lnTo>
                  <a:pt x="67800" y="26190"/>
                </a:lnTo>
                <a:lnTo>
                  <a:pt x="67760" y="26160"/>
                </a:lnTo>
                <a:lnTo>
                  <a:pt x="67730" y="26100"/>
                </a:lnTo>
                <a:lnTo>
                  <a:pt x="67680" y="26070"/>
                </a:lnTo>
                <a:lnTo>
                  <a:pt x="67620" y="26060"/>
                </a:lnTo>
                <a:lnTo>
                  <a:pt x="67390" y="26090"/>
                </a:lnTo>
                <a:lnTo>
                  <a:pt x="67240" y="26090"/>
                </a:lnTo>
                <a:lnTo>
                  <a:pt x="67170" y="26100"/>
                </a:lnTo>
                <a:lnTo>
                  <a:pt x="67100" y="26130"/>
                </a:lnTo>
                <a:lnTo>
                  <a:pt x="67070" y="26180"/>
                </a:lnTo>
                <a:lnTo>
                  <a:pt x="67040" y="26280"/>
                </a:lnTo>
                <a:lnTo>
                  <a:pt x="67010" y="26310"/>
                </a:lnTo>
                <a:lnTo>
                  <a:pt x="66970" y="26310"/>
                </a:lnTo>
                <a:lnTo>
                  <a:pt x="66850" y="26280"/>
                </a:lnTo>
                <a:lnTo>
                  <a:pt x="66780" y="26290"/>
                </a:lnTo>
                <a:lnTo>
                  <a:pt x="66560" y="26390"/>
                </a:lnTo>
                <a:lnTo>
                  <a:pt x="66580" y="26280"/>
                </a:lnTo>
                <a:lnTo>
                  <a:pt x="66530" y="26300"/>
                </a:lnTo>
                <a:lnTo>
                  <a:pt x="66430" y="26400"/>
                </a:lnTo>
                <a:lnTo>
                  <a:pt x="66370" y="26420"/>
                </a:lnTo>
                <a:lnTo>
                  <a:pt x="66330" y="26420"/>
                </a:lnTo>
                <a:lnTo>
                  <a:pt x="66290" y="26400"/>
                </a:lnTo>
                <a:lnTo>
                  <a:pt x="66240" y="26350"/>
                </a:lnTo>
                <a:lnTo>
                  <a:pt x="66160" y="26290"/>
                </a:lnTo>
                <a:lnTo>
                  <a:pt x="66110" y="26310"/>
                </a:lnTo>
                <a:lnTo>
                  <a:pt x="66050" y="26350"/>
                </a:lnTo>
                <a:lnTo>
                  <a:pt x="65960" y="26360"/>
                </a:lnTo>
                <a:lnTo>
                  <a:pt x="65910" y="26350"/>
                </a:lnTo>
                <a:lnTo>
                  <a:pt x="65790" y="26290"/>
                </a:lnTo>
                <a:lnTo>
                  <a:pt x="65740" y="26290"/>
                </a:lnTo>
                <a:lnTo>
                  <a:pt x="65700" y="26310"/>
                </a:lnTo>
                <a:lnTo>
                  <a:pt x="65690" y="26340"/>
                </a:lnTo>
                <a:lnTo>
                  <a:pt x="65680" y="26370"/>
                </a:lnTo>
                <a:lnTo>
                  <a:pt x="65670" y="26400"/>
                </a:lnTo>
                <a:lnTo>
                  <a:pt x="65630" y="26410"/>
                </a:lnTo>
                <a:lnTo>
                  <a:pt x="65230" y="26450"/>
                </a:lnTo>
                <a:lnTo>
                  <a:pt x="65150" y="26480"/>
                </a:lnTo>
                <a:lnTo>
                  <a:pt x="65020" y="26560"/>
                </a:lnTo>
                <a:lnTo>
                  <a:pt x="64790" y="26790"/>
                </a:lnTo>
                <a:lnTo>
                  <a:pt x="64640" y="26830"/>
                </a:lnTo>
                <a:lnTo>
                  <a:pt x="64560" y="26900"/>
                </a:lnTo>
                <a:lnTo>
                  <a:pt x="64520" y="26930"/>
                </a:lnTo>
                <a:lnTo>
                  <a:pt x="64480" y="26940"/>
                </a:lnTo>
                <a:lnTo>
                  <a:pt x="64430" y="26920"/>
                </a:lnTo>
                <a:lnTo>
                  <a:pt x="64390" y="26900"/>
                </a:lnTo>
                <a:lnTo>
                  <a:pt x="64350" y="26900"/>
                </a:lnTo>
                <a:lnTo>
                  <a:pt x="64310" y="26940"/>
                </a:lnTo>
                <a:lnTo>
                  <a:pt x="64220" y="27120"/>
                </a:lnTo>
                <a:lnTo>
                  <a:pt x="64170" y="27190"/>
                </a:lnTo>
                <a:lnTo>
                  <a:pt x="64070" y="27270"/>
                </a:lnTo>
                <a:lnTo>
                  <a:pt x="63800" y="27420"/>
                </a:lnTo>
                <a:lnTo>
                  <a:pt x="63550" y="27600"/>
                </a:lnTo>
                <a:lnTo>
                  <a:pt x="63470" y="27650"/>
                </a:lnTo>
                <a:lnTo>
                  <a:pt x="63380" y="27680"/>
                </a:lnTo>
                <a:lnTo>
                  <a:pt x="63310" y="27680"/>
                </a:lnTo>
                <a:lnTo>
                  <a:pt x="63130" y="27660"/>
                </a:lnTo>
                <a:lnTo>
                  <a:pt x="63070" y="27670"/>
                </a:lnTo>
                <a:lnTo>
                  <a:pt x="63050" y="27710"/>
                </a:lnTo>
                <a:lnTo>
                  <a:pt x="63040" y="27740"/>
                </a:lnTo>
                <a:lnTo>
                  <a:pt x="63010" y="27770"/>
                </a:lnTo>
                <a:lnTo>
                  <a:pt x="62810" y="27820"/>
                </a:lnTo>
                <a:lnTo>
                  <a:pt x="62760" y="27880"/>
                </a:lnTo>
                <a:lnTo>
                  <a:pt x="62720" y="28150"/>
                </a:lnTo>
                <a:lnTo>
                  <a:pt x="62670" y="28230"/>
                </a:lnTo>
                <a:lnTo>
                  <a:pt x="62590" y="28280"/>
                </a:lnTo>
                <a:lnTo>
                  <a:pt x="62480" y="28340"/>
                </a:lnTo>
                <a:lnTo>
                  <a:pt x="62460" y="28350"/>
                </a:lnTo>
                <a:lnTo>
                  <a:pt x="62390" y="28350"/>
                </a:lnTo>
                <a:lnTo>
                  <a:pt x="62370" y="28360"/>
                </a:lnTo>
                <a:lnTo>
                  <a:pt x="62350" y="28380"/>
                </a:lnTo>
                <a:lnTo>
                  <a:pt x="62350" y="28410"/>
                </a:lnTo>
                <a:lnTo>
                  <a:pt x="62350" y="28440"/>
                </a:lnTo>
                <a:lnTo>
                  <a:pt x="62350" y="28460"/>
                </a:lnTo>
                <a:lnTo>
                  <a:pt x="62320" y="28500"/>
                </a:lnTo>
                <a:lnTo>
                  <a:pt x="62310" y="28550"/>
                </a:lnTo>
                <a:lnTo>
                  <a:pt x="62280" y="28570"/>
                </a:lnTo>
                <a:lnTo>
                  <a:pt x="62200" y="28580"/>
                </a:lnTo>
                <a:lnTo>
                  <a:pt x="62110" y="28590"/>
                </a:lnTo>
                <a:lnTo>
                  <a:pt x="62030" y="28630"/>
                </a:lnTo>
                <a:lnTo>
                  <a:pt x="61950" y="28690"/>
                </a:lnTo>
                <a:lnTo>
                  <a:pt x="61830" y="28820"/>
                </a:lnTo>
                <a:lnTo>
                  <a:pt x="61690" y="28880"/>
                </a:lnTo>
                <a:lnTo>
                  <a:pt x="61630" y="28940"/>
                </a:lnTo>
                <a:lnTo>
                  <a:pt x="61610" y="29000"/>
                </a:lnTo>
                <a:lnTo>
                  <a:pt x="61610" y="29040"/>
                </a:lnTo>
                <a:lnTo>
                  <a:pt x="61590" y="29090"/>
                </a:lnTo>
                <a:lnTo>
                  <a:pt x="61550" y="29130"/>
                </a:lnTo>
                <a:lnTo>
                  <a:pt x="61500" y="29140"/>
                </a:lnTo>
                <a:lnTo>
                  <a:pt x="61240" y="29140"/>
                </a:lnTo>
                <a:lnTo>
                  <a:pt x="61140" y="29110"/>
                </a:lnTo>
                <a:lnTo>
                  <a:pt x="61040" y="29100"/>
                </a:lnTo>
                <a:lnTo>
                  <a:pt x="60980" y="29150"/>
                </a:lnTo>
                <a:lnTo>
                  <a:pt x="60920" y="29230"/>
                </a:lnTo>
                <a:lnTo>
                  <a:pt x="60840" y="29270"/>
                </a:lnTo>
                <a:lnTo>
                  <a:pt x="60640" y="29310"/>
                </a:lnTo>
                <a:lnTo>
                  <a:pt x="60610" y="29300"/>
                </a:lnTo>
                <a:lnTo>
                  <a:pt x="60550" y="29280"/>
                </a:lnTo>
                <a:lnTo>
                  <a:pt x="60530" y="29290"/>
                </a:lnTo>
                <a:lnTo>
                  <a:pt x="60510" y="29310"/>
                </a:lnTo>
                <a:lnTo>
                  <a:pt x="60510" y="29380"/>
                </a:lnTo>
                <a:lnTo>
                  <a:pt x="60500" y="29400"/>
                </a:lnTo>
                <a:lnTo>
                  <a:pt x="60430" y="29440"/>
                </a:lnTo>
                <a:lnTo>
                  <a:pt x="60390" y="29450"/>
                </a:lnTo>
                <a:lnTo>
                  <a:pt x="60330" y="29450"/>
                </a:lnTo>
                <a:lnTo>
                  <a:pt x="60210" y="29480"/>
                </a:lnTo>
                <a:lnTo>
                  <a:pt x="60190" y="29550"/>
                </a:lnTo>
                <a:lnTo>
                  <a:pt x="60230" y="29640"/>
                </a:lnTo>
                <a:lnTo>
                  <a:pt x="60270" y="29710"/>
                </a:lnTo>
                <a:lnTo>
                  <a:pt x="60300" y="29790"/>
                </a:lnTo>
                <a:lnTo>
                  <a:pt x="60330" y="30090"/>
                </a:lnTo>
                <a:lnTo>
                  <a:pt x="60320" y="30160"/>
                </a:lnTo>
                <a:lnTo>
                  <a:pt x="60270" y="30230"/>
                </a:lnTo>
                <a:lnTo>
                  <a:pt x="60220" y="30300"/>
                </a:lnTo>
                <a:lnTo>
                  <a:pt x="60180" y="30370"/>
                </a:lnTo>
                <a:lnTo>
                  <a:pt x="60150" y="30580"/>
                </a:lnTo>
                <a:lnTo>
                  <a:pt x="60130" y="30660"/>
                </a:lnTo>
                <a:lnTo>
                  <a:pt x="59990" y="30960"/>
                </a:lnTo>
                <a:lnTo>
                  <a:pt x="59940" y="31120"/>
                </a:lnTo>
                <a:lnTo>
                  <a:pt x="59960" y="31280"/>
                </a:lnTo>
                <a:lnTo>
                  <a:pt x="60010" y="31440"/>
                </a:lnTo>
                <a:lnTo>
                  <a:pt x="60010" y="31570"/>
                </a:lnTo>
                <a:lnTo>
                  <a:pt x="59930" y="32030"/>
                </a:lnTo>
                <a:lnTo>
                  <a:pt x="59880" y="32170"/>
                </a:lnTo>
                <a:lnTo>
                  <a:pt x="59810" y="32310"/>
                </a:lnTo>
                <a:lnTo>
                  <a:pt x="59300" y="32980"/>
                </a:lnTo>
                <a:lnTo>
                  <a:pt x="59130" y="33140"/>
                </a:lnTo>
                <a:lnTo>
                  <a:pt x="58850" y="33760"/>
                </a:lnTo>
                <a:lnTo>
                  <a:pt x="58740" y="33930"/>
                </a:lnTo>
                <a:lnTo>
                  <a:pt x="58670" y="34120"/>
                </a:lnTo>
                <a:lnTo>
                  <a:pt x="58660" y="34340"/>
                </a:lnTo>
                <a:lnTo>
                  <a:pt x="58710" y="34460"/>
                </a:lnTo>
                <a:lnTo>
                  <a:pt x="58950" y="34730"/>
                </a:lnTo>
                <a:lnTo>
                  <a:pt x="58970" y="34810"/>
                </a:lnTo>
                <a:lnTo>
                  <a:pt x="59020" y="35210"/>
                </a:lnTo>
                <a:lnTo>
                  <a:pt x="59050" y="35320"/>
                </a:lnTo>
                <a:lnTo>
                  <a:pt x="59160" y="35540"/>
                </a:lnTo>
                <a:lnTo>
                  <a:pt x="59190" y="35660"/>
                </a:lnTo>
                <a:lnTo>
                  <a:pt x="59190" y="35760"/>
                </a:lnTo>
                <a:lnTo>
                  <a:pt x="59170" y="35870"/>
                </a:lnTo>
                <a:lnTo>
                  <a:pt x="59090" y="36070"/>
                </a:lnTo>
                <a:lnTo>
                  <a:pt x="58980" y="36280"/>
                </a:lnTo>
                <a:lnTo>
                  <a:pt x="58840" y="36410"/>
                </a:lnTo>
                <a:lnTo>
                  <a:pt x="58670" y="36500"/>
                </a:lnTo>
                <a:lnTo>
                  <a:pt x="58450" y="36560"/>
                </a:lnTo>
                <a:lnTo>
                  <a:pt x="58110" y="36570"/>
                </a:lnTo>
                <a:lnTo>
                  <a:pt x="58000" y="36600"/>
                </a:lnTo>
                <a:lnTo>
                  <a:pt x="57830" y="36760"/>
                </a:lnTo>
                <a:lnTo>
                  <a:pt x="57640" y="36880"/>
                </a:lnTo>
                <a:lnTo>
                  <a:pt x="57310" y="37160"/>
                </a:lnTo>
                <a:lnTo>
                  <a:pt x="56910" y="37390"/>
                </a:lnTo>
                <a:lnTo>
                  <a:pt x="56670" y="37590"/>
                </a:lnTo>
                <a:lnTo>
                  <a:pt x="56530" y="37670"/>
                </a:lnTo>
                <a:lnTo>
                  <a:pt x="56470" y="37720"/>
                </a:lnTo>
                <a:lnTo>
                  <a:pt x="56410" y="37850"/>
                </a:lnTo>
                <a:lnTo>
                  <a:pt x="56360" y="37910"/>
                </a:lnTo>
                <a:lnTo>
                  <a:pt x="56160" y="38040"/>
                </a:lnTo>
                <a:lnTo>
                  <a:pt x="56110" y="38090"/>
                </a:lnTo>
                <a:lnTo>
                  <a:pt x="56080" y="38180"/>
                </a:lnTo>
                <a:lnTo>
                  <a:pt x="56070" y="38450"/>
                </a:lnTo>
                <a:lnTo>
                  <a:pt x="55950" y="38890"/>
                </a:lnTo>
                <a:lnTo>
                  <a:pt x="55880" y="39030"/>
                </a:lnTo>
                <a:lnTo>
                  <a:pt x="55850" y="39150"/>
                </a:lnTo>
                <a:lnTo>
                  <a:pt x="55880" y="39230"/>
                </a:lnTo>
                <a:lnTo>
                  <a:pt x="55890" y="39270"/>
                </a:lnTo>
                <a:lnTo>
                  <a:pt x="56230" y="39750"/>
                </a:lnTo>
                <a:lnTo>
                  <a:pt x="56280" y="39960"/>
                </a:lnTo>
                <a:lnTo>
                  <a:pt x="56320" y="40060"/>
                </a:lnTo>
                <a:lnTo>
                  <a:pt x="56330" y="40150"/>
                </a:lnTo>
                <a:lnTo>
                  <a:pt x="56280" y="40240"/>
                </a:lnTo>
                <a:lnTo>
                  <a:pt x="56200" y="40290"/>
                </a:lnTo>
                <a:lnTo>
                  <a:pt x="56100" y="40310"/>
                </a:lnTo>
                <a:lnTo>
                  <a:pt x="55910" y="40300"/>
                </a:lnTo>
                <a:lnTo>
                  <a:pt x="55780" y="40310"/>
                </a:lnTo>
                <a:lnTo>
                  <a:pt x="55700" y="40330"/>
                </a:lnTo>
                <a:lnTo>
                  <a:pt x="55520" y="40440"/>
                </a:lnTo>
                <a:lnTo>
                  <a:pt x="55410" y="40480"/>
                </a:lnTo>
                <a:lnTo>
                  <a:pt x="55320" y="40480"/>
                </a:lnTo>
                <a:lnTo>
                  <a:pt x="55120" y="40400"/>
                </a:lnTo>
                <a:lnTo>
                  <a:pt x="55020" y="40400"/>
                </a:lnTo>
                <a:lnTo>
                  <a:pt x="55030" y="40490"/>
                </a:lnTo>
                <a:lnTo>
                  <a:pt x="55170" y="40730"/>
                </a:lnTo>
                <a:lnTo>
                  <a:pt x="55200" y="40850"/>
                </a:lnTo>
                <a:lnTo>
                  <a:pt x="55180" y="40930"/>
                </a:lnTo>
                <a:lnTo>
                  <a:pt x="55140" y="41010"/>
                </a:lnTo>
                <a:lnTo>
                  <a:pt x="55130" y="41120"/>
                </a:lnTo>
                <a:lnTo>
                  <a:pt x="55070" y="41220"/>
                </a:lnTo>
                <a:lnTo>
                  <a:pt x="55010" y="4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