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Lima Province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Peru • State Map | Fully Editable Vector Shape</a:t>
            </a:r>
          </a:p>
        </p:txBody>
      </p:sp>
      <p:sp>
        <p:nvSpPr>
          <p:cNvPr id="101" name="Lima Provinc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6960" y="68300"/>
                </a:moveTo>
                <a:lnTo>
                  <a:pt x="46830" y="68360"/>
                </a:lnTo>
                <a:lnTo>
                  <a:pt x="46690" y="68450"/>
                </a:lnTo>
                <a:lnTo>
                  <a:pt x="46630" y="68470"/>
                </a:lnTo>
                <a:lnTo>
                  <a:pt x="46160" y="68540"/>
                </a:lnTo>
                <a:lnTo>
                  <a:pt x="45830" y="68550"/>
                </a:lnTo>
                <a:lnTo>
                  <a:pt x="45720" y="68520"/>
                </a:lnTo>
                <a:lnTo>
                  <a:pt x="45480" y="68410"/>
                </a:lnTo>
                <a:lnTo>
                  <a:pt x="45460" y="68400"/>
                </a:lnTo>
                <a:lnTo>
                  <a:pt x="45460" y="68390"/>
                </a:lnTo>
                <a:lnTo>
                  <a:pt x="45440" y="68390"/>
                </a:lnTo>
                <a:lnTo>
                  <a:pt x="45410" y="68390"/>
                </a:lnTo>
                <a:lnTo>
                  <a:pt x="45370" y="68410"/>
                </a:lnTo>
                <a:lnTo>
                  <a:pt x="45330" y="68470"/>
                </a:lnTo>
                <a:lnTo>
                  <a:pt x="45270" y="68640"/>
                </a:lnTo>
                <a:lnTo>
                  <a:pt x="45230" y="68690"/>
                </a:lnTo>
                <a:lnTo>
                  <a:pt x="45180" y="68750"/>
                </a:lnTo>
                <a:lnTo>
                  <a:pt x="44490" y="69320"/>
                </a:lnTo>
                <a:lnTo>
                  <a:pt x="44450" y="69370"/>
                </a:lnTo>
                <a:lnTo>
                  <a:pt x="44270" y="69720"/>
                </a:lnTo>
                <a:lnTo>
                  <a:pt x="44190" y="69830"/>
                </a:lnTo>
                <a:lnTo>
                  <a:pt x="43960" y="70000"/>
                </a:lnTo>
                <a:lnTo>
                  <a:pt x="43840" y="69830"/>
                </a:lnTo>
                <a:lnTo>
                  <a:pt x="43680" y="69680"/>
                </a:lnTo>
                <a:lnTo>
                  <a:pt x="43360" y="69260"/>
                </a:lnTo>
                <a:lnTo>
                  <a:pt x="42970" y="68750"/>
                </a:lnTo>
                <a:lnTo>
                  <a:pt x="42810" y="68570"/>
                </a:lnTo>
                <a:lnTo>
                  <a:pt x="42780" y="68450"/>
                </a:lnTo>
                <a:lnTo>
                  <a:pt x="42710" y="68340"/>
                </a:lnTo>
                <a:lnTo>
                  <a:pt x="42650" y="68120"/>
                </a:lnTo>
                <a:lnTo>
                  <a:pt x="42680" y="67940"/>
                </a:lnTo>
                <a:lnTo>
                  <a:pt x="42650" y="67740"/>
                </a:lnTo>
                <a:lnTo>
                  <a:pt x="42580" y="67610"/>
                </a:lnTo>
                <a:lnTo>
                  <a:pt x="42530" y="67550"/>
                </a:lnTo>
                <a:lnTo>
                  <a:pt x="42190" y="67260"/>
                </a:lnTo>
                <a:lnTo>
                  <a:pt x="42100" y="67140"/>
                </a:lnTo>
                <a:lnTo>
                  <a:pt x="41890" y="66730"/>
                </a:lnTo>
                <a:lnTo>
                  <a:pt x="41850" y="66670"/>
                </a:lnTo>
                <a:lnTo>
                  <a:pt x="41850" y="66530"/>
                </a:lnTo>
                <a:lnTo>
                  <a:pt x="41850" y="66490"/>
                </a:lnTo>
                <a:lnTo>
                  <a:pt x="41810" y="66440"/>
                </a:lnTo>
                <a:lnTo>
                  <a:pt x="41730" y="66360"/>
                </a:lnTo>
                <a:lnTo>
                  <a:pt x="41580" y="66150"/>
                </a:lnTo>
                <a:lnTo>
                  <a:pt x="41370" y="66010"/>
                </a:lnTo>
                <a:lnTo>
                  <a:pt x="41270" y="65940"/>
                </a:lnTo>
                <a:lnTo>
                  <a:pt x="41310" y="65920"/>
                </a:lnTo>
                <a:lnTo>
                  <a:pt x="41340" y="65900"/>
                </a:lnTo>
                <a:lnTo>
                  <a:pt x="41380" y="65880"/>
                </a:lnTo>
                <a:lnTo>
                  <a:pt x="41450" y="65820"/>
                </a:lnTo>
                <a:lnTo>
                  <a:pt x="41470" y="65760"/>
                </a:lnTo>
                <a:lnTo>
                  <a:pt x="41480" y="65700"/>
                </a:lnTo>
                <a:lnTo>
                  <a:pt x="41470" y="65650"/>
                </a:lnTo>
                <a:lnTo>
                  <a:pt x="41470" y="65590"/>
                </a:lnTo>
                <a:lnTo>
                  <a:pt x="41510" y="65460"/>
                </a:lnTo>
                <a:lnTo>
                  <a:pt x="41780" y="65340"/>
                </a:lnTo>
                <a:lnTo>
                  <a:pt x="41820" y="65310"/>
                </a:lnTo>
                <a:lnTo>
                  <a:pt x="41840" y="65280"/>
                </a:lnTo>
                <a:lnTo>
                  <a:pt x="41860" y="65260"/>
                </a:lnTo>
                <a:lnTo>
                  <a:pt x="41850" y="65240"/>
                </a:lnTo>
                <a:lnTo>
                  <a:pt x="41830" y="65230"/>
                </a:lnTo>
                <a:lnTo>
                  <a:pt x="41820" y="65210"/>
                </a:lnTo>
                <a:lnTo>
                  <a:pt x="41800" y="65190"/>
                </a:lnTo>
                <a:lnTo>
                  <a:pt x="41810" y="65100"/>
                </a:lnTo>
                <a:lnTo>
                  <a:pt x="41830" y="65050"/>
                </a:lnTo>
                <a:lnTo>
                  <a:pt x="41840" y="65020"/>
                </a:lnTo>
                <a:lnTo>
                  <a:pt x="41870" y="64980"/>
                </a:lnTo>
                <a:lnTo>
                  <a:pt x="41890" y="64960"/>
                </a:lnTo>
                <a:lnTo>
                  <a:pt x="41910" y="64920"/>
                </a:lnTo>
                <a:lnTo>
                  <a:pt x="41920" y="64870"/>
                </a:lnTo>
                <a:lnTo>
                  <a:pt x="41970" y="64800"/>
                </a:lnTo>
                <a:lnTo>
                  <a:pt x="42010" y="64680"/>
                </a:lnTo>
                <a:lnTo>
                  <a:pt x="42020" y="64640"/>
                </a:lnTo>
                <a:lnTo>
                  <a:pt x="42030" y="64600"/>
                </a:lnTo>
                <a:lnTo>
                  <a:pt x="42020" y="64560"/>
                </a:lnTo>
                <a:lnTo>
                  <a:pt x="42010" y="64530"/>
                </a:lnTo>
                <a:lnTo>
                  <a:pt x="41960" y="64490"/>
                </a:lnTo>
                <a:lnTo>
                  <a:pt x="41920" y="64450"/>
                </a:lnTo>
                <a:lnTo>
                  <a:pt x="41830" y="64290"/>
                </a:lnTo>
                <a:lnTo>
                  <a:pt x="41810" y="64270"/>
                </a:lnTo>
                <a:lnTo>
                  <a:pt x="41780" y="64240"/>
                </a:lnTo>
                <a:lnTo>
                  <a:pt x="41740" y="64190"/>
                </a:lnTo>
                <a:lnTo>
                  <a:pt x="41710" y="64120"/>
                </a:lnTo>
                <a:lnTo>
                  <a:pt x="41710" y="64070"/>
                </a:lnTo>
                <a:lnTo>
                  <a:pt x="41680" y="64020"/>
                </a:lnTo>
                <a:lnTo>
                  <a:pt x="41620" y="63960"/>
                </a:lnTo>
                <a:lnTo>
                  <a:pt x="41600" y="63890"/>
                </a:lnTo>
                <a:lnTo>
                  <a:pt x="41610" y="63840"/>
                </a:lnTo>
                <a:lnTo>
                  <a:pt x="41660" y="63810"/>
                </a:lnTo>
                <a:lnTo>
                  <a:pt x="41700" y="63780"/>
                </a:lnTo>
                <a:lnTo>
                  <a:pt x="41720" y="63780"/>
                </a:lnTo>
                <a:lnTo>
                  <a:pt x="41860" y="63850"/>
                </a:lnTo>
                <a:lnTo>
                  <a:pt x="41870" y="63840"/>
                </a:lnTo>
                <a:lnTo>
                  <a:pt x="41860" y="63810"/>
                </a:lnTo>
                <a:lnTo>
                  <a:pt x="41790" y="63720"/>
                </a:lnTo>
                <a:lnTo>
                  <a:pt x="41720" y="63650"/>
                </a:lnTo>
                <a:lnTo>
                  <a:pt x="41630" y="63570"/>
                </a:lnTo>
                <a:lnTo>
                  <a:pt x="41580" y="63560"/>
                </a:lnTo>
                <a:lnTo>
                  <a:pt x="41540" y="63560"/>
                </a:lnTo>
                <a:lnTo>
                  <a:pt x="41530" y="63540"/>
                </a:lnTo>
                <a:lnTo>
                  <a:pt x="41500" y="63520"/>
                </a:lnTo>
                <a:lnTo>
                  <a:pt x="41500" y="63370"/>
                </a:lnTo>
                <a:lnTo>
                  <a:pt x="41510" y="63320"/>
                </a:lnTo>
                <a:lnTo>
                  <a:pt x="41570" y="63280"/>
                </a:lnTo>
                <a:lnTo>
                  <a:pt x="41600" y="63270"/>
                </a:lnTo>
                <a:lnTo>
                  <a:pt x="41640" y="63270"/>
                </a:lnTo>
                <a:lnTo>
                  <a:pt x="41730" y="63210"/>
                </a:lnTo>
                <a:lnTo>
                  <a:pt x="41770" y="63140"/>
                </a:lnTo>
                <a:lnTo>
                  <a:pt x="41770" y="63100"/>
                </a:lnTo>
                <a:lnTo>
                  <a:pt x="41750" y="63050"/>
                </a:lnTo>
                <a:lnTo>
                  <a:pt x="41680" y="62950"/>
                </a:lnTo>
                <a:lnTo>
                  <a:pt x="41660" y="62910"/>
                </a:lnTo>
                <a:lnTo>
                  <a:pt x="41650" y="62880"/>
                </a:lnTo>
                <a:lnTo>
                  <a:pt x="41540" y="62770"/>
                </a:lnTo>
                <a:lnTo>
                  <a:pt x="41490" y="62730"/>
                </a:lnTo>
                <a:lnTo>
                  <a:pt x="41430" y="62690"/>
                </a:lnTo>
                <a:lnTo>
                  <a:pt x="41400" y="62690"/>
                </a:lnTo>
                <a:lnTo>
                  <a:pt x="41340" y="62770"/>
                </a:lnTo>
                <a:lnTo>
                  <a:pt x="41150" y="62960"/>
                </a:lnTo>
                <a:lnTo>
                  <a:pt x="41120" y="62980"/>
                </a:lnTo>
                <a:lnTo>
                  <a:pt x="41060" y="63000"/>
                </a:lnTo>
                <a:lnTo>
                  <a:pt x="41030" y="63030"/>
                </a:lnTo>
                <a:lnTo>
                  <a:pt x="40990" y="63070"/>
                </a:lnTo>
                <a:lnTo>
                  <a:pt x="40950" y="63090"/>
                </a:lnTo>
                <a:lnTo>
                  <a:pt x="40880" y="63110"/>
                </a:lnTo>
                <a:lnTo>
                  <a:pt x="40740" y="63170"/>
                </a:lnTo>
                <a:lnTo>
                  <a:pt x="40700" y="63180"/>
                </a:lnTo>
                <a:lnTo>
                  <a:pt x="40660" y="63180"/>
                </a:lnTo>
                <a:lnTo>
                  <a:pt x="40640" y="63180"/>
                </a:lnTo>
                <a:lnTo>
                  <a:pt x="40620" y="63180"/>
                </a:lnTo>
                <a:lnTo>
                  <a:pt x="40610" y="63150"/>
                </a:lnTo>
                <a:lnTo>
                  <a:pt x="40600" y="63090"/>
                </a:lnTo>
                <a:lnTo>
                  <a:pt x="40610" y="63040"/>
                </a:lnTo>
                <a:lnTo>
                  <a:pt x="40610" y="63010"/>
                </a:lnTo>
                <a:lnTo>
                  <a:pt x="40610" y="62990"/>
                </a:lnTo>
                <a:lnTo>
                  <a:pt x="40610" y="62960"/>
                </a:lnTo>
                <a:lnTo>
                  <a:pt x="40610" y="62930"/>
                </a:lnTo>
                <a:lnTo>
                  <a:pt x="40620" y="62850"/>
                </a:lnTo>
                <a:lnTo>
                  <a:pt x="40630" y="62830"/>
                </a:lnTo>
                <a:lnTo>
                  <a:pt x="40650" y="62810"/>
                </a:lnTo>
                <a:lnTo>
                  <a:pt x="40670" y="62770"/>
                </a:lnTo>
                <a:lnTo>
                  <a:pt x="40670" y="62740"/>
                </a:lnTo>
                <a:lnTo>
                  <a:pt x="40650" y="62710"/>
                </a:lnTo>
                <a:lnTo>
                  <a:pt x="40600" y="62710"/>
                </a:lnTo>
                <a:lnTo>
                  <a:pt x="40550" y="62710"/>
                </a:lnTo>
                <a:lnTo>
                  <a:pt x="40520" y="62690"/>
                </a:lnTo>
                <a:lnTo>
                  <a:pt x="40510" y="62640"/>
                </a:lnTo>
                <a:lnTo>
                  <a:pt x="40510" y="62580"/>
                </a:lnTo>
                <a:lnTo>
                  <a:pt x="40520" y="62550"/>
                </a:lnTo>
                <a:lnTo>
                  <a:pt x="40550" y="62520"/>
                </a:lnTo>
                <a:lnTo>
                  <a:pt x="40600" y="62470"/>
                </a:lnTo>
                <a:lnTo>
                  <a:pt x="40620" y="62430"/>
                </a:lnTo>
                <a:lnTo>
                  <a:pt x="40630" y="62350"/>
                </a:lnTo>
                <a:lnTo>
                  <a:pt x="40650" y="62320"/>
                </a:lnTo>
                <a:lnTo>
                  <a:pt x="40680" y="62300"/>
                </a:lnTo>
                <a:lnTo>
                  <a:pt x="40720" y="62300"/>
                </a:lnTo>
                <a:lnTo>
                  <a:pt x="40760" y="62300"/>
                </a:lnTo>
                <a:lnTo>
                  <a:pt x="40810" y="62290"/>
                </a:lnTo>
                <a:lnTo>
                  <a:pt x="40840" y="62280"/>
                </a:lnTo>
                <a:lnTo>
                  <a:pt x="40970" y="62110"/>
                </a:lnTo>
                <a:lnTo>
                  <a:pt x="40990" y="62060"/>
                </a:lnTo>
                <a:lnTo>
                  <a:pt x="40980" y="62040"/>
                </a:lnTo>
                <a:lnTo>
                  <a:pt x="40930" y="62020"/>
                </a:lnTo>
                <a:lnTo>
                  <a:pt x="40800" y="62010"/>
                </a:lnTo>
                <a:lnTo>
                  <a:pt x="40710" y="61970"/>
                </a:lnTo>
                <a:lnTo>
                  <a:pt x="40630" y="61960"/>
                </a:lnTo>
                <a:lnTo>
                  <a:pt x="40560" y="61990"/>
                </a:lnTo>
                <a:lnTo>
                  <a:pt x="40540" y="62030"/>
                </a:lnTo>
                <a:lnTo>
                  <a:pt x="40490" y="62070"/>
                </a:lnTo>
                <a:lnTo>
                  <a:pt x="40460" y="62080"/>
                </a:lnTo>
                <a:lnTo>
                  <a:pt x="40410" y="62050"/>
                </a:lnTo>
                <a:lnTo>
                  <a:pt x="40380" y="62020"/>
                </a:lnTo>
                <a:lnTo>
                  <a:pt x="40350" y="61990"/>
                </a:lnTo>
                <a:lnTo>
                  <a:pt x="40310" y="61930"/>
                </a:lnTo>
                <a:lnTo>
                  <a:pt x="40270" y="61810"/>
                </a:lnTo>
                <a:lnTo>
                  <a:pt x="40260" y="61760"/>
                </a:lnTo>
                <a:lnTo>
                  <a:pt x="40250" y="61740"/>
                </a:lnTo>
                <a:lnTo>
                  <a:pt x="40220" y="61730"/>
                </a:lnTo>
                <a:lnTo>
                  <a:pt x="40170" y="61740"/>
                </a:lnTo>
                <a:lnTo>
                  <a:pt x="40070" y="61710"/>
                </a:lnTo>
                <a:lnTo>
                  <a:pt x="40050" y="61690"/>
                </a:lnTo>
                <a:lnTo>
                  <a:pt x="40040" y="61670"/>
                </a:lnTo>
                <a:lnTo>
                  <a:pt x="40030" y="61560"/>
                </a:lnTo>
                <a:lnTo>
                  <a:pt x="40070" y="61480"/>
                </a:lnTo>
                <a:lnTo>
                  <a:pt x="40080" y="61420"/>
                </a:lnTo>
                <a:lnTo>
                  <a:pt x="40100" y="61370"/>
                </a:lnTo>
                <a:lnTo>
                  <a:pt x="40100" y="61350"/>
                </a:lnTo>
                <a:lnTo>
                  <a:pt x="40080" y="61320"/>
                </a:lnTo>
                <a:lnTo>
                  <a:pt x="40010" y="61250"/>
                </a:lnTo>
                <a:lnTo>
                  <a:pt x="39970" y="61220"/>
                </a:lnTo>
                <a:lnTo>
                  <a:pt x="39940" y="61200"/>
                </a:lnTo>
                <a:lnTo>
                  <a:pt x="39900" y="61170"/>
                </a:lnTo>
                <a:lnTo>
                  <a:pt x="39840" y="61170"/>
                </a:lnTo>
                <a:lnTo>
                  <a:pt x="39820" y="61180"/>
                </a:lnTo>
                <a:lnTo>
                  <a:pt x="39800" y="61200"/>
                </a:lnTo>
                <a:lnTo>
                  <a:pt x="39750" y="61360"/>
                </a:lnTo>
                <a:lnTo>
                  <a:pt x="39710" y="61430"/>
                </a:lnTo>
                <a:lnTo>
                  <a:pt x="39670" y="61480"/>
                </a:lnTo>
                <a:lnTo>
                  <a:pt x="39620" y="61510"/>
                </a:lnTo>
                <a:lnTo>
                  <a:pt x="39600" y="61560"/>
                </a:lnTo>
                <a:lnTo>
                  <a:pt x="39600" y="61600"/>
                </a:lnTo>
                <a:lnTo>
                  <a:pt x="39610" y="61620"/>
                </a:lnTo>
                <a:lnTo>
                  <a:pt x="39620" y="61650"/>
                </a:lnTo>
                <a:lnTo>
                  <a:pt x="39600" y="61670"/>
                </a:lnTo>
                <a:lnTo>
                  <a:pt x="39470" y="61700"/>
                </a:lnTo>
                <a:lnTo>
                  <a:pt x="39340" y="61800"/>
                </a:lnTo>
                <a:lnTo>
                  <a:pt x="39330" y="61800"/>
                </a:lnTo>
                <a:lnTo>
                  <a:pt x="39320" y="61750"/>
                </a:lnTo>
                <a:lnTo>
                  <a:pt x="39260" y="61630"/>
                </a:lnTo>
                <a:lnTo>
                  <a:pt x="39190" y="61530"/>
                </a:lnTo>
                <a:lnTo>
                  <a:pt x="39120" y="61500"/>
                </a:lnTo>
                <a:lnTo>
                  <a:pt x="39060" y="61470"/>
                </a:lnTo>
                <a:lnTo>
                  <a:pt x="39000" y="61420"/>
                </a:lnTo>
                <a:lnTo>
                  <a:pt x="38920" y="61310"/>
                </a:lnTo>
                <a:lnTo>
                  <a:pt x="38900" y="61280"/>
                </a:lnTo>
                <a:lnTo>
                  <a:pt x="38940" y="61230"/>
                </a:lnTo>
                <a:lnTo>
                  <a:pt x="38940" y="61190"/>
                </a:lnTo>
                <a:lnTo>
                  <a:pt x="38920" y="61150"/>
                </a:lnTo>
                <a:lnTo>
                  <a:pt x="38830" y="61050"/>
                </a:lnTo>
                <a:lnTo>
                  <a:pt x="38770" y="60920"/>
                </a:lnTo>
                <a:lnTo>
                  <a:pt x="38730" y="60870"/>
                </a:lnTo>
                <a:lnTo>
                  <a:pt x="38690" y="60850"/>
                </a:lnTo>
                <a:lnTo>
                  <a:pt x="38630" y="60830"/>
                </a:lnTo>
                <a:lnTo>
                  <a:pt x="38600" y="60790"/>
                </a:lnTo>
                <a:lnTo>
                  <a:pt x="38530" y="60710"/>
                </a:lnTo>
                <a:lnTo>
                  <a:pt x="38450" y="60650"/>
                </a:lnTo>
                <a:lnTo>
                  <a:pt x="38240" y="60560"/>
                </a:lnTo>
                <a:lnTo>
                  <a:pt x="38080" y="60420"/>
                </a:lnTo>
                <a:lnTo>
                  <a:pt x="37320" y="60020"/>
                </a:lnTo>
                <a:lnTo>
                  <a:pt x="37200" y="59920"/>
                </a:lnTo>
                <a:lnTo>
                  <a:pt x="37140" y="59870"/>
                </a:lnTo>
                <a:lnTo>
                  <a:pt x="37150" y="59810"/>
                </a:lnTo>
                <a:lnTo>
                  <a:pt x="37140" y="59690"/>
                </a:lnTo>
                <a:lnTo>
                  <a:pt x="37110" y="59590"/>
                </a:lnTo>
                <a:lnTo>
                  <a:pt x="37150" y="59560"/>
                </a:lnTo>
                <a:lnTo>
                  <a:pt x="37130" y="59520"/>
                </a:lnTo>
                <a:lnTo>
                  <a:pt x="37170" y="59480"/>
                </a:lnTo>
                <a:lnTo>
                  <a:pt x="37220" y="59470"/>
                </a:lnTo>
                <a:lnTo>
                  <a:pt x="37280" y="59490"/>
                </a:lnTo>
                <a:lnTo>
                  <a:pt x="37320" y="59460"/>
                </a:lnTo>
                <a:lnTo>
                  <a:pt x="37380" y="59440"/>
                </a:lnTo>
                <a:lnTo>
                  <a:pt x="37400" y="59360"/>
                </a:lnTo>
                <a:lnTo>
                  <a:pt x="37390" y="59230"/>
                </a:lnTo>
                <a:lnTo>
                  <a:pt x="37330" y="59120"/>
                </a:lnTo>
                <a:lnTo>
                  <a:pt x="37280" y="59050"/>
                </a:lnTo>
                <a:lnTo>
                  <a:pt x="37300" y="58990"/>
                </a:lnTo>
                <a:lnTo>
                  <a:pt x="37200" y="58870"/>
                </a:lnTo>
                <a:lnTo>
                  <a:pt x="37230" y="58820"/>
                </a:lnTo>
                <a:lnTo>
                  <a:pt x="37180" y="58740"/>
                </a:lnTo>
                <a:lnTo>
                  <a:pt x="37200" y="58690"/>
                </a:lnTo>
                <a:lnTo>
                  <a:pt x="37160" y="58600"/>
                </a:lnTo>
                <a:lnTo>
                  <a:pt x="37070" y="58490"/>
                </a:lnTo>
                <a:lnTo>
                  <a:pt x="37090" y="58440"/>
                </a:lnTo>
                <a:lnTo>
                  <a:pt x="37140" y="58400"/>
                </a:lnTo>
                <a:lnTo>
                  <a:pt x="37090" y="58290"/>
                </a:lnTo>
                <a:lnTo>
                  <a:pt x="37050" y="58220"/>
                </a:lnTo>
                <a:lnTo>
                  <a:pt x="37060" y="58150"/>
                </a:lnTo>
                <a:lnTo>
                  <a:pt x="37020" y="58050"/>
                </a:lnTo>
                <a:lnTo>
                  <a:pt x="36970" y="57970"/>
                </a:lnTo>
                <a:lnTo>
                  <a:pt x="36900" y="57870"/>
                </a:lnTo>
                <a:lnTo>
                  <a:pt x="36820" y="57760"/>
                </a:lnTo>
                <a:lnTo>
                  <a:pt x="36830" y="57680"/>
                </a:lnTo>
                <a:lnTo>
                  <a:pt x="36710" y="57580"/>
                </a:lnTo>
                <a:lnTo>
                  <a:pt x="36620" y="57500"/>
                </a:lnTo>
                <a:lnTo>
                  <a:pt x="36620" y="57420"/>
                </a:lnTo>
                <a:lnTo>
                  <a:pt x="36640" y="57380"/>
                </a:lnTo>
                <a:lnTo>
                  <a:pt x="36560" y="57260"/>
                </a:lnTo>
                <a:lnTo>
                  <a:pt x="36570" y="57230"/>
                </a:lnTo>
                <a:lnTo>
                  <a:pt x="36430" y="57100"/>
                </a:lnTo>
                <a:lnTo>
                  <a:pt x="36350" y="57040"/>
                </a:lnTo>
                <a:lnTo>
                  <a:pt x="36320" y="56980"/>
                </a:lnTo>
                <a:lnTo>
                  <a:pt x="36300" y="56930"/>
                </a:lnTo>
                <a:lnTo>
                  <a:pt x="36260" y="56890"/>
                </a:lnTo>
                <a:lnTo>
                  <a:pt x="36150" y="56790"/>
                </a:lnTo>
                <a:lnTo>
                  <a:pt x="35950" y="56440"/>
                </a:lnTo>
                <a:lnTo>
                  <a:pt x="36080" y="56330"/>
                </a:lnTo>
                <a:lnTo>
                  <a:pt x="36110" y="56320"/>
                </a:lnTo>
                <a:lnTo>
                  <a:pt x="36190" y="56290"/>
                </a:lnTo>
                <a:lnTo>
                  <a:pt x="36240" y="56270"/>
                </a:lnTo>
                <a:lnTo>
                  <a:pt x="36280" y="56230"/>
                </a:lnTo>
                <a:lnTo>
                  <a:pt x="36320" y="56170"/>
                </a:lnTo>
                <a:lnTo>
                  <a:pt x="36360" y="56080"/>
                </a:lnTo>
                <a:lnTo>
                  <a:pt x="36380" y="56020"/>
                </a:lnTo>
                <a:lnTo>
                  <a:pt x="36390" y="55970"/>
                </a:lnTo>
                <a:lnTo>
                  <a:pt x="36380" y="55940"/>
                </a:lnTo>
                <a:lnTo>
                  <a:pt x="36360" y="55860"/>
                </a:lnTo>
                <a:lnTo>
                  <a:pt x="36360" y="55810"/>
                </a:lnTo>
                <a:lnTo>
                  <a:pt x="36370" y="55760"/>
                </a:lnTo>
                <a:lnTo>
                  <a:pt x="36440" y="55560"/>
                </a:lnTo>
                <a:lnTo>
                  <a:pt x="36450" y="55510"/>
                </a:lnTo>
                <a:lnTo>
                  <a:pt x="36460" y="55310"/>
                </a:lnTo>
                <a:lnTo>
                  <a:pt x="36480" y="55270"/>
                </a:lnTo>
                <a:lnTo>
                  <a:pt x="36540" y="55240"/>
                </a:lnTo>
                <a:lnTo>
                  <a:pt x="36600" y="55230"/>
                </a:lnTo>
                <a:lnTo>
                  <a:pt x="36880" y="55260"/>
                </a:lnTo>
                <a:lnTo>
                  <a:pt x="36950" y="55340"/>
                </a:lnTo>
                <a:lnTo>
                  <a:pt x="36970" y="55370"/>
                </a:lnTo>
                <a:lnTo>
                  <a:pt x="37010" y="55470"/>
                </a:lnTo>
                <a:lnTo>
                  <a:pt x="36990" y="55560"/>
                </a:lnTo>
                <a:lnTo>
                  <a:pt x="36950" y="55650"/>
                </a:lnTo>
                <a:lnTo>
                  <a:pt x="36920" y="55690"/>
                </a:lnTo>
                <a:lnTo>
                  <a:pt x="36890" y="55730"/>
                </a:lnTo>
                <a:lnTo>
                  <a:pt x="36820" y="55790"/>
                </a:lnTo>
                <a:lnTo>
                  <a:pt x="36700" y="55880"/>
                </a:lnTo>
                <a:lnTo>
                  <a:pt x="36630" y="55940"/>
                </a:lnTo>
                <a:lnTo>
                  <a:pt x="36620" y="55950"/>
                </a:lnTo>
                <a:lnTo>
                  <a:pt x="36600" y="55990"/>
                </a:lnTo>
                <a:lnTo>
                  <a:pt x="36610" y="56030"/>
                </a:lnTo>
                <a:lnTo>
                  <a:pt x="36650" y="56070"/>
                </a:lnTo>
                <a:lnTo>
                  <a:pt x="36740" y="56100"/>
                </a:lnTo>
                <a:lnTo>
                  <a:pt x="36810" y="56100"/>
                </a:lnTo>
                <a:lnTo>
                  <a:pt x="36930" y="56090"/>
                </a:lnTo>
                <a:lnTo>
                  <a:pt x="36980" y="56090"/>
                </a:lnTo>
                <a:lnTo>
                  <a:pt x="37030" y="56110"/>
                </a:lnTo>
                <a:lnTo>
                  <a:pt x="37120" y="56200"/>
                </a:lnTo>
                <a:lnTo>
                  <a:pt x="37170" y="56240"/>
                </a:lnTo>
                <a:lnTo>
                  <a:pt x="37310" y="56300"/>
                </a:lnTo>
                <a:lnTo>
                  <a:pt x="37360" y="56330"/>
                </a:lnTo>
                <a:lnTo>
                  <a:pt x="37390" y="56390"/>
                </a:lnTo>
                <a:lnTo>
                  <a:pt x="37390" y="56440"/>
                </a:lnTo>
                <a:lnTo>
                  <a:pt x="37380" y="56500"/>
                </a:lnTo>
                <a:lnTo>
                  <a:pt x="37350" y="56600"/>
                </a:lnTo>
                <a:lnTo>
                  <a:pt x="37340" y="56650"/>
                </a:lnTo>
                <a:lnTo>
                  <a:pt x="37340" y="56700"/>
                </a:lnTo>
                <a:lnTo>
                  <a:pt x="37340" y="56750"/>
                </a:lnTo>
                <a:lnTo>
                  <a:pt x="37350" y="56800"/>
                </a:lnTo>
                <a:lnTo>
                  <a:pt x="37390" y="56900"/>
                </a:lnTo>
                <a:lnTo>
                  <a:pt x="37400" y="56950"/>
                </a:lnTo>
                <a:lnTo>
                  <a:pt x="37400" y="57000"/>
                </a:lnTo>
                <a:lnTo>
                  <a:pt x="37390" y="57060"/>
                </a:lnTo>
                <a:lnTo>
                  <a:pt x="37400" y="57110"/>
                </a:lnTo>
                <a:lnTo>
                  <a:pt x="37430" y="57140"/>
                </a:lnTo>
                <a:lnTo>
                  <a:pt x="37510" y="57150"/>
                </a:lnTo>
                <a:lnTo>
                  <a:pt x="37810" y="57160"/>
                </a:lnTo>
                <a:lnTo>
                  <a:pt x="37890" y="57150"/>
                </a:lnTo>
                <a:lnTo>
                  <a:pt x="38130" y="57050"/>
                </a:lnTo>
                <a:lnTo>
                  <a:pt x="38290" y="56950"/>
                </a:lnTo>
                <a:lnTo>
                  <a:pt x="38470" y="56630"/>
                </a:lnTo>
                <a:lnTo>
                  <a:pt x="38960" y="56350"/>
                </a:lnTo>
                <a:lnTo>
                  <a:pt x="39090" y="56260"/>
                </a:lnTo>
                <a:lnTo>
                  <a:pt x="39330" y="56020"/>
                </a:lnTo>
                <a:lnTo>
                  <a:pt x="39430" y="55870"/>
                </a:lnTo>
                <a:lnTo>
                  <a:pt x="39490" y="55760"/>
                </a:lnTo>
                <a:lnTo>
                  <a:pt x="39500" y="55700"/>
                </a:lnTo>
                <a:lnTo>
                  <a:pt x="39520" y="55460"/>
                </a:lnTo>
                <a:lnTo>
                  <a:pt x="39540" y="55400"/>
                </a:lnTo>
                <a:lnTo>
                  <a:pt x="39560" y="55360"/>
                </a:lnTo>
                <a:lnTo>
                  <a:pt x="39780" y="55230"/>
                </a:lnTo>
                <a:lnTo>
                  <a:pt x="40630" y="54870"/>
                </a:lnTo>
                <a:lnTo>
                  <a:pt x="40650" y="55030"/>
                </a:lnTo>
                <a:lnTo>
                  <a:pt x="40680" y="55080"/>
                </a:lnTo>
                <a:lnTo>
                  <a:pt x="40730" y="55140"/>
                </a:lnTo>
                <a:lnTo>
                  <a:pt x="40780" y="55170"/>
                </a:lnTo>
                <a:lnTo>
                  <a:pt x="40830" y="55170"/>
                </a:lnTo>
                <a:lnTo>
                  <a:pt x="40900" y="55170"/>
                </a:lnTo>
                <a:lnTo>
                  <a:pt x="40970" y="55170"/>
                </a:lnTo>
                <a:lnTo>
                  <a:pt x="41080" y="55200"/>
                </a:lnTo>
                <a:lnTo>
                  <a:pt x="41130" y="55240"/>
                </a:lnTo>
                <a:lnTo>
                  <a:pt x="41150" y="55300"/>
                </a:lnTo>
                <a:lnTo>
                  <a:pt x="41170" y="55420"/>
                </a:lnTo>
                <a:lnTo>
                  <a:pt x="41210" y="55520"/>
                </a:lnTo>
                <a:lnTo>
                  <a:pt x="41390" y="55640"/>
                </a:lnTo>
                <a:lnTo>
                  <a:pt x="41420" y="55640"/>
                </a:lnTo>
                <a:lnTo>
                  <a:pt x="41510" y="55650"/>
                </a:lnTo>
                <a:lnTo>
                  <a:pt x="41640" y="55850"/>
                </a:lnTo>
                <a:lnTo>
                  <a:pt x="41680" y="55950"/>
                </a:lnTo>
                <a:lnTo>
                  <a:pt x="41770" y="56340"/>
                </a:lnTo>
                <a:lnTo>
                  <a:pt x="41810" y="56420"/>
                </a:lnTo>
                <a:lnTo>
                  <a:pt x="41940" y="56660"/>
                </a:lnTo>
                <a:lnTo>
                  <a:pt x="41980" y="56740"/>
                </a:lnTo>
                <a:lnTo>
                  <a:pt x="42000" y="56820"/>
                </a:lnTo>
                <a:lnTo>
                  <a:pt x="42060" y="57130"/>
                </a:lnTo>
                <a:lnTo>
                  <a:pt x="42160" y="57290"/>
                </a:lnTo>
                <a:lnTo>
                  <a:pt x="42310" y="57450"/>
                </a:lnTo>
                <a:lnTo>
                  <a:pt x="42380" y="57570"/>
                </a:lnTo>
                <a:lnTo>
                  <a:pt x="42410" y="58000"/>
                </a:lnTo>
                <a:lnTo>
                  <a:pt x="42390" y="58270"/>
                </a:lnTo>
                <a:lnTo>
                  <a:pt x="42400" y="58340"/>
                </a:lnTo>
                <a:lnTo>
                  <a:pt x="42410" y="58380"/>
                </a:lnTo>
                <a:lnTo>
                  <a:pt x="42440" y="58420"/>
                </a:lnTo>
                <a:lnTo>
                  <a:pt x="42680" y="58570"/>
                </a:lnTo>
                <a:lnTo>
                  <a:pt x="42750" y="58640"/>
                </a:lnTo>
                <a:lnTo>
                  <a:pt x="42790" y="58760"/>
                </a:lnTo>
                <a:lnTo>
                  <a:pt x="42800" y="58830"/>
                </a:lnTo>
                <a:lnTo>
                  <a:pt x="42790" y="58900"/>
                </a:lnTo>
                <a:lnTo>
                  <a:pt x="42770" y="59240"/>
                </a:lnTo>
                <a:lnTo>
                  <a:pt x="42810" y="59750"/>
                </a:lnTo>
                <a:lnTo>
                  <a:pt x="42850" y="59970"/>
                </a:lnTo>
                <a:lnTo>
                  <a:pt x="43090" y="60210"/>
                </a:lnTo>
                <a:lnTo>
                  <a:pt x="43150" y="60310"/>
                </a:lnTo>
                <a:lnTo>
                  <a:pt x="43170" y="60420"/>
                </a:lnTo>
                <a:lnTo>
                  <a:pt x="43330" y="60920"/>
                </a:lnTo>
                <a:lnTo>
                  <a:pt x="43410" y="61020"/>
                </a:lnTo>
                <a:lnTo>
                  <a:pt x="43450" y="61100"/>
                </a:lnTo>
                <a:lnTo>
                  <a:pt x="43510" y="61140"/>
                </a:lnTo>
                <a:lnTo>
                  <a:pt x="43630" y="61210"/>
                </a:lnTo>
                <a:lnTo>
                  <a:pt x="43670" y="61250"/>
                </a:lnTo>
                <a:lnTo>
                  <a:pt x="43730" y="61320"/>
                </a:lnTo>
                <a:lnTo>
                  <a:pt x="43770" y="61320"/>
                </a:lnTo>
                <a:lnTo>
                  <a:pt x="43840" y="61270"/>
                </a:lnTo>
                <a:lnTo>
                  <a:pt x="43900" y="61260"/>
                </a:lnTo>
                <a:lnTo>
                  <a:pt x="44010" y="61290"/>
                </a:lnTo>
                <a:lnTo>
                  <a:pt x="44060" y="61330"/>
                </a:lnTo>
                <a:lnTo>
                  <a:pt x="44090" y="61370"/>
                </a:lnTo>
                <a:lnTo>
                  <a:pt x="44100" y="61440"/>
                </a:lnTo>
                <a:lnTo>
                  <a:pt x="44100" y="61660"/>
                </a:lnTo>
                <a:lnTo>
                  <a:pt x="44140" y="61880"/>
                </a:lnTo>
                <a:lnTo>
                  <a:pt x="44150" y="62080"/>
                </a:lnTo>
                <a:lnTo>
                  <a:pt x="44170" y="62150"/>
                </a:lnTo>
                <a:lnTo>
                  <a:pt x="44200" y="62200"/>
                </a:lnTo>
                <a:lnTo>
                  <a:pt x="44420" y="62420"/>
                </a:lnTo>
                <a:lnTo>
                  <a:pt x="44450" y="62490"/>
                </a:lnTo>
                <a:lnTo>
                  <a:pt x="44490" y="62640"/>
                </a:lnTo>
                <a:lnTo>
                  <a:pt x="44520" y="62680"/>
                </a:lnTo>
                <a:lnTo>
                  <a:pt x="44560" y="62720"/>
                </a:lnTo>
                <a:lnTo>
                  <a:pt x="44650" y="62780"/>
                </a:lnTo>
                <a:lnTo>
                  <a:pt x="44810" y="62910"/>
                </a:lnTo>
                <a:lnTo>
                  <a:pt x="45000" y="63350"/>
                </a:lnTo>
                <a:lnTo>
                  <a:pt x="45040" y="63410"/>
                </a:lnTo>
                <a:lnTo>
                  <a:pt x="45110" y="63470"/>
                </a:lnTo>
                <a:lnTo>
                  <a:pt x="45160" y="63470"/>
                </a:lnTo>
                <a:lnTo>
                  <a:pt x="45250" y="63450"/>
                </a:lnTo>
                <a:lnTo>
                  <a:pt x="45480" y="63340"/>
                </a:lnTo>
                <a:lnTo>
                  <a:pt x="45550" y="63330"/>
                </a:lnTo>
                <a:lnTo>
                  <a:pt x="45650" y="63320"/>
                </a:lnTo>
                <a:lnTo>
                  <a:pt x="45710" y="63330"/>
                </a:lnTo>
                <a:lnTo>
                  <a:pt x="46100" y="63510"/>
                </a:lnTo>
                <a:lnTo>
                  <a:pt x="46150" y="63530"/>
                </a:lnTo>
                <a:lnTo>
                  <a:pt x="46180" y="63560"/>
                </a:lnTo>
                <a:lnTo>
                  <a:pt x="46310" y="63650"/>
                </a:lnTo>
                <a:lnTo>
                  <a:pt x="46690" y="63790"/>
                </a:lnTo>
                <a:lnTo>
                  <a:pt x="46930" y="63980"/>
                </a:lnTo>
                <a:lnTo>
                  <a:pt x="46950" y="64020"/>
                </a:lnTo>
                <a:lnTo>
                  <a:pt x="46980" y="64110"/>
                </a:lnTo>
                <a:lnTo>
                  <a:pt x="46890" y="64290"/>
                </a:lnTo>
                <a:lnTo>
                  <a:pt x="46900" y="64380"/>
                </a:lnTo>
                <a:lnTo>
                  <a:pt x="46960" y="64480"/>
                </a:lnTo>
                <a:lnTo>
                  <a:pt x="47310" y="65220"/>
                </a:lnTo>
                <a:lnTo>
                  <a:pt x="47370" y="65290"/>
                </a:lnTo>
                <a:lnTo>
                  <a:pt x="47430" y="65470"/>
                </a:lnTo>
                <a:lnTo>
                  <a:pt x="47390" y="65910"/>
                </a:lnTo>
                <a:lnTo>
                  <a:pt x="47360" y="66020"/>
                </a:lnTo>
                <a:lnTo>
                  <a:pt x="47290" y="66190"/>
                </a:lnTo>
                <a:lnTo>
                  <a:pt x="47250" y="66350"/>
                </a:lnTo>
                <a:lnTo>
                  <a:pt x="47250" y="66430"/>
                </a:lnTo>
                <a:lnTo>
                  <a:pt x="47280" y="66490"/>
                </a:lnTo>
                <a:lnTo>
                  <a:pt x="47320" y="66520"/>
                </a:lnTo>
                <a:lnTo>
                  <a:pt x="47500" y="66620"/>
                </a:lnTo>
                <a:lnTo>
                  <a:pt x="47770" y="66820"/>
                </a:lnTo>
                <a:lnTo>
                  <a:pt x="47770" y="66970"/>
                </a:lnTo>
                <a:lnTo>
                  <a:pt x="47660" y="67190"/>
                </a:lnTo>
                <a:lnTo>
                  <a:pt x="47530" y="67370"/>
                </a:lnTo>
                <a:lnTo>
                  <a:pt x="47320" y="67570"/>
                </a:lnTo>
                <a:lnTo>
                  <a:pt x="47150" y="67660"/>
                </a:lnTo>
                <a:lnTo>
                  <a:pt x="47110" y="67720"/>
                </a:lnTo>
                <a:lnTo>
                  <a:pt x="47080" y="67820"/>
                </a:lnTo>
                <a:lnTo>
                  <a:pt x="47020" y="68120"/>
                </a:lnTo>
                <a:lnTo>
                  <a:pt x="46960" y="683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