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Lima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Peru • State Map | Fully Editable Vector Shape</a:t>
            </a:r>
          </a:p>
        </p:txBody>
      </p:sp>
      <p:sp>
        <p:nvSpPr>
          <p:cNvPr id="101" name="Li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330" y="61800"/>
                </a:moveTo>
                <a:lnTo>
                  <a:pt x="39340" y="61800"/>
                </a:lnTo>
                <a:lnTo>
                  <a:pt x="39470" y="61700"/>
                </a:lnTo>
                <a:lnTo>
                  <a:pt x="39600" y="61670"/>
                </a:lnTo>
                <a:lnTo>
                  <a:pt x="39620" y="61650"/>
                </a:lnTo>
                <a:lnTo>
                  <a:pt x="39610" y="61620"/>
                </a:lnTo>
                <a:lnTo>
                  <a:pt x="39600" y="61600"/>
                </a:lnTo>
                <a:lnTo>
                  <a:pt x="39600" y="61560"/>
                </a:lnTo>
                <a:lnTo>
                  <a:pt x="39620" y="61510"/>
                </a:lnTo>
                <a:lnTo>
                  <a:pt x="39670" y="61480"/>
                </a:lnTo>
                <a:lnTo>
                  <a:pt x="39710" y="61430"/>
                </a:lnTo>
                <a:lnTo>
                  <a:pt x="39750" y="61360"/>
                </a:lnTo>
                <a:lnTo>
                  <a:pt x="39800" y="61200"/>
                </a:lnTo>
                <a:lnTo>
                  <a:pt x="39820" y="61180"/>
                </a:lnTo>
                <a:lnTo>
                  <a:pt x="39840" y="61170"/>
                </a:lnTo>
                <a:lnTo>
                  <a:pt x="39900" y="61170"/>
                </a:lnTo>
                <a:lnTo>
                  <a:pt x="39940" y="61200"/>
                </a:lnTo>
                <a:lnTo>
                  <a:pt x="39970" y="61220"/>
                </a:lnTo>
                <a:lnTo>
                  <a:pt x="40010" y="61250"/>
                </a:lnTo>
                <a:lnTo>
                  <a:pt x="40080" y="61320"/>
                </a:lnTo>
                <a:lnTo>
                  <a:pt x="40100" y="61350"/>
                </a:lnTo>
                <a:lnTo>
                  <a:pt x="40100" y="61370"/>
                </a:lnTo>
                <a:lnTo>
                  <a:pt x="40080" y="61420"/>
                </a:lnTo>
                <a:lnTo>
                  <a:pt x="40070" y="61480"/>
                </a:lnTo>
                <a:lnTo>
                  <a:pt x="40030" y="61560"/>
                </a:lnTo>
                <a:lnTo>
                  <a:pt x="40040" y="61670"/>
                </a:lnTo>
                <a:lnTo>
                  <a:pt x="40050" y="61690"/>
                </a:lnTo>
                <a:lnTo>
                  <a:pt x="40070" y="61710"/>
                </a:lnTo>
                <a:lnTo>
                  <a:pt x="40170" y="61740"/>
                </a:lnTo>
                <a:lnTo>
                  <a:pt x="40220" y="61730"/>
                </a:lnTo>
                <a:lnTo>
                  <a:pt x="40250" y="61740"/>
                </a:lnTo>
                <a:lnTo>
                  <a:pt x="40260" y="61760"/>
                </a:lnTo>
                <a:lnTo>
                  <a:pt x="40270" y="61810"/>
                </a:lnTo>
                <a:lnTo>
                  <a:pt x="40310" y="61930"/>
                </a:lnTo>
                <a:lnTo>
                  <a:pt x="40350" y="61990"/>
                </a:lnTo>
                <a:lnTo>
                  <a:pt x="40380" y="62020"/>
                </a:lnTo>
                <a:lnTo>
                  <a:pt x="40410" y="62050"/>
                </a:lnTo>
                <a:lnTo>
                  <a:pt x="40460" y="62080"/>
                </a:lnTo>
                <a:lnTo>
                  <a:pt x="40490" y="62070"/>
                </a:lnTo>
                <a:lnTo>
                  <a:pt x="40540" y="62030"/>
                </a:lnTo>
                <a:lnTo>
                  <a:pt x="40560" y="61990"/>
                </a:lnTo>
                <a:lnTo>
                  <a:pt x="40630" y="61960"/>
                </a:lnTo>
                <a:lnTo>
                  <a:pt x="40710" y="61970"/>
                </a:lnTo>
                <a:lnTo>
                  <a:pt x="40800" y="62010"/>
                </a:lnTo>
                <a:lnTo>
                  <a:pt x="40930" y="62020"/>
                </a:lnTo>
                <a:lnTo>
                  <a:pt x="40980" y="62040"/>
                </a:lnTo>
                <a:lnTo>
                  <a:pt x="40990" y="62060"/>
                </a:lnTo>
                <a:lnTo>
                  <a:pt x="40970" y="62110"/>
                </a:lnTo>
                <a:lnTo>
                  <a:pt x="40840" y="62280"/>
                </a:lnTo>
                <a:lnTo>
                  <a:pt x="40810" y="62290"/>
                </a:lnTo>
                <a:lnTo>
                  <a:pt x="40760" y="62300"/>
                </a:lnTo>
                <a:lnTo>
                  <a:pt x="40720" y="62300"/>
                </a:lnTo>
                <a:lnTo>
                  <a:pt x="40680" y="62300"/>
                </a:lnTo>
                <a:lnTo>
                  <a:pt x="40650" y="62320"/>
                </a:lnTo>
                <a:lnTo>
                  <a:pt x="40630" y="62350"/>
                </a:lnTo>
                <a:lnTo>
                  <a:pt x="40620" y="62430"/>
                </a:lnTo>
                <a:lnTo>
                  <a:pt x="40600" y="62470"/>
                </a:lnTo>
                <a:lnTo>
                  <a:pt x="40550" y="62520"/>
                </a:lnTo>
                <a:lnTo>
                  <a:pt x="40520" y="62550"/>
                </a:lnTo>
                <a:lnTo>
                  <a:pt x="40510" y="62580"/>
                </a:lnTo>
                <a:lnTo>
                  <a:pt x="40510" y="62640"/>
                </a:lnTo>
                <a:lnTo>
                  <a:pt x="40520" y="62690"/>
                </a:lnTo>
                <a:lnTo>
                  <a:pt x="40550" y="62710"/>
                </a:lnTo>
                <a:lnTo>
                  <a:pt x="40600" y="62710"/>
                </a:lnTo>
                <a:lnTo>
                  <a:pt x="40650" y="62710"/>
                </a:lnTo>
                <a:lnTo>
                  <a:pt x="40670" y="62740"/>
                </a:lnTo>
                <a:lnTo>
                  <a:pt x="40670" y="62770"/>
                </a:lnTo>
                <a:lnTo>
                  <a:pt x="40650" y="62810"/>
                </a:lnTo>
                <a:lnTo>
                  <a:pt x="40630" y="62830"/>
                </a:lnTo>
                <a:lnTo>
                  <a:pt x="40620" y="62850"/>
                </a:lnTo>
                <a:lnTo>
                  <a:pt x="40610" y="62930"/>
                </a:lnTo>
                <a:lnTo>
                  <a:pt x="40610" y="62960"/>
                </a:lnTo>
                <a:lnTo>
                  <a:pt x="40610" y="62990"/>
                </a:lnTo>
                <a:lnTo>
                  <a:pt x="40610" y="63010"/>
                </a:lnTo>
                <a:lnTo>
                  <a:pt x="40610" y="63040"/>
                </a:lnTo>
                <a:lnTo>
                  <a:pt x="40600" y="63090"/>
                </a:lnTo>
                <a:lnTo>
                  <a:pt x="40610" y="63150"/>
                </a:lnTo>
                <a:lnTo>
                  <a:pt x="40620" y="63180"/>
                </a:lnTo>
                <a:lnTo>
                  <a:pt x="40640" y="63180"/>
                </a:lnTo>
                <a:lnTo>
                  <a:pt x="40660" y="63180"/>
                </a:lnTo>
                <a:lnTo>
                  <a:pt x="40700" y="63180"/>
                </a:lnTo>
                <a:lnTo>
                  <a:pt x="40740" y="63170"/>
                </a:lnTo>
                <a:lnTo>
                  <a:pt x="40880" y="63110"/>
                </a:lnTo>
                <a:lnTo>
                  <a:pt x="40950" y="63090"/>
                </a:lnTo>
                <a:lnTo>
                  <a:pt x="40990" y="63070"/>
                </a:lnTo>
                <a:lnTo>
                  <a:pt x="41030" y="63030"/>
                </a:lnTo>
                <a:lnTo>
                  <a:pt x="41060" y="63000"/>
                </a:lnTo>
                <a:lnTo>
                  <a:pt x="41120" y="62980"/>
                </a:lnTo>
                <a:lnTo>
                  <a:pt x="41150" y="62960"/>
                </a:lnTo>
                <a:lnTo>
                  <a:pt x="41340" y="62770"/>
                </a:lnTo>
                <a:lnTo>
                  <a:pt x="41400" y="62690"/>
                </a:lnTo>
                <a:lnTo>
                  <a:pt x="41430" y="62690"/>
                </a:lnTo>
                <a:lnTo>
                  <a:pt x="41490" y="62730"/>
                </a:lnTo>
                <a:lnTo>
                  <a:pt x="41540" y="62770"/>
                </a:lnTo>
                <a:lnTo>
                  <a:pt x="41650" y="62880"/>
                </a:lnTo>
                <a:lnTo>
                  <a:pt x="41660" y="62910"/>
                </a:lnTo>
                <a:lnTo>
                  <a:pt x="41680" y="62950"/>
                </a:lnTo>
                <a:lnTo>
                  <a:pt x="41750" y="63050"/>
                </a:lnTo>
                <a:lnTo>
                  <a:pt x="41770" y="63100"/>
                </a:lnTo>
                <a:lnTo>
                  <a:pt x="41770" y="63140"/>
                </a:lnTo>
                <a:lnTo>
                  <a:pt x="41730" y="63210"/>
                </a:lnTo>
                <a:lnTo>
                  <a:pt x="41640" y="63270"/>
                </a:lnTo>
                <a:lnTo>
                  <a:pt x="41600" y="63270"/>
                </a:lnTo>
                <a:lnTo>
                  <a:pt x="41570" y="63280"/>
                </a:lnTo>
                <a:lnTo>
                  <a:pt x="41510" y="63320"/>
                </a:lnTo>
                <a:lnTo>
                  <a:pt x="41500" y="63370"/>
                </a:lnTo>
                <a:lnTo>
                  <a:pt x="41500" y="63520"/>
                </a:lnTo>
                <a:lnTo>
                  <a:pt x="41530" y="63540"/>
                </a:lnTo>
                <a:lnTo>
                  <a:pt x="41540" y="63560"/>
                </a:lnTo>
                <a:lnTo>
                  <a:pt x="41580" y="63560"/>
                </a:lnTo>
                <a:lnTo>
                  <a:pt x="41630" y="63570"/>
                </a:lnTo>
                <a:lnTo>
                  <a:pt x="41720" y="63650"/>
                </a:lnTo>
                <a:lnTo>
                  <a:pt x="41790" y="63720"/>
                </a:lnTo>
                <a:lnTo>
                  <a:pt x="41860" y="63810"/>
                </a:lnTo>
                <a:lnTo>
                  <a:pt x="41870" y="63840"/>
                </a:lnTo>
                <a:lnTo>
                  <a:pt x="41860" y="63850"/>
                </a:lnTo>
                <a:lnTo>
                  <a:pt x="41720" y="63780"/>
                </a:lnTo>
                <a:lnTo>
                  <a:pt x="41700" y="63780"/>
                </a:lnTo>
                <a:lnTo>
                  <a:pt x="41660" y="63810"/>
                </a:lnTo>
                <a:lnTo>
                  <a:pt x="41610" y="63840"/>
                </a:lnTo>
                <a:lnTo>
                  <a:pt x="41600" y="63890"/>
                </a:lnTo>
                <a:lnTo>
                  <a:pt x="41620" y="63960"/>
                </a:lnTo>
                <a:lnTo>
                  <a:pt x="41680" y="64020"/>
                </a:lnTo>
                <a:lnTo>
                  <a:pt x="41710" y="64070"/>
                </a:lnTo>
                <a:lnTo>
                  <a:pt x="41710" y="64120"/>
                </a:lnTo>
                <a:lnTo>
                  <a:pt x="41740" y="64190"/>
                </a:lnTo>
                <a:lnTo>
                  <a:pt x="41780" y="64240"/>
                </a:lnTo>
                <a:lnTo>
                  <a:pt x="41810" y="64270"/>
                </a:lnTo>
                <a:lnTo>
                  <a:pt x="41830" y="64290"/>
                </a:lnTo>
                <a:lnTo>
                  <a:pt x="41920" y="64450"/>
                </a:lnTo>
                <a:lnTo>
                  <a:pt x="41960" y="64490"/>
                </a:lnTo>
                <a:lnTo>
                  <a:pt x="42010" y="64530"/>
                </a:lnTo>
                <a:lnTo>
                  <a:pt x="42020" y="64560"/>
                </a:lnTo>
                <a:lnTo>
                  <a:pt x="42030" y="64600"/>
                </a:lnTo>
                <a:lnTo>
                  <a:pt x="42020" y="64640"/>
                </a:lnTo>
                <a:lnTo>
                  <a:pt x="42010" y="64680"/>
                </a:lnTo>
                <a:lnTo>
                  <a:pt x="41970" y="64800"/>
                </a:lnTo>
                <a:lnTo>
                  <a:pt x="41920" y="64870"/>
                </a:lnTo>
                <a:lnTo>
                  <a:pt x="41910" y="64920"/>
                </a:lnTo>
                <a:lnTo>
                  <a:pt x="41890" y="64960"/>
                </a:lnTo>
                <a:lnTo>
                  <a:pt x="41870" y="64980"/>
                </a:lnTo>
                <a:lnTo>
                  <a:pt x="41840" y="65020"/>
                </a:lnTo>
                <a:lnTo>
                  <a:pt x="41830" y="65050"/>
                </a:lnTo>
                <a:lnTo>
                  <a:pt x="41810" y="65100"/>
                </a:lnTo>
                <a:lnTo>
                  <a:pt x="41800" y="65190"/>
                </a:lnTo>
                <a:lnTo>
                  <a:pt x="41820" y="65210"/>
                </a:lnTo>
                <a:lnTo>
                  <a:pt x="41830" y="65230"/>
                </a:lnTo>
                <a:lnTo>
                  <a:pt x="41850" y="65240"/>
                </a:lnTo>
                <a:lnTo>
                  <a:pt x="41860" y="65260"/>
                </a:lnTo>
                <a:lnTo>
                  <a:pt x="41840" y="65280"/>
                </a:lnTo>
                <a:lnTo>
                  <a:pt x="41820" y="65310"/>
                </a:lnTo>
                <a:lnTo>
                  <a:pt x="41780" y="65340"/>
                </a:lnTo>
                <a:lnTo>
                  <a:pt x="41510" y="65460"/>
                </a:lnTo>
                <a:lnTo>
                  <a:pt x="41470" y="65590"/>
                </a:lnTo>
                <a:lnTo>
                  <a:pt x="41470" y="65650"/>
                </a:lnTo>
                <a:lnTo>
                  <a:pt x="41480" y="65700"/>
                </a:lnTo>
                <a:lnTo>
                  <a:pt x="41470" y="65760"/>
                </a:lnTo>
                <a:lnTo>
                  <a:pt x="41450" y="65820"/>
                </a:lnTo>
                <a:lnTo>
                  <a:pt x="41380" y="65880"/>
                </a:lnTo>
                <a:lnTo>
                  <a:pt x="41340" y="65900"/>
                </a:lnTo>
                <a:lnTo>
                  <a:pt x="41310" y="65920"/>
                </a:lnTo>
                <a:lnTo>
                  <a:pt x="41270" y="65940"/>
                </a:lnTo>
                <a:lnTo>
                  <a:pt x="41210" y="65800"/>
                </a:lnTo>
                <a:lnTo>
                  <a:pt x="41310" y="65670"/>
                </a:lnTo>
                <a:lnTo>
                  <a:pt x="41360" y="65490"/>
                </a:lnTo>
                <a:lnTo>
                  <a:pt x="41310" y="65300"/>
                </a:lnTo>
                <a:lnTo>
                  <a:pt x="41150" y="65150"/>
                </a:lnTo>
                <a:lnTo>
                  <a:pt x="41010" y="64900"/>
                </a:lnTo>
                <a:lnTo>
                  <a:pt x="40540" y="64640"/>
                </a:lnTo>
                <a:lnTo>
                  <a:pt x="40260" y="64520"/>
                </a:lnTo>
                <a:lnTo>
                  <a:pt x="40210" y="64520"/>
                </a:lnTo>
                <a:lnTo>
                  <a:pt x="40190" y="64490"/>
                </a:lnTo>
                <a:lnTo>
                  <a:pt x="40110" y="64410"/>
                </a:lnTo>
                <a:lnTo>
                  <a:pt x="40080" y="64360"/>
                </a:lnTo>
                <a:lnTo>
                  <a:pt x="40060" y="64300"/>
                </a:lnTo>
                <a:lnTo>
                  <a:pt x="40080" y="64250"/>
                </a:lnTo>
                <a:lnTo>
                  <a:pt x="40100" y="64210"/>
                </a:lnTo>
                <a:lnTo>
                  <a:pt x="40110" y="64160"/>
                </a:lnTo>
                <a:lnTo>
                  <a:pt x="40030" y="63960"/>
                </a:lnTo>
                <a:lnTo>
                  <a:pt x="39860" y="63840"/>
                </a:lnTo>
                <a:lnTo>
                  <a:pt x="39740" y="63800"/>
                </a:lnTo>
                <a:lnTo>
                  <a:pt x="39760" y="63730"/>
                </a:lnTo>
                <a:lnTo>
                  <a:pt x="39770" y="63600"/>
                </a:lnTo>
                <a:lnTo>
                  <a:pt x="39750" y="63490"/>
                </a:lnTo>
                <a:lnTo>
                  <a:pt x="39610" y="63390"/>
                </a:lnTo>
                <a:lnTo>
                  <a:pt x="39580" y="63050"/>
                </a:lnTo>
                <a:lnTo>
                  <a:pt x="39540" y="62940"/>
                </a:lnTo>
                <a:lnTo>
                  <a:pt x="39500" y="62790"/>
                </a:lnTo>
                <a:lnTo>
                  <a:pt x="39480" y="62740"/>
                </a:lnTo>
                <a:lnTo>
                  <a:pt x="39410" y="62620"/>
                </a:lnTo>
                <a:lnTo>
                  <a:pt x="39380" y="62520"/>
                </a:lnTo>
                <a:lnTo>
                  <a:pt x="39410" y="62400"/>
                </a:lnTo>
                <a:lnTo>
                  <a:pt x="39340" y="62280"/>
                </a:lnTo>
                <a:lnTo>
                  <a:pt x="39340" y="62240"/>
                </a:lnTo>
                <a:lnTo>
                  <a:pt x="39430" y="62250"/>
                </a:lnTo>
                <a:lnTo>
                  <a:pt x="39480" y="62180"/>
                </a:lnTo>
                <a:lnTo>
                  <a:pt x="39460" y="62080"/>
                </a:lnTo>
                <a:lnTo>
                  <a:pt x="39340" y="61850"/>
                </a:lnTo>
                <a:lnTo>
                  <a:pt x="39330" y="61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