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Lambayeque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Lambayeq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330" y="33680"/>
                </a:moveTo>
                <a:lnTo>
                  <a:pt x="28400" y="33740"/>
                </a:lnTo>
                <a:lnTo>
                  <a:pt x="28450" y="33740"/>
                </a:lnTo>
                <a:lnTo>
                  <a:pt x="28500" y="33710"/>
                </a:lnTo>
                <a:lnTo>
                  <a:pt x="28550" y="33690"/>
                </a:lnTo>
                <a:lnTo>
                  <a:pt x="28630" y="33660"/>
                </a:lnTo>
                <a:lnTo>
                  <a:pt x="28680" y="33680"/>
                </a:lnTo>
                <a:lnTo>
                  <a:pt x="28710" y="33700"/>
                </a:lnTo>
                <a:lnTo>
                  <a:pt x="28730" y="33750"/>
                </a:lnTo>
                <a:lnTo>
                  <a:pt x="28730" y="33770"/>
                </a:lnTo>
                <a:lnTo>
                  <a:pt x="28760" y="33810"/>
                </a:lnTo>
                <a:lnTo>
                  <a:pt x="28860" y="33730"/>
                </a:lnTo>
                <a:lnTo>
                  <a:pt x="28910" y="33670"/>
                </a:lnTo>
                <a:lnTo>
                  <a:pt x="28970" y="33650"/>
                </a:lnTo>
                <a:lnTo>
                  <a:pt x="29030" y="33650"/>
                </a:lnTo>
                <a:lnTo>
                  <a:pt x="29070" y="33670"/>
                </a:lnTo>
                <a:lnTo>
                  <a:pt x="29100" y="33700"/>
                </a:lnTo>
                <a:lnTo>
                  <a:pt x="29130" y="33730"/>
                </a:lnTo>
                <a:lnTo>
                  <a:pt x="29230" y="33770"/>
                </a:lnTo>
                <a:lnTo>
                  <a:pt x="29340" y="33810"/>
                </a:lnTo>
                <a:lnTo>
                  <a:pt x="29410" y="33840"/>
                </a:lnTo>
                <a:lnTo>
                  <a:pt x="29460" y="33870"/>
                </a:lnTo>
                <a:lnTo>
                  <a:pt x="29480" y="33920"/>
                </a:lnTo>
                <a:lnTo>
                  <a:pt x="29480" y="33970"/>
                </a:lnTo>
                <a:lnTo>
                  <a:pt x="29470" y="34020"/>
                </a:lnTo>
                <a:lnTo>
                  <a:pt x="29440" y="34070"/>
                </a:lnTo>
                <a:lnTo>
                  <a:pt x="29420" y="34110"/>
                </a:lnTo>
                <a:lnTo>
                  <a:pt x="29130" y="34380"/>
                </a:lnTo>
                <a:lnTo>
                  <a:pt x="29100" y="34420"/>
                </a:lnTo>
                <a:lnTo>
                  <a:pt x="29090" y="34470"/>
                </a:lnTo>
                <a:lnTo>
                  <a:pt x="29090" y="34520"/>
                </a:lnTo>
                <a:lnTo>
                  <a:pt x="29100" y="34580"/>
                </a:lnTo>
                <a:lnTo>
                  <a:pt x="29150" y="34630"/>
                </a:lnTo>
                <a:lnTo>
                  <a:pt x="29220" y="34650"/>
                </a:lnTo>
                <a:lnTo>
                  <a:pt x="29290" y="34680"/>
                </a:lnTo>
                <a:lnTo>
                  <a:pt x="29310" y="34720"/>
                </a:lnTo>
                <a:lnTo>
                  <a:pt x="29310" y="34780"/>
                </a:lnTo>
                <a:lnTo>
                  <a:pt x="29270" y="34920"/>
                </a:lnTo>
                <a:lnTo>
                  <a:pt x="29100" y="35100"/>
                </a:lnTo>
                <a:lnTo>
                  <a:pt x="28700" y="35180"/>
                </a:lnTo>
                <a:lnTo>
                  <a:pt x="28590" y="35220"/>
                </a:lnTo>
                <a:lnTo>
                  <a:pt x="28510" y="35260"/>
                </a:lnTo>
                <a:lnTo>
                  <a:pt x="28460" y="35300"/>
                </a:lnTo>
                <a:lnTo>
                  <a:pt x="28380" y="35370"/>
                </a:lnTo>
                <a:lnTo>
                  <a:pt x="28340" y="35430"/>
                </a:lnTo>
                <a:lnTo>
                  <a:pt x="28290" y="35510"/>
                </a:lnTo>
                <a:lnTo>
                  <a:pt x="28270" y="35570"/>
                </a:lnTo>
                <a:lnTo>
                  <a:pt x="28270" y="35620"/>
                </a:lnTo>
                <a:lnTo>
                  <a:pt x="28290" y="35660"/>
                </a:lnTo>
                <a:lnTo>
                  <a:pt x="28360" y="35790"/>
                </a:lnTo>
                <a:lnTo>
                  <a:pt x="28390" y="35830"/>
                </a:lnTo>
                <a:lnTo>
                  <a:pt x="28390" y="35890"/>
                </a:lnTo>
                <a:lnTo>
                  <a:pt x="28380" y="35940"/>
                </a:lnTo>
                <a:lnTo>
                  <a:pt x="28330" y="36060"/>
                </a:lnTo>
                <a:lnTo>
                  <a:pt x="28360" y="36290"/>
                </a:lnTo>
                <a:lnTo>
                  <a:pt x="28380" y="36330"/>
                </a:lnTo>
                <a:lnTo>
                  <a:pt x="28430" y="36360"/>
                </a:lnTo>
                <a:lnTo>
                  <a:pt x="28480" y="36360"/>
                </a:lnTo>
                <a:lnTo>
                  <a:pt x="28530" y="36350"/>
                </a:lnTo>
                <a:lnTo>
                  <a:pt x="28580" y="36360"/>
                </a:lnTo>
                <a:lnTo>
                  <a:pt x="28650" y="36390"/>
                </a:lnTo>
                <a:lnTo>
                  <a:pt x="28690" y="36450"/>
                </a:lnTo>
                <a:lnTo>
                  <a:pt x="28720" y="36510"/>
                </a:lnTo>
                <a:lnTo>
                  <a:pt x="28810" y="36760"/>
                </a:lnTo>
                <a:lnTo>
                  <a:pt x="28900" y="36950"/>
                </a:lnTo>
                <a:lnTo>
                  <a:pt x="28970" y="37030"/>
                </a:lnTo>
                <a:lnTo>
                  <a:pt x="29030" y="37070"/>
                </a:lnTo>
                <a:lnTo>
                  <a:pt x="29140" y="37060"/>
                </a:lnTo>
                <a:lnTo>
                  <a:pt x="29260" y="37060"/>
                </a:lnTo>
                <a:lnTo>
                  <a:pt x="29400" y="37140"/>
                </a:lnTo>
                <a:lnTo>
                  <a:pt x="29640" y="37190"/>
                </a:lnTo>
                <a:lnTo>
                  <a:pt x="29680" y="37220"/>
                </a:lnTo>
                <a:lnTo>
                  <a:pt x="29730" y="37270"/>
                </a:lnTo>
                <a:lnTo>
                  <a:pt x="29740" y="37320"/>
                </a:lnTo>
                <a:lnTo>
                  <a:pt x="29740" y="37380"/>
                </a:lnTo>
                <a:lnTo>
                  <a:pt x="29740" y="37440"/>
                </a:lnTo>
                <a:lnTo>
                  <a:pt x="29720" y="37490"/>
                </a:lnTo>
                <a:lnTo>
                  <a:pt x="29700" y="37530"/>
                </a:lnTo>
                <a:lnTo>
                  <a:pt x="29660" y="37560"/>
                </a:lnTo>
                <a:lnTo>
                  <a:pt x="29570" y="37600"/>
                </a:lnTo>
                <a:lnTo>
                  <a:pt x="29510" y="37650"/>
                </a:lnTo>
                <a:lnTo>
                  <a:pt x="29350" y="37880"/>
                </a:lnTo>
                <a:lnTo>
                  <a:pt x="29240" y="37960"/>
                </a:lnTo>
                <a:lnTo>
                  <a:pt x="29120" y="38000"/>
                </a:lnTo>
                <a:lnTo>
                  <a:pt x="29030" y="38050"/>
                </a:lnTo>
                <a:lnTo>
                  <a:pt x="28990" y="38090"/>
                </a:lnTo>
                <a:lnTo>
                  <a:pt x="28970" y="38140"/>
                </a:lnTo>
                <a:lnTo>
                  <a:pt x="28980" y="38540"/>
                </a:lnTo>
                <a:lnTo>
                  <a:pt x="28970" y="38610"/>
                </a:lnTo>
                <a:lnTo>
                  <a:pt x="28960" y="38650"/>
                </a:lnTo>
                <a:lnTo>
                  <a:pt x="28930" y="38680"/>
                </a:lnTo>
                <a:lnTo>
                  <a:pt x="28900" y="38690"/>
                </a:lnTo>
                <a:lnTo>
                  <a:pt x="28840" y="38700"/>
                </a:lnTo>
                <a:lnTo>
                  <a:pt x="28700" y="38590"/>
                </a:lnTo>
                <a:lnTo>
                  <a:pt x="28250" y="38460"/>
                </a:lnTo>
                <a:lnTo>
                  <a:pt x="28170" y="38450"/>
                </a:lnTo>
                <a:lnTo>
                  <a:pt x="28130" y="38470"/>
                </a:lnTo>
                <a:lnTo>
                  <a:pt x="28100" y="38490"/>
                </a:lnTo>
                <a:lnTo>
                  <a:pt x="27280" y="39290"/>
                </a:lnTo>
                <a:lnTo>
                  <a:pt x="27160" y="39440"/>
                </a:lnTo>
                <a:lnTo>
                  <a:pt x="27160" y="39420"/>
                </a:lnTo>
                <a:lnTo>
                  <a:pt x="27170" y="39290"/>
                </a:lnTo>
                <a:lnTo>
                  <a:pt x="27080" y="39170"/>
                </a:lnTo>
                <a:lnTo>
                  <a:pt x="26560" y="38650"/>
                </a:lnTo>
                <a:lnTo>
                  <a:pt x="26310" y="38400"/>
                </a:lnTo>
                <a:lnTo>
                  <a:pt x="26250" y="38300"/>
                </a:lnTo>
                <a:lnTo>
                  <a:pt x="25990" y="38070"/>
                </a:lnTo>
                <a:lnTo>
                  <a:pt x="25920" y="37920"/>
                </a:lnTo>
                <a:lnTo>
                  <a:pt x="25900" y="37760"/>
                </a:lnTo>
                <a:lnTo>
                  <a:pt x="25830" y="37600"/>
                </a:lnTo>
                <a:lnTo>
                  <a:pt x="25710" y="37460"/>
                </a:lnTo>
                <a:lnTo>
                  <a:pt x="25630" y="37370"/>
                </a:lnTo>
                <a:lnTo>
                  <a:pt x="25070" y="36930"/>
                </a:lnTo>
                <a:lnTo>
                  <a:pt x="24830" y="36770"/>
                </a:lnTo>
                <a:lnTo>
                  <a:pt x="24200" y="36410"/>
                </a:lnTo>
                <a:lnTo>
                  <a:pt x="23410" y="36010"/>
                </a:lnTo>
                <a:lnTo>
                  <a:pt x="22580" y="35590"/>
                </a:lnTo>
                <a:lnTo>
                  <a:pt x="22690" y="35500"/>
                </a:lnTo>
                <a:lnTo>
                  <a:pt x="22850" y="35300"/>
                </a:lnTo>
                <a:lnTo>
                  <a:pt x="23270" y="34670"/>
                </a:lnTo>
                <a:lnTo>
                  <a:pt x="23290" y="34610"/>
                </a:lnTo>
                <a:lnTo>
                  <a:pt x="23350" y="34420"/>
                </a:lnTo>
                <a:lnTo>
                  <a:pt x="23380" y="34350"/>
                </a:lnTo>
                <a:lnTo>
                  <a:pt x="23460" y="34220"/>
                </a:lnTo>
                <a:lnTo>
                  <a:pt x="24050" y="33530"/>
                </a:lnTo>
                <a:lnTo>
                  <a:pt x="24110" y="33490"/>
                </a:lnTo>
                <a:lnTo>
                  <a:pt x="24170" y="33450"/>
                </a:lnTo>
                <a:lnTo>
                  <a:pt x="25680" y="33020"/>
                </a:lnTo>
                <a:lnTo>
                  <a:pt x="25860" y="32900"/>
                </a:lnTo>
                <a:lnTo>
                  <a:pt x="25900" y="32860"/>
                </a:lnTo>
                <a:lnTo>
                  <a:pt x="25930" y="32780"/>
                </a:lnTo>
                <a:lnTo>
                  <a:pt x="25950" y="32640"/>
                </a:lnTo>
                <a:lnTo>
                  <a:pt x="25930" y="32130"/>
                </a:lnTo>
                <a:lnTo>
                  <a:pt x="25850" y="31650"/>
                </a:lnTo>
                <a:lnTo>
                  <a:pt x="25870" y="31540"/>
                </a:lnTo>
                <a:lnTo>
                  <a:pt x="25900" y="31520"/>
                </a:lnTo>
                <a:lnTo>
                  <a:pt x="25920" y="31520"/>
                </a:lnTo>
                <a:lnTo>
                  <a:pt x="26050" y="31600"/>
                </a:lnTo>
                <a:lnTo>
                  <a:pt x="26260" y="31800"/>
                </a:lnTo>
                <a:lnTo>
                  <a:pt x="26560" y="32030"/>
                </a:lnTo>
                <a:lnTo>
                  <a:pt x="26610" y="32090"/>
                </a:lnTo>
                <a:lnTo>
                  <a:pt x="26690" y="32190"/>
                </a:lnTo>
                <a:lnTo>
                  <a:pt x="26710" y="32260"/>
                </a:lnTo>
                <a:lnTo>
                  <a:pt x="26740" y="32310"/>
                </a:lnTo>
                <a:lnTo>
                  <a:pt x="26770" y="32350"/>
                </a:lnTo>
                <a:lnTo>
                  <a:pt x="26840" y="32430"/>
                </a:lnTo>
                <a:lnTo>
                  <a:pt x="26870" y="32490"/>
                </a:lnTo>
                <a:lnTo>
                  <a:pt x="26890" y="32540"/>
                </a:lnTo>
                <a:lnTo>
                  <a:pt x="26880" y="32590"/>
                </a:lnTo>
                <a:lnTo>
                  <a:pt x="26850" y="32630"/>
                </a:lnTo>
                <a:lnTo>
                  <a:pt x="26830" y="32670"/>
                </a:lnTo>
                <a:lnTo>
                  <a:pt x="26780" y="32760"/>
                </a:lnTo>
                <a:lnTo>
                  <a:pt x="26770" y="32810"/>
                </a:lnTo>
                <a:lnTo>
                  <a:pt x="26770" y="32840"/>
                </a:lnTo>
                <a:lnTo>
                  <a:pt x="26770" y="32870"/>
                </a:lnTo>
                <a:lnTo>
                  <a:pt x="26780" y="32910"/>
                </a:lnTo>
                <a:lnTo>
                  <a:pt x="26800" y="32960"/>
                </a:lnTo>
                <a:lnTo>
                  <a:pt x="26840" y="32990"/>
                </a:lnTo>
                <a:lnTo>
                  <a:pt x="26920" y="33010"/>
                </a:lnTo>
                <a:lnTo>
                  <a:pt x="27050" y="33020"/>
                </a:lnTo>
                <a:lnTo>
                  <a:pt x="27120" y="33040"/>
                </a:lnTo>
                <a:lnTo>
                  <a:pt x="27180" y="33070"/>
                </a:lnTo>
                <a:lnTo>
                  <a:pt x="27250" y="33130"/>
                </a:lnTo>
                <a:lnTo>
                  <a:pt x="27290" y="33190"/>
                </a:lnTo>
                <a:lnTo>
                  <a:pt x="27320" y="33240"/>
                </a:lnTo>
                <a:lnTo>
                  <a:pt x="27380" y="33370"/>
                </a:lnTo>
                <a:lnTo>
                  <a:pt x="27420" y="33410"/>
                </a:lnTo>
                <a:lnTo>
                  <a:pt x="27470" y="33440"/>
                </a:lnTo>
                <a:lnTo>
                  <a:pt x="27570" y="33450"/>
                </a:lnTo>
                <a:lnTo>
                  <a:pt x="27620" y="33450"/>
                </a:lnTo>
                <a:lnTo>
                  <a:pt x="27730" y="33440"/>
                </a:lnTo>
                <a:lnTo>
                  <a:pt x="27830" y="33410"/>
                </a:lnTo>
                <a:lnTo>
                  <a:pt x="27890" y="33400"/>
                </a:lnTo>
                <a:lnTo>
                  <a:pt x="27950" y="33410"/>
                </a:lnTo>
                <a:lnTo>
                  <a:pt x="28150" y="33470"/>
                </a:lnTo>
                <a:lnTo>
                  <a:pt x="28200" y="33500"/>
                </a:lnTo>
                <a:lnTo>
                  <a:pt x="28240" y="33530"/>
                </a:lnTo>
                <a:lnTo>
                  <a:pt x="28330" y="33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