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 Libertad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La Liberta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460" y="38710"/>
                </a:moveTo>
                <a:lnTo>
                  <a:pt x="35550" y="38680"/>
                </a:lnTo>
                <a:lnTo>
                  <a:pt x="35760" y="38640"/>
                </a:lnTo>
                <a:lnTo>
                  <a:pt x="35870" y="38600"/>
                </a:lnTo>
                <a:lnTo>
                  <a:pt x="35950" y="38580"/>
                </a:lnTo>
                <a:lnTo>
                  <a:pt x="36030" y="38580"/>
                </a:lnTo>
                <a:lnTo>
                  <a:pt x="36130" y="38600"/>
                </a:lnTo>
                <a:lnTo>
                  <a:pt x="36290" y="38650"/>
                </a:lnTo>
                <a:lnTo>
                  <a:pt x="36400" y="38650"/>
                </a:lnTo>
                <a:lnTo>
                  <a:pt x="36670" y="38620"/>
                </a:lnTo>
                <a:lnTo>
                  <a:pt x="36740" y="38690"/>
                </a:lnTo>
                <a:lnTo>
                  <a:pt x="36780" y="38760"/>
                </a:lnTo>
                <a:lnTo>
                  <a:pt x="36850" y="38880"/>
                </a:lnTo>
                <a:lnTo>
                  <a:pt x="36960" y="39250"/>
                </a:lnTo>
                <a:lnTo>
                  <a:pt x="37010" y="39300"/>
                </a:lnTo>
                <a:lnTo>
                  <a:pt x="37270" y="39480"/>
                </a:lnTo>
                <a:lnTo>
                  <a:pt x="37320" y="39540"/>
                </a:lnTo>
                <a:lnTo>
                  <a:pt x="37360" y="39610"/>
                </a:lnTo>
                <a:lnTo>
                  <a:pt x="37360" y="39700"/>
                </a:lnTo>
                <a:lnTo>
                  <a:pt x="37350" y="39770"/>
                </a:lnTo>
                <a:lnTo>
                  <a:pt x="37230" y="40030"/>
                </a:lnTo>
                <a:lnTo>
                  <a:pt x="37230" y="40150"/>
                </a:lnTo>
                <a:lnTo>
                  <a:pt x="37260" y="40310"/>
                </a:lnTo>
                <a:lnTo>
                  <a:pt x="37400" y="40620"/>
                </a:lnTo>
                <a:lnTo>
                  <a:pt x="37520" y="40790"/>
                </a:lnTo>
                <a:lnTo>
                  <a:pt x="37610" y="40880"/>
                </a:lnTo>
                <a:lnTo>
                  <a:pt x="37740" y="40980"/>
                </a:lnTo>
                <a:lnTo>
                  <a:pt x="37780" y="41030"/>
                </a:lnTo>
                <a:lnTo>
                  <a:pt x="37910" y="41240"/>
                </a:lnTo>
                <a:lnTo>
                  <a:pt x="38050" y="41390"/>
                </a:lnTo>
                <a:lnTo>
                  <a:pt x="38100" y="41460"/>
                </a:lnTo>
                <a:lnTo>
                  <a:pt x="38100" y="41560"/>
                </a:lnTo>
                <a:lnTo>
                  <a:pt x="38100" y="41630"/>
                </a:lnTo>
                <a:lnTo>
                  <a:pt x="37990" y="41910"/>
                </a:lnTo>
                <a:lnTo>
                  <a:pt x="37970" y="42030"/>
                </a:lnTo>
                <a:lnTo>
                  <a:pt x="37970" y="42190"/>
                </a:lnTo>
                <a:lnTo>
                  <a:pt x="38000" y="42400"/>
                </a:lnTo>
                <a:lnTo>
                  <a:pt x="38020" y="42500"/>
                </a:lnTo>
                <a:lnTo>
                  <a:pt x="38060" y="42600"/>
                </a:lnTo>
                <a:lnTo>
                  <a:pt x="38150" y="42790"/>
                </a:lnTo>
                <a:lnTo>
                  <a:pt x="38340" y="43070"/>
                </a:lnTo>
                <a:lnTo>
                  <a:pt x="38380" y="43150"/>
                </a:lnTo>
                <a:lnTo>
                  <a:pt x="38400" y="43220"/>
                </a:lnTo>
                <a:lnTo>
                  <a:pt x="38400" y="43370"/>
                </a:lnTo>
                <a:lnTo>
                  <a:pt x="38390" y="43420"/>
                </a:lnTo>
                <a:lnTo>
                  <a:pt x="38380" y="43450"/>
                </a:lnTo>
                <a:lnTo>
                  <a:pt x="38340" y="43510"/>
                </a:lnTo>
                <a:lnTo>
                  <a:pt x="38320" y="43550"/>
                </a:lnTo>
                <a:lnTo>
                  <a:pt x="38320" y="43570"/>
                </a:lnTo>
                <a:lnTo>
                  <a:pt x="38320" y="43580"/>
                </a:lnTo>
                <a:lnTo>
                  <a:pt x="38340" y="43620"/>
                </a:lnTo>
                <a:lnTo>
                  <a:pt x="38380" y="43660"/>
                </a:lnTo>
                <a:lnTo>
                  <a:pt x="38470" y="43750"/>
                </a:lnTo>
                <a:lnTo>
                  <a:pt x="38490" y="43800"/>
                </a:lnTo>
                <a:lnTo>
                  <a:pt x="38510" y="43850"/>
                </a:lnTo>
                <a:lnTo>
                  <a:pt x="38540" y="43900"/>
                </a:lnTo>
                <a:lnTo>
                  <a:pt x="38600" y="43950"/>
                </a:lnTo>
                <a:lnTo>
                  <a:pt x="38730" y="43980"/>
                </a:lnTo>
                <a:lnTo>
                  <a:pt x="38830" y="43970"/>
                </a:lnTo>
                <a:lnTo>
                  <a:pt x="38900" y="43950"/>
                </a:lnTo>
                <a:lnTo>
                  <a:pt x="38990" y="43910"/>
                </a:lnTo>
                <a:lnTo>
                  <a:pt x="39090" y="43910"/>
                </a:lnTo>
                <a:lnTo>
                  <a:pt x="39160" y="43910"/>
                </a:lnTo>
                <a:lnTo>
                  <a:pt x="39680" y="44070"/>
                </a:lnTo>
                <a:lnTo>
                  <a:pt x="39850" y="44140"/>
                </a:lnTo>
                <a:lnTo>
                  <a:pt x="40060" y="44210"/>
                </a:lnTo>
                <a:lnTo>
                  <a:pt x="40160" y="44250"/>
                </a:lnTo>
                <a:lnTo>
                  <a:pt x="40380" y="44380"/>
                </a:lnTo>
                <a:lnTo>
                  <a:pt x="40410" y="44410"/>
                </a:lnTo>
                <a:lnTo>
                  <a:pt x="40730" y="44790"/>
                </a:lnTo>
                <a:lnTo>
                  <a:pt x="40750" y="44860"/>
                </a:lnTo>
                <a:lnTo>
                  <a:pt x="40780" y="44980"/>
                </a:lnTo>
                <a:lnTo>
                  <a:pt x="40880" y="46090"/>
                </a:lnTo>
                <a:lnTo>
                  <a:pt x="40900" y="46170"/>
                </a:lnTo>
                <a:lnTo>
                  <a:pt x="40920" y="46210"/>
                </a:lnTo>
                <a:lnTo>
                  <a:pt x="40990" y="46310"/>
                </a:lnTo>
                <a:lnTo>
                  <a:pt x="40950" y="46420"/>
                </a:lnTo>
                <a:lnTo>
                  <a:pt x="40850" y="46550"/>
                </a:lnTo>
                <a:lnTo>
                  <a:pt x="40800" y="46580"/>
                </a:lnTo>
                <a:lnTo>
                  <a:pt x="40730" y="46580"/>
                </a:lnTo>
                <a:lnTo>
                  <a:pt x="40520" y="46520"/>
                </a:lnTo>
                <a:lnTo>
                  <a:pt x="40440" y="46530"/>
                </a:lnTo>
                <a:lnTo>
                  <a:pt x="40380" y="46540"/>
                </a:lnTo>
                <a:lnTo>
                  <a:pt x="40320" y="46540"/>
                </a:lnTo>
                <a:lnTo>
                  <a:pt x="40280" y="46500"/>
                </a:lnTo>
                <a:lnTo>
                  <a:pt x="40250" y="46440"/>
                </a:lnTo>
                <a:lnTo>
                  <a:pt x="40210" y="46210"/>
                </a:lnTo>
                <a:lnTo>
                  <a:pt x="40160" y="46080"/>
                </a:lnTo>
                <a:lnTo>
                  <a:pt x="40140" y="46050"/>
                </a:lnTo>
                <a:lnTo>
                  <a:pt x="40120" y="46030"/>
                </a:lnTo>
                <a:lnTo>
                  <a:pt x="40060" y="46020"/>
                </a:lnTo>
                <a:lnTo>
                  <a:pt x="39980" y="46030"/>
                </a:lnTo>
                <a:lnTo>
                  <a:pt x="39750" y="46110"/>
                </a:lnTo>
                <a:lnTo>
                  <a:pt x="39680" y="46150"/>
                </a:lnTo>
                <a:lnTo>
                  <a:pt x="39590" y="46180"/>
                </a:lnTo>
                <a:lnTo>
                  <a:pt x="39480" y="46190"/>
                </a:lnTo>
                <a:lnTo>
                  <a:pt x="39030" y="46190"/>
                </a:lnTo>
                <a:lnTo>
                  <a:pt x="38720" y="46200"/>
                </a:lnTo>
                <a:lnTo>
                  <a:pt x="38720" y="46020"/>
                </a:lnTo>
                <a:lnTo>
                  <a:pt x="38680" y="45890"/>
                </a:lnTo>
                <a:lnTo>
                  <a:pt x="38590" y="45710"/>
                </a:lnTo>
                <a:lnTo>
                  <a:pt x="38240" y="45280"/>
                </a:lnTo>
                <a:lnTo>
                  <a:pt x="37930" y="44800"/>
                </a:lnTo>
                <a:lnTo>
                  <a:pt x="37870" y="44730"/>
                </a:lnTo>
                <a:lnTo>
                  <a:pt x="37840" y="44710"/>
                </a:lnTo>
                <a:lnTo>
                  <a:pt x="37790" y="44680"/>
                </a:lnTo>
                <a:lnTo>
                  <a:pt x="37690" y="44640"/>
                </a:lnTo>
                <a:lnTo>
                  <a:pt x="37340" y="44320"/>
                </a:lnTo>
                <a:lnTo>
                  <a:pt x="37270" y="44210"/>
                </a:lnTo>
                <a:lnTo>
                  <a:pt x="37240" y="44150"/>
                </a:lnTo>
                <a:lnTo>
                  <a:pt x="37230" y="44090"/>
                </a:lnTo>
                <a:lnTo>
                  <a:pt x="37230" y="44030"/>
                </a:lnTo>
                <a:lnTo>
                  <a:pt x="37270" y="43980"/>
                </a:lnTo>
                <a:lnTo>
                  <a:pt x="37190" y="43890"/>
                </a:lnTo>
                <a:lnTo>
                  <a:pt x="37130" y="43810"/>
                </a:lnTo>
                <a:lnTo>
                  <a:pt x="37110" y="43710"/>
                </a:lnTo>
                <a:lnTo>
                  <a:pt x="37140" y="43620"/>
                </a:lnTo>
                <a:lnTo>
                  <a:pt x="37040" y="43670"/>
                </a:lnTo>
                <a:lnTo>
                  <a:pt x="36960" y="43730"/>
                </a:lnTo>
                <a:lnTo>
                  <a:pt x="36790" y="43800"/>
                </a:lnTo>
                <a:lnTo>
                  <a:pt x="36660" y="43840"/>
                </a:lnTo>
                <a:lnTo>
                  <a:pt x="36520" y="43900"/>
                </a:lnTo>
                <a:lnTo>
                  <a:pt x="36420" y="43930"/>
                </a:lnTo>
                <a:lnTo>
                  <a:pt x="36350" y="43940"/>
                </a:lnTo>
                <a:lnTo>
                  <a:pt x="36220" y="43940"/>
                </a:lnTo>
                <a:lnTo>
                  <a:pt x="36110" y="43910"/>
                </a:lnTo>
                <a:lnTo>
                  <a:pt x="36050" y="43890"/>
                </a:lnTo>
                <a:lnTo>
                  <a:pt x="35990" y="43880"/>
                </a:lnTo>
                <a:lnTo>
                  <a:pt x="35910" y="43890"/>
                </a:lnTo>
                <a:lnTo>
                  <a:pt x="35870" y="43930"/>
                </a:lnTo>
                <a:lnTo>
                  <a:pt x="35830" y="43990"/>
                </a:lnTo>
                <a:lnTo>
                  <a:pt x="35760" y="44230"/>
                </a:lnTo>
                <a:lnTo>
                  <a:pt x="35700" y="44320"/>
                </a:lnTo>
                <a:lnTo>
                  <a:pt x="35620" y="44410"/>
                </a:lnTo>
                <a:lnTo>
                  <a:pt x="34870" y="45050"/>
                </a:lnTo>
                <a:lnTo>
                  <a:pt x="34830" y="45110"/>
                </a:lnTo>
                <a:lnTo>
                  <a:pt x="34810" y="45160"/>
                </a:lnTo>
                <a:lnTo>
                  <a:pt x="34800" y="45250"/>
                </a:lnTo>
                <a:lnTo>
                  <a:pt x="34780" y="45290"/>
                </a:lnTo>
                <a:lnTo>
                  <a:pt x="34670" y="45450"/>
                </a:lnTo>
                <a:lnTo>
                  <a:pt x="34660" y="45500"/>
                </a:lnTo>
                <a:lnTo>
                  <a:pt x="34650" y="45540"/>
                </a:lnTo>
                <a:lnTo>
                  <a:pt x="34650" y="45590"/>
                </a:lnTo>
                <a:lnTo>
                  <a:pt x="34640" y="45640"/>
                </a:lnTo>
                <a:lnTo>
                  <a:pt x="34630" y="45680"/>
                </a:lnTo>
                <a:lnTo>
                  <a:pt x="34450" y="45980"/>
                </a:lnTo>
                <a:lnTo>
                  <a:pt x="34300" y="46180"/>
                </a:lnTo>
                <a:lnTo>
                  <a:pt x="34260" y="46240"/>
                </a:lnTo>
                <a:lnTo>
                  <a:pt x="34260" y="46290"/>
                </a:lnTo>
                <a:lnTo>
                  <a:pt x="34270" y="46340"/>
                </a:lnTo>
                <a:lnTo>
                  <a:pt x="34300" y="46430"/>
                </a:lnTo>
                <a:lnTo>
                  <a:pt x="34330" y="46520"/>
                </a:lnTo>
                <a:lnTo>
                  <a:pt x="34170" y="46820"/>
                </a:lnTo>
                <a:lnTo>
                  <a:pt x="34130" y="46830"/>
                </a:lnTo>
                <a:lnTo>
                  <a:pt x="34110" y="46830"/>
                </a:lnTo>
                <a:lnTo>
                  <a:pt x="33990" y="46830"/>
                </a:lnTo>
                <a:lnTo>
                  <a:pt x="33870" y="46840"/>
                </a:lnTo>
                <a:lnTo>
                  <a:pt x="33750" y="46870"/>
                </a:lnTo>
                <a:lnTo>
                  <a:pt x="33490" y="47060"/>
                </a:lnTo>
                <a:lnTo>
                  <a:pt x="32790" y="47290"/>
                </a:lnTo>
                <a:lnTo>
                  <a:pt x="32610" y="47430"/>
                </a:lnTo>
                <a:lnTo>
                  <a:pt x="32500" y="47640"/>
                </a:lnTo>
                <a:lnTo>
                  <a:pt x="32450" y="48060"/>
                </a:lnTo>
                <a:lnTo>
                  <a:pt x="32400" y="48230"/>
                </a:lnTo>
                <a:lnTo>
                  <a:pt x="32380" y="48260"/>
                </a:lnTo>
                <a:lnTo>
                  <a:pt x="32340" y="48310"/>
                </a:lnTo>
                <a:lnTo>
                  <a:pt x="32250" y="48320"/>
                </a:lnTo>
                <a:lnTo>
                  <a:pt x="32250" y="48300"/>
                </a:lnTo>
                <a:lnTo>
                  <a:pt x="32220" y="48170"/>
                </a:lnTo>
                <a:lnTo>
                  <a:pt x="32180" y="48100"/>
                </a:lnTo>
                <a:lnTo>
                  <a:pt x="32120" y="48000"/>
                </a:lnTo>
                <a:lnTo>
                  <a:pt x="32090" y="47920"/>
                </a:lnTo>
                <a:lnTo>
                  <a:pt x="32010" y="47840"/>
                </a:lnTo>
                <a:lnTo>
                  <a:pt x="31910" y="47700"/>
                </a:lnTo>
                <a:lnTo>
                  <a:pt x="31680" y="47390"/>
                </a:lnTo>
                <a:lnTo>
                  <a:pt x="31690" y="47350"/>
                </a:lnTo>
                <a:lnTo>
                  <a:pt x="31700" y="47300"/>
                </a:lnTo>
                <a:lnTo>
                  <a:pt x="31730" y="47260"/>
                </a:lnTo>
                <a:lnTo>
                  <a:pt x="31790" y="47220"/>
                </a:lnTo>
                <a:lnTo>
                  <a:pt x="31800" y="47080"/>
                </a:lnTo>
                <a:lnTo>
                  <a:pt x="31780" y="46960"/>
                </a:lnTo>
                <a:lnTo>
                  <a:pt x="31790" y="46890"/>
                </a:lnTo>
                <a:lnTo>
                  <a:pt x="31750" y="46760"/>
                </a:lnTo>
                <a:lnTo>
                  <a:pt x="31710" y="46570"/>
                </a:lnTo>
                <a:lnTo>
                  <a:pt x="31560" y="46360"/>
                </a:lnTo>
                <a:lnTo>
                  <a:pt x="31410" y="46170"/>
                </a:lnTo>
                <a:lnTo>
                  <a:pt x="31220" y="45990"/>
                </a:lnTo>
                <a:lnTo>
                  <a:pt x="31110" y="45910"/>
                </a:lnTo>
                <a:lnTo>
                  <a:pt x="30960" y="45850"/>
                </a:lnTo>
                <a:lnTo>
                  <a:pt x="30890" y="45790"/>
                </a:lnTo>
                <a:lnTo>
                  <a:pt x="30830" y="45720"/>
                </a:lnTo>
                <a:lnTo>
                  <a:pt x="30850" y="45650"/>
                </a:lnTo>
                <a:lnTo>
                  <a:pt x="30900" y="45660"/>
                </a:lnTo>
                <a:lnTo>
                  <a:pt x="30930" y="45670"/>
                </a:lnTo>
                <a:lnTo>
                  <a:pt x="30990" y="45630"/>
                </a:lnTo>
                <a:lnTo>
                  <a:pt x="31010" y="45530"/>
                </a:lnTo>
                <a:lnTo>
                  <a:pt x="31010" y="45430"/>
                </a:lnTo>
                <a:lnTo>
                  <a:pt x="30710" y="44980"/>
                </a:lnTo>
                <a:lnTo>
                  <a:pt x="30700" y="44870"/>
                </a:lnTo>
                <a:lnTo>
                  <a:pt x="30580" y="44710"/>
                </a:lnTo>
                <a:lnTo>
                  <a:pt x="30600" y="44640"/>
                </a:lnTo>
                <a:lnTo>
                  <a:pt x="30440" y="44460"/>
                </a:lnTo>
                <a:lnTo>
                  <a:pt x="29930" y="44010"/>
                </a:lnTo>
                <a:lnTo>
                  <a:pt x="29930" y="43890"/>
                </a:lnTo>
                <a:lnTo>
                  <a:pt x="29640" y="43700"/>
                </a:lnTo>
                <a:lnTo>
                  <a:pt x="29070" y="43270"/>
                </a:lnTo>
                <a:lnTo>
                  <a:pt x="28820" y="42980"/>
                </a:lnTo>
                <a:lnTo>
                  <a:pt x="28660" y="42750"/>
                </a:lnTo>
                <a:lnTo>
                  <a:pt x="28600" y="42550"/>
                </a:lnTo>
                <a:lnTo>
                  <a:pt x="28360" y="42280"/>
                </a:lnTo>
                <a:lnTo>
                  <a:pt x="28310" y="42220"/>
                </a:lnTo>
                <a:lnTo>
                  <a:pt x="28260" y="42170"/>
                </a:lnTo>
                <a:lnTo>
                  <a:pt x="28280" y="42130"/>
                </a:lnTo>
                <a:lnTo>
                  <a:pt x="28340" y="42110"/>
                </a:lnTo>
                <a:lnTo>
                  <a:pt x="28400" y="42060"/>
                </a:lnTo>
                <a:lnTo>
                  <a:pt x="28410" y="41960"/>
                </a:lnTo>
                <a:lnTo>
                  <a:pt x="28350" y="41850"/>
                </a:lnTo>
                <a:lnTo>
                  <a:pt x="28170" y="41570"/>
                </a:lnTo>
                <a:lnTo>
                  <a:pt x="27820" y="41090"/>
                </a:lnTo>
                <a:lnTo>
                  <a:pt x="27690" y="40930"/>
                </a:lnTo>
                <a:lnTo>
                  <a:pt x="27680" y="40810"/>
                </a:lnTo>
                <a:lnTo>
                  <a:pt x="27660" y="40720"/>
                </a:lnTo>
                <a:lnTo>
                  <a:pt x="27660" y="40670"/>
                </a:lnTo>
                <a:lnTo>
                  <a:pt x="27710" y="40610"/>
                </a:lnTo>
                <a:lnTo>
                  <a:pt x="27730" y="40550"/>
                </a:lnTo>
                <a:lnTo>
                  <a:pt x="27680" y="40400"/>
                </a:lnTo>
                <a:lnTo>
                  <a:pt x="27620" y="40280"/>
                </a:lnTo>
                <a:lnTo>
                  <a:pt x="27630" y="40180"/>
                </a:lnTo>
                <a:lnTo>
                  <a:pt x="27540" y="39960"/>
                </a:lnTo>
                <a:lnTo>
                  <a:pt x="27390" y="39790"/>
                </a:lnTo>
                <a:lnTo>
                  <a:pt x="27200" y="39590"/>
                </a:lnTo>
                <a:lnTo>
                  <a:pt x="27130" y="39520"/>
                </a:lnTo>
                <a:lnTo>
                  <a:pt x="27160" y="39440"/>
                </a:lnTo>
                <a:lnTo>
                  <a:pt x="27280" y="39290"/>
                </a:lnTo>
                <a:lnTo>
                  <a:pt x="28100" y="38490"/>
                </a:lnTo>
                <a:lnTo>
                  <a:pt x="28130" y="38470"/>
                </a:lnTo>
                <a:lnTo>
                  <a:pt x="28170" y="38450"/>
                </a:lnTo>
                <a:lnTo>
                  <a:pt x="28250" y="38460"/>
                </a:lnTo>
                <a:lnTo>
                  <a:pt x="28700" y="38590"/>
                </a:lnTo>
                <a:lnTo>
                  <a:pt x="28840" y="38700"/>
                </a:lnTo>
                <a:lnTo>
                  <a:pt x="28780" y="39440"/>
                </a:lnTo>
                <a:lnTo>
                  <a:pt x="28860" y="39580"/>
                </a:lnTo>
                <a:lnTo>
                  <a:pt x="28870" y="39630"/>
                </a:lnTo>
                <a:lnTo>
                  <a:pt x="28880" y="39700"/>
                </a:lnTo>
                <a:lnTo>
                  <a:pt x="28880" y="39760"/>
                </a:lnTo>
                <a:lnTo>
                  <a:pt x="28860" y="39810"/>
                </a:lnTo>
                <a:lnTo>
                  <a:pt x="28820" y="39910"/>
                </a:lnTo>
                <a:lnTo>
                  <a:pt x="28780" y="40000"/>
                </a:lnTo>
                <a:lnTo>
                  <a:pt x="28720" y="40070"/>
                </a:lnTo>
                <a:lnTo>
                  <a:pt x="28680" y="40120"/>
                </a:lnTo>
                <a:lnTo>
                  <a:pt x="28650" y="40250"/>
                </a:lnTo>
                <a:lnTo>
                  <a:pt x="28670" y="40290"/>
                </a:lnTo>
                <a:lnTo>
                  <a:pt x="28690" y="40330"/>
                </a:lnTo>
                <a:lnTo>
                  <a:pt x="28730" y="40360"/>
                </a:lnTo>
                <a:lnTo>
                  <a:pt x="28820" y="40410"/>
                </a:lnTo>
                <a:lnTo>
                  <a:pt x="29020" y="40460"/>
                </a:lnTo>
                <a:lnTo>
                  <a:pt x="29340" y="40580"/>
                </a:lnTo>
                <a:lnTo>
                  <a:pt x="29410" y="40590"/>
                </a:lnTo>
                <a:lnTo>
                  <a:pt x="29570" y="40630"/>
                </a:lnTo>
                <a:lnTo>
                  <a:pt x="29680" y="40710"/>
                </a:lnTo>
                <a:lnTo>
                  <a:pt x="29950" y="40930"/>
                </a:lnTo>
                <a:lnTo>
                  <a:pt x="30020" y="41010"/>
                </a:lnTo>
                <a:lnTo>
                  <a:pt x="30070" y="41070"/>
                </a:lnTo>
                <a:lnTo>
                  <a:pt x="30080" y="41120"/>
                </a:lnTo>
                <a:lnTo>
                  <a:pt x="30090" y="41150"/>
                </a:lnTo>
                <a:lnTo>
                  <a:pt x="30230" y="41390"/>
                </a:lnTo>
                <a:lnTo>
                  <a:pt x="30250" y="41440"/>
                </a:lnTo>
                <a:lnTo>
                  <a:pt x="30260" y="41490"/>
                </a:lnTo>
                <a:lnTo>
                  <a:pt x="30260" y="41540"/>
                </a:lnTo>
                <a:lnTo>
                  <a:pt x="30250" y="41580"/>
                </a:lnTo>
                <a:lnTo>
                  <a:pt x="30210" y="41710"/>
                </a:lnTo>
                <a:lnTo>
                  <a:pt x="30200" y="41770"/>
                </a:lnTo>
                <a:lnTo>
                  <a:pt x="30200" y="41850"/>
                </a:lnTo>
                <a:lnTo>
                  <a:pt x="30230" y="41890"/>
                </a:lnTo>
                <a:lnTo>
                  <a:pt x="30480" y="42090"/>
                </a:lnTo>
                <a:lnTo>
                  <a:pt x="30520" y="42110"/>
                </a:lnTo>
                <a:lnTo>
                  <a:pt x="30550" y="42110"/>
                </a:lnTo>
                <a:lnTo>
                  <a:pt x="30610" y="41990"/>
                </a:lnTo>
                <a:lnTo>
                  <a:pt x="30630" y="41970"/>
                </a:lnTo>
                <a:lnTo>
                  <a:pt x="30640" y="41960"/>
                </a:lnTo>
                <a:lnTo>
                  <a:pt x="30660" y="41940"/>
                </a:lnTo>
                <a:lnTo>
                  <a:pt x="30680" y="41920"/>
                </a:lnTo>
                <a:lnTo>
                  <a:pt x="30690" y="41900"/>
                </a:lnTo>
                <a:lnTo>
                  <a:pt x="30700" y="41880"/>
                </a:lnTo>
                <a:lnTo>
                  <a:pt x="30720" y="41790"/>
                </a:lnTo>
                <a:lnTo>
                  <a:pt x="30730" y="41760"/>
                </a:lnTo>
                <a:lnTo>
                  <a:pt x="30750" y="41720"/>
                </a:lnTo>
                <a:lnTo>
                  <a:pt x="30790" y="41660"/>
                </a:lnTo>
                <a:lnTo>
                  <a:pt x="30830" y="41630"/>
                </a:lnTo>
                <a:lnTo>
                  <a:pt x="30910" y="41580"/>
                </a:lnTo>
                <a:lnTo>
                  <a:pt x="31000" y="41550"/>
                </a:lnTo>
                <a:lnTo>
                  <a:pt x="31020" y="41540"/>
                </a:lnTo>
                <a:lnTo>
                  <a:pt x="31040" y="41540"/>
                </a:lnTo>
                <a:lnTo>
                  <a:pt x="31160" y="41550"/>
                </a:lnTo>
                <a:lnTo>
                  <a:pt x="31250" y="41540"/>
                </a:lnTo>
                <a:lnTo>
                  <a:pt x="31440" y="41460"/>
                </a:lnTo>
                <a:lnTo>
                  <a:pt x="31560" y="41380"/>
                </a:lnTo>
                <a:lnTo>
                  <a:pt x="31590" y="41370"/>
                </a:lnTo>
                <a:lnTo>
                  <a:pt x="31650" y="41370"/>
                </a:lnTo>
                <a:lnTo>
                  <a:pt x="31830" y="41440"/>
                </a:lnTo>
                <a:lnTo>
                  <a:pt x="31950" y="41510"/>
                </a:lnTo>
                <a:lnTo>
                  <a:pt x="31980" y="41530"/>
                </a:lnTo>
                <a:lnTo>
                  <a:pt x="32020" y="41530"/>
                </a:lnTo>
                <a:lnTo>
                  <a:pt x="32110" y="41480"/>
                </a:lnTo>
                <a:lnTo>
                  <a:pt x="32160" y="41460"/>
                </a:lnTo>
                <a:lnTo>
                  <a:pt x="32240" y="41440"/>
                </a:lnTo>
                <a:lnTo>
                  <a:pt x="32400" y="41440"/>
                </a:lnTo>
                <a:lnTo>
                  <a:pt x="32490" y="41450"/>
                </a:lnTo>
                <a:lnTo>
                  <a:pt x="32550" y="41470"/>
                </a:lnTo>
                <a:lnTo>
                  <a:pt x="32760" y="41610"/>
                </a:lnTo>
                <a:lnTo>
                  <a:pt x="32910" y="41730"/>
                </a:lnTo>
                <a:lnTo>
                  <a:pt x="33020" y="41800"/>
                </a:lnTo>
                <a:lnTo>
                  <a:pt x="33230" y="41840"/>
                </a:lnTo>
                <a:lnTo>
                  <a:pt x="33440" y="41810"/>
                </a:lnTo>
                <a:lnTo>
                  <a:pt x="33480" y="41830"/>
                </a:lnTo>
                <a:lnTo>
                  <a:pt x="33530" y="41860"/>
                </a:lnTo>
                <a:lnTo>
                  <a:pt x="33560" y="41900"/>
                </a:lnTo>
                <a:lnTo>
                  <a:pt x="33600" y="41960"/>
                </a:lnTo>
                <a:lnTo>
                  <a:pt x="33680" y="42020"/>
                </a:lnTo>
                <a:lnTo>
                  <a:pt x="33760" y="42050"/>
                </a:lnTo>
                <a:lnTo>
                  <a:pt x="33860" y="42070"/>
                </a:lnTo>
                <a:lnTo>
                  <a:pt x="33910" y="42100"/>
                </a:lnTo>
                <a:lnTo>
                  <a:pt x="33930" y="42120"/>
                </a:lnTo>
                <a:lnTo>
                  <a:pt x="33940" y="42170"/>
                </a:lnTo>
                <a:lnTo>
                  <a:pt x="33950" y="42350"/>
                </a:lnTo>
                <a:lnTo>
                  <a:pt x="33980" y="42430"/>
                </a:lnTo>
                <a:lnTo>
                  <a:pt x="34060" y="42410"/>
                </a:lnTo>
                <a:lnTo>
                  <a:pt x="34120" y="42390"/>
                </a:lnTo>
                <a:lnTo>
                  <a:pt x="34250" y="42370"/>
                </a:lnTo>
                <a:lnTo>
                  <a:pt x="34310" y="42340"/>
                </a:lnTo>
                <a:lnTo>
                  <a:pt x="34510" y="42180"/>
                </a:lnTo>
                <a:lnTo>
                  <a:pt x="34730" y="41960"/>
                </a:lnTo>
                <a:lnTo>
                  <a:pt x="34790" y="41930"/>
                </a:lnTo>
                <a:lnTo>
                  <a:pt x="34850" y="41930"/>
                </a:lnTo>
                <a:lnTo>
                  <a:pt x="34890" y="41960"/>
                </a:lnTo>
                <a:lnTo>
                  <a:pt x="34950" y="42030"/>
                </a:lnTo>
                <a:lnTo>
                  <a:pt x="34990" y="42060"/>
                </a:lnTo>
                <a:lnTo>
                  <a:pt x="35060" y="42080"/>
                </a:lnTo>
                <a:lnTo>
                  <a:pt x="35120" y="42070"/>
                </a:lnTo>
                <a:lnTo>
                  <a:pt x="35390" y="41960"/>
                </a:lnTo>
                <a:lnTo>
                  <a:pt x="35460" y="41960"/>
                </a:lnTo>
                <a:lnTo>
                  <a:pt x="35650" y="41960"/>
                </a:lnTo>
                <a:lnTo>
                  <a:pt x="35700" y="41940"/>
                </a:lnTo>
                <a:lnTo>
                  <a:pt x="35730" y="41910"/>
                </a:lnTo>
                <a:lnTo>
                  <a:pt x="35790" y="41750"/>
                </a:lnTo>
                <a:lnTo>
                  <a:pt x="35830" y="41600"/>
                </a:lnTo>
                <a:lnTo>
                  <a:pt x="35830" y="41480"/>
                </a:lnTo>
                <a:lnTo>
                  <a:pt x="35820" y="41370"/>
                </a:lnTo>
                <a:lnTo>
                  <a:pt x="35800" y="41260"/>
                </a:lnTo>
                <a:lnTo>
                  <a:pt x="35790" y="41210"/>
                </a:lnTo>
                <a:lnTo>
                  <a:pt x="35810" y="41150"/>
                </a:lnTo>
                <a:lnTo>
                  <a:pt x="36070" y="40980"/>
                </a:lnTo>
                <a:lnTo>
                  <a:pt x="36140" y="40960"/>
                </a:lnTo>
                <a:lnTo>
                  <a:pt x="36200" y="40950"/>
                </a:lnTo>
                <a:lnTo>
                  <a:pt x="36260" y="40950"/>
                </a:lnTo>
                <a:lnTo>
                  <a:pt x="36420" y="40930"/>
                </a:lnTo>
                <a:lnTo>
                  <a:pt x="36470" y="40930"/>
                </a:lnTo>
                <a:lnTo>
                  <a:pt x="36610" y="40950"/>
                </a:lnTo>
                <a:lnTo>
                  <a:pt x="36570" y="40860"/>
                </a:lnTo>
                <a:lnTo>
                  <a:pt x="36530" y="40780"/>
                </a:lnTo>
                <a:lnTo>
                  <a:pt x="36420" y="40680"/>
                </a:lnTo>
                <a:lnTo>
                  <a:pt x="36290" y="40600"/>
                </a:lnTo>
                <a:lnTo>
                  <a:pt x="36200" y="40500"/>
                </a:lnTo>
                <a:lnTo>
                  <a:pt x="36160" y="40320"/>
                </a:lnTo>
                <a:lnTo>
                  <a:pt x="36160" y="40150"/>
                </a:lnTo>
                <a:lnTo>
                  <a:pt x="36150" y="40100"/>
                </a:lnTo>
                <a:lnTo>
                  <a:pt x="36120" y="40090"/>
                </a:lnTo>
                <a:lnTo>
                  <a:pt x="36090" y="40090"/>
                </a:lnTo>
                <a:lnTo>
                  <a:pt x="36060" y="40070"/>
                </a:lnTo>
                <a:lnTo>
                  <a:pt x="36040" y="40030"/>
                </a:lnTo>
                <a:lnTo>
                  <a:pt x="36030" y="40000"/>
                </a:lnTo>
                <a:lnTo>
                  <a:pt x="36030" y="39870"/>
                </a:lnTo>
                <a:lnTo>
                  <a:pt x="36050" y="39830"/>
                </a:lnTo>
                <a:lnTo>
                  <a:pt x="36050" y="39800"/>
                </a:lnTo>
                <a:lnTo>
                  <a:pt x="36010" y="39740"/>
                </a:lnTo>
                <a:lnTo>
                  <a:pt x="35980" y="39720"/>
                </a:lnTo>
                <a:lnTo>
                  <a:pt x="35940" y="39700"/>
                </a:lnTo>
                <a:lnTo>
                  <a:pt x="35900" y="39680"/>
                </a:lnTo>
                <a:lnTo>
                  <a:pt x="35890" y="39640"/>
                </a:lnTo>
                <a:lnTo>
                  <a:pt x="35870" y="39570"/>
                </a:lnTo>
                <a:lnTo>
                  <a:pt x="35820" y="39510"/>
                </a:lnTo>
                <a:lnTo>
                  <a:pt x="35770" y="39470"/>
                </a:lnTo>
                <a:lnTo>
                  <a:pt x="35730" y="39430"/>
                </a:lnTo>
                <a:lnTo>
                  <a:pt x="35700" y="39350"/>
                </a:lnTo>
                <a:lnTo>
                  <a:pt x="35640" y="39020"/>
                </a:lnTo>
                <a:lnTo>
                  <a:pt x="35550" y="38880"/>
                </a:lnTo>
                <a:lnTo>
                  <a:pt x="35530" y="38780"/>
                </a:lnTo>
                <a:lnTo>
                  <a:pt x="35460" y="38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