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Junín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Peru • State Map | Fully Editable Vector Shape</a:t>
            </a:r>
          </a:p>
        </p:txBody>
      </p:sp>
      <p:sp>
        <p:nvSpPr>
          <p:cNvPr id="101" name="Juní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450" y="57660"/>
                </a:moveTo>
                <a:lnTo>
                  <a:pt x="52540" y="58130"/>
                </a:lnTo>
                <a:lnTo>
                  <a:pt x="52590" y="58310"/>
                </a:lnTo>
                <a:lnTo>
                  <a:pt x="52620" y="58370"/>
                </a:lnTo>
                <a:lnTo>
                  <a:pt x="52750" y="58570"/>
                </a:lnTo>
                <a:lnTo>
                  <a:pt x="52820" y="58620"/>
                </a:lnTo>
                <a:lnTo>
                  <a:pt x="52910" y="58650"/>
                </a:lnTo>
                <a:lnTo>
                  <a:pt x="53050" y="58660"/>
                </a:lnTo>
                <a:lnTo>
                  <a:pt x="53250" y="58610"/>
                </a:lnTo>
                <a:lnTo>
                  <a:pt x="53350" y="58560"/>
                </a:lnTo>
                <a:lnTo>
                  <a:pt x="53420" y="58510"/>
                </a:lnTo>
                <a:lnTo>
                  <a:pt x="53490" y="58480"/>
                </a:lnTo>
                <a:lnTo>
                  <a:pt x="53580" y="58460"/>
                </a:lnTo>
                <a:lnTo>
                  <a:pt x="53860" y="58480"/>
                </a:lnTo>
                <a:lnTo>
                  <a:pt x="53970" y="58470"/>
                </a:lnTo>
                <a:lnTo>
                  <a:pt x="54050" y="58450"/>
                </a:lnTo>
                <a:lnTo>
                  <a:pt x="54140" y="58400"/>
                </a:lnTo>
                <a:lnTo>
                  <a:pt x="54400" y="58330"/>
                </a:lnTo>
                <a:lnTo>
                  <a:pt x="54470" y="58320"/>
                </a:lnTo>
                <a:lnTo>
                  <a:pt x="54550" y="58320"/>
                </a:lnTo>
                <a:lnTo>
                  <a:pt x="54700" y="58290"/>
                </a:lnTo>
                <a:lnTo>
                  <a:pt x="54770" y="58270"/>
                </a:lnTo>
                <a:lnTo>
                  <a:pt x="54850" y="58260"/>
                </a:lnTo>
                <a:lnTo>
                  <a:pt x="55070" y="58290"/>
                </a:lnTo>
                <a:lnTo>
                  <a:pt x="55210" y="58290"/>
                </a:lnTo>
                <a:lnTo>
                  <a:pt x="55290" y="58270"/>
                </a:lnTo>
                <a:lnTo>
                  <a:pt x="55360" y="58230"/>
                </a:lnTo>
                <a:lnTo>
                  <a:pt x="55420" y="58180"/>
                </a:lnTo>
                <a:lnTo>
                  <a:pt x="55490" y="58120"/>
                </a:lnTo>
                <a:lnTo>
                  <a:pt x="55860" y="57600"/>
                </a:lnTo>
                <a:lnTo>
                  <a:pt x="56050" y="57260"/>
                </a:lnTo>
                <a:lnTo>
                  <a:pt x="56110" y="57210"/>
                </a:lnTo>
                <a:lnTo>
                  <a:pt x="56180" y="57220"/>
                </a:lnTo>
                <a:lnTo>
                  <a:pt x="56290" y="57270"/>
                </a:lnTo>
                <a:lnTo>
                  <a:pt x="56390" y="57300"/>
                </a:lnTo>
                <a:lnTo>
                  <a:pt x="56620" y="57350"/>
                </a:lnTo>
                <a:lnTo>
                  <a:pt x="56670" y="57370"/>
                </a:lnTo>
                <a:lnTo>
                  <a:pt x="56720" y="57390"/>
                </a:lnTo>
                <a:lnTo>
                  <a:pt x="56800" y="57450"/>
                </a:lnTo>
                <a:lnTo>
                  <a:pt x="56870" y="57520"/>
                </a:lnTo>
                <a:lnTo>
                  <a:pt x="57050" y="57750"/>
                </a:lnTo>
                <a:lnTo>
                  <a:pt x="57230" y="58050"/>
                </a:lnTo>
                <a:lnTo>
                  <a:pt x="57390" y="58400"/>
                </a:lnTo>
                <a:lnTo>
                  <a:pt x="57400" y="58440"/>
                </a:lnTo>
                <a:lnTo>
                  <a:pt x="57400" y="58620"/>
                </a:lnTo>
                <a:lnTo>
                  <a:pt x="57290" y="59280"/>
                </a:lnTo>
                <a:lnTo>
                  <a:pt x="57300" y="59320"/>
                </a:lnTo>
                <a:lnTo>
                  <a:pt x="57310" y="59380"/>
                </a:lnTo>
                <a:lnTo>
                  <a:pt x="57410" y="59680"/>
                </a:lnTo>
                <a:lnTo>
                  <a:pt x="57480" y="59830"/>
                </a:lnTo>
                <a:lnTo>
                  <a:pt x="57590" y="59960"/>
                </a:lnTo>
                <a:lnTo>
                  <a:pt x="57690" y="60030"/>
                </a:lnTo>
                <a:lnTo>
                  <a:pt x="57650" y="60170"/>
                </a:lnTo>
                <a:lnTo>
                  <a:pt x="57430" y="60650"/>
                </a:lnTo>
                <a:lnTo>
                  <a:pt x="57150" y="61060"/>
                </a:lnTo>
                <a:lnTo>
                  <a:pt x="56690" y="61430"/>
                </a:lnTo>
                <a:lnTo>
                  <a:pt x="56530" y="61540"/>
                </a:lnTo>
                <a:lnTo>
                  <a:pt x="56490" y="61570"/>
                </a:lnTo>
                <a:lnTo>
                  <a:pt x="56470" y="61610"/>
                </a:lnTo>
                <a:lnTo>
                  <a:pt x="56480" y="61670"/>
                </a:lnTo>
                <a:lnTo>
                  <a:pt x="56510" y="61690"/>
                </a:lnTo>
                <a:lnTo>
                  <a:pt x="56560" y="61700"/>
                </a:lnTo>
                <a:lnTo>
                  <a:pt x="56670" y="61700"/>
                </a:lnTo>
                <a:lnTo>
                  <a:pt x="56730" y="61700"/>
                </a:lnTo>
                <a:lnTo>
                  <a:pt x="56780" y="61720"/>
                </a:lnTo>
                <a:lnTo>
                  <a:pt x="56970" y="61800"/>
                </a:lnTo>
                <a:lnTo>
                  <a:pt x="57110" y="61840"/>
                </a:lnTo>
                <a:lnTo>
                  <a:pt x="57160" y="61860"/>
                </a:lnTo>
                <a:lnTo>
                  <a:pt x="57240" y="61910"/>
                </a:lnTo>
                <a:lnTo>
                  <a:pt x="57380" y="62020"/>
                </a:lnTo>
                <a:lnTo>
                  <a:pt x="57400" y="62040"/>
                </a:lnTo>
                <a:lnTo>
                  <a:pt x="57420" y="62080"/>
                </a:lnTo>
                <a:lnTo>
                  <a:pt x="57430" y="62130"/>
                </a:lnTo>
                <a:lnTo>
                  <a:pt x="57440" y="62180"/>
                </a:lnTo>
                <a:lnTo>
                  <a:pt x="57440" y="62270"/>
                </a:lnTo>
                <a:lnTo>
                  <a:pt x="57370" y="62690"/>
                </a:lnTo>
                <a:lnTo>
                  <a:pt x="57350" y="62740"/>
                </a:lnTo>
                <a:lnTo>
                  <a:pt x="56880" y="63440"/>
                </a:lnTo>
                <a:lnTo>
                  <a:pt x="56860" y="63490"/>
                </a:lnTo>
                <a:lnTo>
                  <a:pt x="56840" y="63590"/>
                </a:lnTo>
                <a:lnTo>
                  <a:pt x="56840" y="63640"/>
                </a:lnTo>
                <a:lnTo>
                  <a:pt x="56850" y="63850"/>
                </a:lnTo>
                <a:lnTo>
                  <a:pt x="56840" y="63960"/>
                </a:lnTo>
                <a:lnTo>
                  <a:pt x="56820" y="64070"/>
                </a:lnTo>
                <a:lnTo>
                  <a:pt x="56790" y="64170"/>
                </a:lnTo>
                <a:lnTo>
                  <a:pt x="56700" y="64360"/>
                </a:lnTo>
                <a:lnTo>
                  <a:pt x="56670" y="64400"/>
                </a:lnTo>
                <a:lnTo>
                  <a:pt x="56600" y="64470"/>
                </a:lnTo>
                <a:lnTo>
                  <a:pt x="56570" y="64500"/>
                </a:lnTo>
                <a:lnTo>
                  <a:pt x="56520" y="64520"/>
                </a:lnTo>
                <a:lnTo>
                  <a:pt x="56360" y="64590"/>
                </a:lnTo>
                <a:lnTo>
                  <a:pt x="55790" y="64750"/>
                </a:lnTo>
                <a:lnTo>
                  <a:pt x="55610" y="64770"/>
                </a:lnTo>
                <a:lnTo>
                  <a:pt x="55120" y="64780"/>
                </a:lnTo>
                <a:lnTo>
                  <a:pt x="54920" y="64800"/>
                </a:lnTo>
                <a:lnTo>
                  <a:pt x="54840" y="64800"/>
                </a:lnTo>
                <a:lnTo>
                  <a:pt x="54810" y="64770"/>
                </a:lnTo>
                <a:lnTo>
                  <a:pt x="54790" y="64760"/>
                </a:lnTo>
                <a:lnTo>
                  <a:pt x="54710" y="64720"/>
                </a:lnTo>
                <a:lnTo>
                  <a:pt x="54630" y="64700"/>
                </a:lnTo>
                <a:lnTo>
                  <a:pt x="54590" y="64700"/>
                </a:lnTo>
                <a:lnTo>
                  <a:pt x="54550" y="64700"/>
                </a:lnTo>
                <a:lnTo>
                  <a:pt x="54510" y="64720"/>
                </a:lnTo>
                <a:lnTo>
                  <a:pt x="54450" y="64760"/>
                </a:lnTo>
                <a:lnTo>
                  <a:pt x="54320" y="64890"/>
                </a:lnTo>
                <a:lnTo>
                  <a:pt x="54250" y="64930"/>
                </a:lnTo>
                <a:lnTo>
                  <a:pt x="54160" y="64960"/>
                </a:lnTo>
                <a:lnTo>
                  <a:pt x="54120" y="64960"/>
                </a:lnTo>
                <a:lnTo>
                  <a:pt x="54080" y="64960"/>
                </a:lnTo>
                <a:lnTo>
                  <a:pt x="53870" y="64900"/>
                </a:lnTo>
                <a:lnTo>
                  <a:pt x="53820" y="64870"/>
                </a:lnTo>
                <a:lnTo>
                  <a:pt x="53780" y="64840"/>
                </a:lnTo>
                <a:lnTo>
                  <a:pt x="53710" y="64770"/>
                </a:lnTo>
                <a:lnTo>
                  <a:pt x="53630" y="64710"/>
                </a:lnTo>
                <a:lnTo>
                  <a:pt x="53530" y="64600"/>
                </a:lnTo>
                <a:lnTo>
                  <a:pt x="53500" y="64580"/>
                </a:lnTo>
                <a:lnTo>
                  <a:pt x="53450" y="64550"/>
                </a:lnTo>
                <a:lnTo>
                  <a:pt x="53280" y="64490"/>
                </a:lnTo>
                <a:lnTo>
                  <a:pt x="53240" y="64470"/>
                </a:lnTo>
                <a:lnTo>
                  <a:pt x="53230" y="64460"/>
                </a:lnTo>
                <a:lnTo>
                  <a:pt x="53210" y="64440"/>
                </a:lnTo>
                <a:lnTo>
                  <a:pt x="53200" y="64420"/>
                </a:lnTo>
                <a:lnTo>
                  <a:pt x="53180" y="64330"/>
                </a:lnTo>
                <a:lnTo>
                  <a:pt x="53150" y="64260"/>
                </a:lnTo>
                <a:lnTo>
                  <a:pt x="53130" y="64230"/>
                </a:lnTo>
                <a:lnTo>
                  <a:pt x="53040" y="64130"/>
                </a:lnTo>
                <a:lnTo>
                  <a:pt x="52790" y="63920"/>
                </a:lnTo>
                <a:lnTo>
                  <a:pt x="52470" y="63620"/>
                </a:lnTo>
                <a:lnTo>
                  <a:pt x="52430" y="63590"/>
                </a:lnTo>
                <a:lnTo>
                  <a:pt x="52400" y="63580"/>
                </a:lnTo>
                <a:lnTo>
                  <a:pt x="52250" y="63580"/>
                </a:lnTo>
                <a:lnTo>
                  <a:pt x="52030" y="63410"/>
                </a:lnTo>
                <a:lnTo>
                  <a:pt x="51940" y="63370"/>
                </a:lnTo>
                <a:lnTo>
                  <a:pt x="51820" y="63350"/>
                </a:lnTo>
                <a:lnTo>
                  <a:pt x="51620" y="63310"/>
                </a:lnTo>
                <a:lnTo>
                  <a:pt x="51570" y="63300"/>
                </a:lnTo>
                <a:lnTo>
                  <a:pt x="51540" y="63310"/>
                </a:lnTo>
                <a:lnTo>
                  <a:pt x="51520" y="63320"/>
                </a:lnTo>
                <a:lnTo>
                  <a:pt x="51500" y="63330"/>
                </a:lnTo>
                <a:lnTo>
                  <a:pt x="51470" y="63370"/>
                </a:lnTo>
                <a:lnTo>
                  <a:pt x="51440" y="63420"/>
                </a:lnTo>
                <a:lnTo>
                  <a:pt x="51400" y="63490"/>
                </a:lnTo>
                <a:lnTo>
                  <a:pt x="51380" y="63510"/>
                </a:lnTo>
                <a:lnTo>
                  <a:pt x="51350" y="63530"/>
                </a:lnTo>
                <a:lnTo>
                  <a:pt x="51110" y="63590"/>
                </a:lnTo>
                <a:lnTo>
                  <a:pt x="51000" y="63600"/>
                </a:lnTo>
                <a:lnTo>
                  <a:pt x="50920" y="63590"/>
                </a:lnTo>
                <a:lnTo>
                  <a:pt x="50850" y="63580"/>
                </a:lnTo>
                <a:lnTo>
                  <a:pt x="50800" y="63550"/>
                </a:lnTo>
                <a:lnTo>
                  <a:pt x="50720" y="63540"/>
                </a:lnTo>
                <a:lnTo>
                  <a:pt x="50660" y="63540"/>
                </a:lnTo>
                <a:lnTo>
                  <a:pt x="50470" y="63600"/>
                </a:lnTo>
                <a:lnTo>
                  <a:pt x="50350" y="63620"/>
                </a:lnTo>
                <a:lnTo>
                  <a:pt x="50270" y="63620"/>
                </a:lnTo>
                <a:lnTo>
                  <a:pt x="50200" y="63610"/>
                </a:lnTo>
                <a:lnTo>
                  <a:pt x="50100" y="63580"/>
                </a:lnTo>
                <a:lnTo>
                  <a:pt x="50040" y="63550"/>
                </a:lnTo>
                <a:lnTo>
                  <a:pt x="50000" y="63530"/>
                </a:lnTo>
                <a:lnTo>
                  <a:pt x="49960" y="63500"/>
                </a:lnTo>
                <a:lnTo>
                  <a:pt x="49930" y="63470"/>
                </a:lnTo>
                <a:lnTo>
                  <a:pt x="49840" y="63340"/>
                </a:lnTo>
                <a:lnTo>
                  <a:pt x="49810" y="63300"/>
                </a:lnTo>
                <a:lnTo>
                  <a:pt x="49750" y="63280"/>
                </a:lnTo>
                <a:lnTo>
                  <a:pt x="49720" y="63300"/>
                </a:lnTo>
                <a:lnTo>
                  <a:pt x="49700" y="63340"/>
                </a:lnTo>
                <a:lnTo>
                  <a:pt x="49670" y="63410"/>
                </a:lnTo>
                <a:lnTo>
                  <a:pt x="49650" y="63440"/>
                </a:lnTo>
                <a:lnTo>
                  <a:pt x="49620" y="63480"/>
                </a:lnTo>
                <a:lnTo>
                  <a:pt x="49510" y="63570"/>
                </a:lnTo>
                <a:lnTo>
                  <a:pt x="49480" y="63610"/>
                </a:lnTo>
                <a:lnTo>
                  <a:pt x="49460" y="63650"/>
                </a:lnTo>
                <a:lnTo>
                  <a:pt x="49460" y="63700"/>
                </a:lnTo>
                <a:lnTo>
                  <a:pt x="49480" y="63750"/>
                </a:lnTo>
                <a:lnTo>
                  <a:pt x="49500" y="63800"/>
                </a:lnTo>
                <a:lnTo>
                  <a:pt x="49560" y="63880"/>
                </a:lnTo>
                <a:lnTo>
                  <a:pt x="49680" y="63970"/>
                </a:lnTo>
                <a:lnTo>
                  <a:pt x="49710" y="64010"/>
                </a:lnTo>
                <a:lnTo>
                  <a:pt x="49730" y="64050"/>
                </a:lnTo>
                <a:lnTo>
                  <a:pt x="49750" y="64100"/>
                </a:lnTo>
                <a:lnTo>
                  <a:pt x="49760" y="64220"/>
                </a:lnTo>
                <a:lnTo>
                  <a:pt x="49760" y="64280"/>
                </a:lnTo>
                <a:lnTo>
                  <a:pt x="49750" y="64340"/>
                </a:lnTo>
                <a:lnTo>
                  <a:pt x="49580" y="64660"/>
                </a:lnTo>
                <a:lnTo>
                  <a:pt x="49550" y="64700"/>
                </a:lnTo>
                <a:lnTo>
                  <a:pt x="49520" y="64750"/>
                </a:lnTo>
                <a:lnTo>
                  <a:pt x="49460" y="64790"/>
                </a:lnTo>
                <a:lnTo>
                  <a:pt x="49360" y="64820"/>
                </a:lnTo>
                <a:lnTo>
                  <a:pt x="49290" y="64840"/>
                </a:lnTo>
                <a:lnTo>
                  <a:pt x="49260" y="64850"/>
                </a:lnTo>
                <a:lnTo>
                  <a:pt x="49250" y="64860"/>
                </a:lnTo>
                <a:lnTo>
                  <a:pt x="49260" y="64910"/>
                </a:lnTo>
                <a:lnTo>
                  <a:pt x="49270" y="64930"/>
                </a:lnTo>
                <a:lnTo>
                  <a:pt x="49320" y="65020"/>
                </a:lnTo>
                <a:lnTo>
                  <a:pt x="49340" y="65140"/>
                </a:lnTo>
                <a:lnTo>
                  <a:pt x="49350" y="65160"/>
                </a:lnTo>
                <a:lnTo>
                  <a:pt x="49380" y="65220"/>
                </a:lnTo>
                <a:lnTo>
                  <a:pt x="49400" y="65240"/>
                </a:lnTo>
                <a:lnTo>
                  <a:pt x="49410" y="65250"/>
                </a:lnTo>
                <a:lnTo>
                  <a:pt x="49450" y="65260"/>
                </a:lnTo>
                <a:lnTo>
                  <a:pt x="49140" y="65330"/>
                </a:lnTo>
                <a:lnTo>
                  <a:pt x="49020" y="65400"/>
                </a:lnTo>
                <a:lnTo>
                  <a:pt x="48880" y="65620"/>
                </a:lnTo>
                <a:lnTo>
                  <a:pt x="48830" y="65670"/>
                </a:lnTo>
                <a:lnTo>
                  <a:pt x="48770" y="65690"/>
                </a:lnTo>
                <a:lnTo>
                  <a:pt x="48700" y="65710"/>
                </a:lnTo>
                <a:lnTo>
                  <a:pt x="48610" y="65740"/>
                </a:lnTo>
                <a:lnTo>
                  <a:pt x="48550" y="65780"/>
                </a:lnTo>
                <a:lnTo>
                  <a:pt x="48180" y="66160"/>
                </a:lnTo>
                <a:lnTo>
                  <a:pt x="48130" y="66220"/>
                </a:lnTo>
                <a:lnTo>
                  <a:pt x="48100" y="66270"/>
                </a:lnTo>
                <a:lnTo>
                  <a:pt x="48060" y="66400"/>
                </a:lnTo>
                <a:lnTo>
                  <a:pt x="48030" y="66470"/>
                </a:lnTo>
                <a:lnTo>
                  <a:pt x="47990" y="66510"/>
                </a:lnTo>
                <a:lnTo>
                  <a:pt x="47940" y="66540"/>
                </a:lnTo>
                <a:lnTo>
                  <a:pt x="47900" y="66550"/>
                </a:lnTo>
                <a:lnTo>
                  <a:pt x="47840" y="66580"/>
                </a:lnTo>
                <a:lnTo>
                  <a:pt x="47810" y="66620"/>
                </a:lnTo>
                <a:lnTo>
                  <a:pt x="47790" y="66670"/>
                </a:lnTo>
                <a:lnTo>
                  <a:pt x="47770" y="66770"/>
                </a:lnTo>
                <a:lnTo>
                  <a:pt x="47770" y="66820"/>
                </a:lnTo>
                <a:lnTo>
                  <a:pt x="47500" y="66620"/>
                </a:lnTo>
                <a:lnTo>
                  <a:pt x="47320" y="66520"/>
                </a:lnTo>
                <a:lnTo>
                  <a:pt x="47280" y="66490"/>
                </a:lnTo>
                <a:lnTo>
                  <a:pt x="47250" y="66430"/>
                </a:lnTo>
                <a:lnTo>
                  <a:pt x="47250" y="66350"/>
                </a:lnTo>
                <a:lnTo>
                  <a:pt x="47290" y="66190"/>
                </a:lnTo>
                <a:lnTo>
                  <a:pt x="47360" y="66020"/>
                </a:lnTo>
                <a:lnTo>
                  <a:pt x="47390" y="65910"/>
                </a:lnTo>
                <a:lnTo>
                  <a:pt x="47430" y="65470"/>
                </a:lnTo>
                <a:lnTo>
                  <a:pt x="47370" y="65290"/>
                </a:lnTo>
                <a:lnTo>
                  <a:pt x="47310" y="65220"/>
                </a:lnTo>
                <a:lnTo>
                  <a:pt x="46960" y="64480"/>
                </a:lnTo>
                <a:lnTo>
                  <a:pt x="46900" y="64380"/>
                </a:lnTo>
                <a:lnTo>
                  <a:pt x="46890" y="64290"/>
                </a:lnTo>
                <a:lnTo>
                  <a:pt x="46980" y="64110"/>
                </a:lnTo>
                <a:lnTo>
                  <a:pt x="46950" y="64020"/>
                </a:lnTo>
                <a:lnTo>
                  <a:pt x="46930" y="63980"/>
                </a:lnTo>
                <a:lnTo>
                  <a:pt x="46690" y="63790"/>
                </a:lnTo>
                <a:lnTo>
                  <a:pt x="46310" y="63650"/>
                </a:lnTo>
                <a:lnTo>
                  <a:pt x="46180" y="63560"/>
                </a:lnTo>
                <a:lnTo>
                  <a:pt x="46150" y="63530"/>
                </a:lnTo>
                <a:lnTo>
                  <a:pt x="46100" y="63510"/>
                </a:lnTo>
                <a:lnTo>
                  <a:pt x="45710" y="63330"/>
                </a:lnTo>
                <a:lnTo>
                  <a:pt x="45650" y="63320"/>
                </a:lnTo>
                <a:lnTo>
                  <a:pt x="45550" y="63330"/>
                </a:lnTo>
                <a:lnTo>
                  <a:pt x="45480" y="63340"/>
                </a:lnTo>
                <a:lnTo>
                  <a:pt x="45250" y="63450"/>
                </a:lnTo>
                <a:lnTo>
                  <a:pt x="45160" y="63470"/>
                </a:lnTo>
                <a:lnTo>
                  <a:pt x="45110" y="63470"/>
                </a:lnTo>
                <a:lnTo>
                  <a:pt x="45040" y="63410"/>
                </a:lnTo>
                <a:lnTo>
                  <a:pt x="45000" y="63350"/>
                </a:lnTo>
                <a:lnTo>
                  <a:pt x="44810" y="62910"/>
                </a:lnTo>
                <a:lnTo>
                  <a:pt x="44650" y="62780"/>
                </a:lnTo>
                <a:lnTo>
                  <a:pt x="44560" y="62720"/>
                </a:lnTo>
                <a:lnTo>
                  <a:pt x="44520" y="62680"/>
                </a:lnTo>
                <a:lnTo>
                  <a:pt x="44490" y="62640"/>
                </a:lnTo>
                <a:lnTo>
                  <a:pt x="44450" y="62490"/>
                </a:lnTo>
                <a:lnTo>
                  <a:pt x="44420" y="62420"/>
                </a:lnTo>
                <a:lnTo>
                  <a:pt x="44200" y="62200"/>
                </a:lnTo>
                <a:lnTo>
                  <a:pt x="44170" y="62150"/>
                </a:lnTo>
                <a:lnTo>
                  <a:pt x="44150" y="62080"/>
                </a:lnTo>
                <a:lnTo>
                  <a:pt x="44140" y="61880"/>
                </a:lnTo>
                <a:lnTo>
                  <a:pt x="44100" y="61660"/>
                </a:lnTo>
                <a:lnTo>
                  <a:pt x="44100" y="61440"/>
                </a:lnTo>
                <a:lnTo>
                  <a:pt x="44090" y="61370"/>
                </a:lnTo>
                <a:lnTo>
                  <a:pt x="44060" y="61330"/>
                </a:lnTo>
                <a:lnTo>
                  <a:pt x="44010" y="61290"/>
                </a:lnTo>
                <a:lnTo>
                  <a:pt x="43900" y="61260"/>
                </a:lnTo>
                <a:lnTo>
                  <a:pt x="43840" y="61270"/>
                </a:lnTo>
                <a:lnTo>
                  <a:pt x="43770" y="61320"/>
                </a:lnTo>
                <a:lnTo>
                  <a:pt x="43730" y="61320"/>
                </a:lnTo>
                <a:lnTo>
                  <a:pt x="43670" y="61250"/>
                </a:lnTo>
                <a:lnTo>
                  <a:pt x="43630" y="61210"/>
                </a:lnTo>
                <a:lnTo>
                  <a:pt x="43510" y="61140"/>
                </a:lnTo>
                <a:lnTo>
                  <a:pt x="43450" y="61100"/>
                </a:lnTo>
                <a:lnTo>
                  <a:pt x="43410" y="61020"/>
                </a:lnTo>
                <a:lnTo>
                  <a:pt x="43330" y="60920"/>
                </a:lnTo>
                <a:lnTo>
                  <a:pt x="43170" y="60420"/>
                </a:lnTo>
                <a:lnTo>
                  <a:pt x="43150" y="60310"/>
                </a:lnTo>
                <a:lnTo>
                  <a:pt x="43090" y="60210"/>
                </a:lnTo>
                <a:lnTo>
                  <a:pt x="42850" y="59970"/>
                </a:lnTo>
                <a:lnTo>
                  <a:pt x="42810" y="59750"/>
                </a:lnTo>
                <a:lnTo>
                  <a:pt x="42770" y="59240"/>
                </a:lnTo>
                <a:lnTo>
                  <a:pt x="42790" y="58900"/>
                </a:lnTo>
                <a:lnTo>
                  <a:pt x="43070" y="58930"/>
                </a:lnTo>
                <a:lnTo>
                  <a:pt x="43190" y="58920"/>
                </a:lnTo>
                <a:lnTo>
                  <a:pt x="43810" y="58820"/>
                </a:lnTo>
                <a:lnTo>
                  <a:pt x="43860" y="58640"/>
                </a:lnTo>
                <a:lnTo>
                  <a:pt x="43850" y="58560"/>
                </a:lnTo>
                <a:lnTo>
                  <a:pt x="43820" y="58380"/>
                </a:lnTo>
                <a:lnTo>
                  <a:pt x="43800" y="58110"/>
                </a:lnTo>
                <a:lnTo>
                  <a:pt x="43810" y="58000"/>
                </a:lnTo>
                <a:lnTo>
                  <a:pt x="43840" y="57940"/>
                </a:lnTo>
                <a:lnTo>
                  <a:pt x="43860" y="57940"/>
                </a:lnTo>
                <a:lnTo>
                  <a:pt x="43890" y="57950"/>
                </a:lnTo>
                <a:lnTo>
                  <a:pt x="43910" y="57960"/>
                </a:lnTo>
                <a:lnTo>
                  <a:pt x="43950" y="57970"/>
                </a:lnTo>
                <a:lnTo>
                  <a:pt x="44000" y="57990"/>
                </a:lnTo>
                <a:lnTo>
                  <a:pt x="44200" y="58020"/>
                </a:lnTo>
                <a:lnTo>
                  <a:pt x="44310" y="58020"/>
                </a:lnTo>
                <a:lnTo>
                  <a:pt x="44440" y="57990"/>
                </a:lnTo>
                <a:lnTo>
                  <a:pt x="44570" y="57940"/>
                </a:lnTo>
                <a:lnTo>
                  <a:pt x="44890" y="57690"/>
                </a:lnTo>
                <a:lnTo>
                  <a:pt x="44950" y="57660"/>
                </a:lnTo>
                <a:lnTo>
                  <a:pt x="45000" y="57670"/>
                </a:lnTo>
                <a:lnTo>
                  <a:pt x="45030" y="57710"/>
                </a:lnTo>
                <a:lnTo>
                  <a:pt x="45080" y="57790"/>
                </a:lnTo>
                <a:lnTo>
                  <a:pt x="45110" y="57820"/>
                </a:lnTo>
                <a:lnTo>
                  <a:pt x="45150" y="57850"/>
                </a:lnTo>
                <a:lnTo>
                  <a:pt x="45180" y="57860"/>
                </a:lnTo>
                <a:lnTo>
                  <a:pt x="45210" y="57870"/>
                </a:lnTo>
                <a:lnTo>
                  <a:pt x="46370" y="57840"/>
                </a:lnTo>
                <a:lnTo>
                  <a:pt x="47460" y="57500"/>
                </a:lnTo>
                <a:lnTo>
                  <a:pt x="47880" y="57390"/>
                </a:lnTo>
                <a:lnTo>
                  <a:pt x="48360" y="57380"/>
                </a:lnTo>
                <a:lnTo>
                  <a:pt x="48530" y="57350"/>
                </a:lnTo>
                <a:lnTo>
                  <a:pt x="48690" y="57270"/>
                </a:lnTo>
                <a:lnTo>
                  <a:pt x="49450" y="57080"/>
                </a:lnTo>
                <a:lnTo>
                  <a:pt x="49520" y="57050"/>
                </a:lnTo>
                <a:lnTo>
                  <a:pt x="49590" y="56970"/>
                </a:lnTo>
                <a:lnTo>
                  <a:pt x="49650" y="56920"/>
                </a:lnTo>
                <a:lnTo>
                  <a:pt x="49760" y="56860"/>
                </a:lnTo>
                <a:lnTo>
                  <a:pt x="49840" y="56840"/>
                </a:lnTo>
                <a:lnTo>
                  <a:pt x="49930" y="56830"/>
                </a:lnTo>
                <a:lnTo>
                  <a:pt x="50000" y="56840"/>
                </a:lnTo>
                <a:lnTo>
                  <a:pt x="50050" y="56860"/>
                </a:lnTo>
                <a:lnTo>
                  <a:pt x="50240" y="56950"/>
                </a:lnTo>
                <a:lnTo>
                  <a:pt x="50500" y="57100"/>
                </a:lnTo>
                <a:lnTo>
                  <a:pt x="50850" y="57390"/>
                </a:lnTo>
                <a:lnTo>
                  <a:pt x="50930" y="57440"/>
                </a:lnTo>
                <a:lnTo>
                  <a:pt x="51120" y="57540"/>
                </a:lnTo>
                <a:lnTo>
                  <a:pt x="51590" y="57670"/>
                </a:lnTo>
                <a:lnTo>
                  <a:pt x="52450" y="57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