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390" y="78890"/>
                </a:moveTo>
                <a:lnTo>
                  <a:pt x="50360" y="79550"/>
                </a:lnTo>
                <a:lnTo>
                  <a:pt x="50240" y="79650"/>
                </a:lnTo>
                <a:lnTo>
                  <a:pt x="50060" y="79970"/>
                </a:lnTo>
                <a:lnTo>
                  <a:pt x="50020" y="80060"/>
                </a:lnTo>
                <a:lnTo>
                  <a:pt x="49990" y="80160"/>
                </a:lnTo>
                <a:lnTo>
                  <a:pt x="49960" y="80230"/>
                </a:lnTo>
                <a:lnTo>
                  <a:pt x="49680" y="80660"/>
                </a:lnTo>
                <a:lnTo>
                  <a:pt x="49590" y="80560"/>
                </a:lnTo>
                <a:lnTo>
                  <a:pt x="49540" y="80520"/>
                </a:lnTo>
                <a:lnTo>
                  <a:pt x="49440" y="80490"/>
                </a:lnTo>
                <a:lnTo>
                  <a:pt x="49340" y="80470"/>
                </a:lnTo>
                <a:lnTo>
                  <a:pt x="49270" y="80440"/>
                </a:lnTo>
                <a:lnTo>
                  <a:pt x="49240" y="80360"/>
                </a:lnTo>
                <a:lnTo>
                  <a:pt x="49210" y="80340"/>
                </a:lnTo>
                <a:lnTo>
                  <a:pt x="49130" y="80320"/>
                </a:lnTo>
                <a:lnTo>
                  <a:pt x="49120" y="80280"/>
                </a:lnTo>
                <a:lnTo>
                  <a:pt x="49130" y="80260"/>
                </a:lnTo>
                <a:lnTo>
                  <a:pt x="49200" y="80230"/>
                </a:lnTo>
                <a:lnTo>
                  <a:pt x="49290" y="80200"/>
                </a:lnTo>
                <a:lnTo>
                  <a:pt x="49310" y="80130"/>
                </a:lnTo>
                <a:lnTo>
                  <a:pt x="49240" y="80020"/>
                </a:lnTo>
                <a:lnTo>
                  <a:pt x="49100" y="79930"/>
                </a:lnTo>
                <a:lnTo>
                  <a:pt x="48900" y="79850"/>
                </a:lnTo>
                <a:lnTo>
                  <a:pt x="48770" y="79720"/>
                </a:lnTo>
                <a:lnTo>
                  <a:pt x="48860" y="79720"/>
                </a:lnTo>
                <a:lnTo>
                  <a:pt x="48920" y="79690"/>
                </a:lnTo>
                <a:lnTo>
                  <a:pt x="48940" y="79640"/>
                </a:lnTo>
                <a:lnTo>
                  <a:pt x="48930" y="79580"/>
                </a:lnTo>
                <a:lnTo>
                  <a:pt x="48910" y="79530"/>
                </a:lnTo>
                <a:lnTo>
                  <a:pt x="48880" y="79490"/>
                </a:lnTo>
                <a:lnTo>
                  <a:pt x="48640" y="79260"/>
                </a:lnTo>
                <a:lnTo>
                  <a:pt x="48540" y="79220"/>
                </a:lnTo>
                <a:lnTo>
                  <a:pt x="48290" y="79180"/>
                </a:lnTo>
                <a:lnTo>
                  <a:pt x="48220" y="79130"/>
                </a:lnTo>
                <a:lnTo>
                  <a:pt x="48170" y="79040"/>
                </a:lnTo>
                <a:lnTo>
                  <a:pt x="48130" y="78920"/>
                </a:lnTo>
                <a:lnTo>
                  <a:pt x="47900" y="78590"/>
                </a:lnTo>
                <a:lnTo>
                  <a:pt x="47870" y="78490"/>
                </a:lnTo>
                <a:lnTo>
                  <a:pt x="47830" y="78440"/>
                </a:lnTo>
                <a:lnTo>
                  <a:pt x="47650" y="78320"/>
                </a:lnTo>
                <a:lnTo>
                  <a:pt x="47600" y="78270"/>
                </a:lnTo>
                <a:lnTo>
                  <a:pt x="47590" y="78230"/>
                </a:lnTo>
                <a:lnTo>
                  <a:pt x="47600" y="78070"/>
                </a:lnTo>
                <a:lnTo>
                  <a:pt x="47580" y="78040"/>
                </a:lnTo>
                <a:lnTo>
                  <a:pt x="47370" y="77870"/>
                </a:lnTo>
                <a:lnTo>
                  <a:pt x="46960" y="77670"/>
                </a:lnTo>
                <a:lnTo>
                  <a:pt x="46830" y="77600"/>
                </a:lnTo>
                <a:lnTo>
                  <a:pt x="46730" y="77550"/>
                </a:lnTo>
                <a:lnTo>
                  <a:pt x="46610" y="77470"/>
                </a:lnTo>
                <a:lnTo>
                  <a:pt x="46400" y="77290"/>
                </a:lnTo>
                <a:lnTo>
                  <a:pt x="46160" y="77170"/>
                </a:lnTo>
                <a:lnTo>
                  <a:pt x="46140" y="77150"/>
                </a:lnTo>
                <a:lnTo>
                  <a:pt x="46100" y="77120"/>
                </a:lnTo>
                <a:lnTo>
                  <a:pt x="46050" y="77100"/>
                </a:lnTo>
                <a:lnTo>
                  <a:pt x="46010" y="77090"/>
                </a:lnTo>
                <a:lnTo>
                  <a:pt x="45960" y="77070"/>
                </a:lnTo>
                <a:lnTo>
                  <a:pt x="45920" y="77020"/>
                </a:lnTo>
                <a:lnTo>
                  <a:pt x="45890" y="76970"/>
                </a:lnTo>
                <a:lnTo>
                  <a:pt x="45860" y="76920"/>
                </a:lnTo>
                <a:lnTo>
                  <a:pt x="45820" y="76880"/>
                </a:lnTo>
                <a:lnTo>
                  <a:pt x="45790" y="76860"/>
                </a:lnTo>
                <a:lnTo>
                  <a:pt x="45580" y="76750"/>
                </a:lnTo>
                <a:lnTo>
                  <a:pt x="45510" y="76680"/>
                </a:lnTo>
                <a:lnTo>
                  <a:pt x="45530" y="76570"/>
                </a:lnTo>
                <a:lnTo>
                  <a:pt x="45510" y="76450"/>
                </a:lnTo>
                <a:lnTo>
                  <a:pt x="45500" y="76330"/>
                </a:lnTo>
                <a:lnTo>
                  <a:pt x="45440" y="76220"/>
                </a:lnTo>
                <a:lnTo>
                  <a:pt x="45350" y="76100"/>
                </a:lnTo>
                <a:lnTo>
                  <a:pt x="45300" y="76070"/>
                </a:lnTo>
                <a:lnTo>
                  <a:pt x="45290" y="76010"/>
                </a:lnTo>
                <a:lnTo>
                  <a:pt x="45310" y="75970"/>
                </a:lnTo>
                <a:lnTo>
                  <a:pt x="45350" y="75890"/>
                </a:lnTo>
                <a:lnTo>
                  <a:pt x="45330" y="75850"/>
                </a:lnTo>
                <a:lnTo>
                  <a:pt x="45270" y="75730"/>
                </a:lnTo>
                <a:lnTo>
                  <a:pt x="45160" y="75670"/>
                </a:lnTo>
                <a:lnTo>
                  <a:pt x="44990" y="75570"/>
                </a:lnTo>
                <a:lnTo>
                  <a:pt x="44930" y="75510"/>
                </a:lnTo>
                <a:lnTo>
                  <a:pt x="44840" y="75380"/>
                </a:lnTo>
                <a:lnTo>
                  <a:pt x="44770" y="75310"/>
                </a:lnTo>
                <a:lnTo>
                  <a:pt x="44720" y="75290"/>
                </a:lnTo>
                <a:lnTo>
                  <a:pt x="44600" y="75280"/>
                </a:lnTo>
                <a:lnTo>
                  <a:pt x="44560" y="75260"/>
                </a:lnTo>
                <a:lnTo>
                  <a:pt x="44520" y="75220"/>
                </a:lnTo>
                <a:lnTo>
                  <a:pt x="44470" y="75060"/>
                </a:lnTo>
                <a:lnTo>
                  <a:pt x="44610" y="75040"/>
                </a:lnTo>
                <a:lnTo>
                  <a:pt x="44650" y="75000"/>
                </a:lnTo>
                <a:lnTo>
                  <a:pt x="44650" y="74950"/>
                </a:lnTo>
                <a:lnTo>
                  <a:pt x="44620" y="74880"/>
                </a:lnTo>
                <a:lnTo>
                  <a:pt x="44570" y="74790"/>
                </a:lnTo>
                <a:lnTo>
                  <a:pt x="44540" y="74740"/>
                </a:lnTo>
                <a:lnTo>
                  <a:pt x="44500" y="74630"/>
                </a:lnTo>
                <a:lnTo>
                  <a:pt x="44450" y="74540"/>
                </a:lnTo>
                <a:lnTo>
                  <a:pt x="44370" y="74500"/>
                </a:lnTo>
                <a:lnTo>
                  <a:pt x="44290" y="74470"/>
                </a:lnTo>
                <a:lnTo>
                  <a:pt x="44250" y="74400"/>
                </a:lnTo>
                <a:lnTo>
                  <a:pt x="44220" y="74320"/>
                </a:lnTo>
                <a:lnTo>
                  <a:pt x="44190" y="74260"/>
                </a:lnTo>
                <a:lnTo>
                  <a:pt x="44120" y="74220"/>
                </a:lnTo>
                <a:lnTo>
                  <a:pt x="43950" y="74150"/>
                </a:lnTo>
                <a:lnTo>
                  <a:pt x="43950" y="74260"/>
                </a:lnTo>
                <a:lnTo>
                  <a:pt x="43850" y="74420"/>
                </a:lnTo>
                <a:lnTo>
                  <a:pt x="43760" y="74250"/>
                </a:lnTo>
                <a:lnTo>
                  <a:pt x="43800" y="74120"/>
                </a:lnTo>
                <a:lnTo>
                  <a:pt x="43790" y="73930"/>
                </a:lnTo>
                <a:lnTo>
                  <a:pt x="43750" y="73820"/>
                </a:lnTo>
                <a:lnTo>
                  <a:pt x="43800" y="73780"/>
                </a:lnTo>
                <a:lnTo>
                  <a:pt x="43800" y="73700"/>
                </a:lnTo>
                <a:lnTo>
                  <a:pt x="43870" y="73660"/>
                </a:lnTo>
                <a:lnTo>
                  <a:pt x="43840" y="73610"/>
                </a:lnTo>
                <a:lnTo>
                  <a:pt x="43850" y="73560"/>
                </a:lnTo>
                <a:lnTo>
                  <a:pt x="43860" y="73510"/>
                </a:lnTo>
                <a:lnTo>
                  <a:pt x="43810" y="73450"/>
                </a:lnTo>
                <a:lnTo>
                  <a:pt x="43780" y="73370"/>
                </a:lnTo>
                <a:lnTo>
                  <a:pt x="43840" y="73350"/>
                </a:lnTo>
                <a:lnTo>
                  <a:pt x="43850" y="73220"/>
                </a:lnTo>
                <a:lnTo>
                  <a:pt x="43820" y="73130"/>
                </a:lnTo>
                <a:lnTo>
                  <a:pt x="43730" y="73080"/>
                </a:lnTo>
                <a:lnTo>
                  <a:pt x="43720" y="73020"/>
                </a:lnTo>
                <a:lnTo>
                  <a:pt x="43720" y="72980"/>
                </a:lnTo>
                <a:lnTo>
                  <a:pt x="43740" y="72940"/>
                </a:lnTo>
                <a:lnTo>
                  <a:pt x="43750" y="72910"/>
                </a:lnTo>
                <a:lnTo>
                  <a:pt x="43720" y="72880"/>
                </a:lnTo>
                <a:lnTo>
                  <a:pt x="43670" y="72870"/>
                </a:lnTo>
                <a:lnTo>
                  <a:pt x="43640" y="72890"/>
                </a:lnTo>
                <a:lnTo>
                  <a:pt x="43620" y="72970"/>
                </a:lnTo>
                <a:lnTo>
                  <a:pt x="43590" y="73010"/>
                </a:lnTo>
                <a:lnTo>
                  <a:pt x="43530" y="72990"/>
                </a:lnTo>
                <a:lnTo>
                  <a:pt x="43440" y="73000"/>
                </a:lnTo>
                <a:lnTo>
                  <a:pt x="43350" y="72950"/>
                </a:lnTo>
                <a:lnTo>
                  <a:pt x="43250" y="72950"/>
                </a:lnTo>
                <a:lnTo>
                  <a:pt x="43250" y="72820"/>
                </a:lnTo>
                <a:lnTo>
                  <a:pt x="43270" y="72750"/>
                </a:lnTo>
                <a:lnTo>
                  <a:pt x="43330" y="72580"/>
                </a:lnTo>
                <a:lnTo>
                  <a:pt x="43380" y="72510"/>
                </a:lnTo>
                <a:lnTo>
                  <a:pt x="43360" y="72450"/>
                </a:lnTo>
                <a:lnTo>
                  <a:pt x="43410" y="72410"/>
                </a:lnTo>
                <a:lnTo>
                  <a:pt x="43490" y="72430"/>
                </a:lnTo>
                <a:lnTo>
                  <a:pt x="43580" y="72360"/>
                </a:lnTo>
                <a:lnTo>
                  <a:pt x="43670" y="72360"/>
                </a:lnTo>
                <a:lnTo>
                  <a:pt x="43730" y="72370"/>
                </a:lnTo>
                <a:lnTo>
                  <a:pt x="43760" y="72430"/>
                </a:lnTo>
                <a:lnTo>
                  <a:pt x="43710" y="72500"/>
                </a:lnTo>
                <a:lnTo>
                  <a:pt x="43700" y="72570"/>
                </a:lnTo>
                <a:lnTo>
                  <a:pt x="43740" y="72610"/>
                </a:lnTo>
                <a:lnTo>
                  <a:pt x="43800" y="72640"/>
                </a:lnTo>
                <a:lnTo>
                  <a:pt x="43900" y="72710"/>
                </a:lnTo>
                <a:lnTo>
                  <a:pt x="43930" y="72660"/>
                </a:lnTo>
                <a:lnTo>
                  <a:pt x="43940" y="72550"/>
                </a:lnTo>
                <a:lnTo>
                  <a:pt x="43960" y="72450"/>
                </a:lnTo>
                <a:lnTo>
                  <a:pt x="44040" y="72220"/>
                </a:lnTo>
                <a:lnTo>
                  <a:pt x="44080" y="72070"/>
                </a:lnTo>
                <a:lnTo>
                  <a:pt x="44080" y="71970"/>
                </a:lnTo>
                <a:lnTo>
                  <a:pt x="44090" y="71830"/>
                </a:lnTo>
                <a:lnTo>
                  <a:pt x="44150" y="71670"/>
                </a:lnTo>
                <a:lnTo>
                  <a:pt x="44210" y="71510"/>
                </a:lnTo>
                <a:lnTo>
                  <a:pt x="44290" y="71100"/>
                </a:lnTo>
                <a:lnTo>
                  <a:pt x="44260" y="70720"/>
                </a:lnTo>
                <a:lnTo>
                  <a:pt x="44220" y="70540"/>
                </a:lnTo>
                <a:lnTo>
                  <a:pt x="44090" y="70180"/>
                </a:lnTo>
                <a:lnTo>
                  <a:pt x="43960" y="70000"/>
                </a:lnTo>
                <a:lnTo>
                  <a:pt x="44190" y="69830"/>
                </a:lnTo>
                <a:lnTo>
                  <a:pt x="44270" y="69720"/>
                </a:lnTo>
                <a:lnTo>
                  <a:pt x="44450" y="69370"/>
                </a:lnTo>
                <a:lnTo>
                  <a:pt x="44490" y="69320"/>
                </a:lnTo>
                <a:lnTo>
                  <a:pt x="45180" y="68750"/>
                </a:lnTo>
                <a:lnTo>
                  <a:pt x="45230" y="68690"/>
                </a:lnTo>
                <a:lnTo>
                  <a:pt x="45270" y="68640"/>
                </a:lnTo>
                <a:lnTo>
                  <a:pt x="45330" y="68470"/>
                </a:lnTo>
                <a:lnTo>
                  <a:pt x="45370" y="68410"/>
                </a:lnTo>
                <a:lnTo>
                  <a:pt x="45410" y="68390"/>
                </a:lnTo>
                <a:lnTo>
                  <a:pt x="45440" y="68390"/>
                </a:lnTo>
                <a:lnTo>
                  <a:pt x="45460" y="68390"/>
                </a:lnTo>
                <a:lnTo>
                  <a:pt x="45460" y="68400"/>
                </a:lnTo>
                <a:lnTo>
                  <a:pt x="45480" y="68410"/>
                </a:lnTo>
                <a:lnTo>
                  <a:pt x="45720" y="68520"/>
                </a:lnTo>
                <a:lnTo>
                  <a:pt x="45830" y="68550"/>
                </a:lnTo>
                <a:lnTo>
                  <a:pt x="46160" y="68540"/>
                </a:lnTo>
                <a:lnTo>
                  <a:pt x="46630" y="68470"/>
                </a:lnTo>
                <a:lnTo>
                  <a:pt x="46690" y="68450"/>
                </a:lnTo>
                <a:lnTo>
                  <a:pt x="46830" y="68360"/>
                </a:lnTo>
                <a:lnTo>
                  <a:pt x="46960" y="68300"/>
                </a:lnTo>
                <a:lnTo>
                  <a:pt x="46990" y="68350"/>
                </a:lnTo>
                <a:lnTo>
                  <a:pt x="47000" y="68380"/>
                </a:lnTo>
                <a:lnTo>
                  <a:pt x="47010" y="68390"/>
                </a:lnTo>
                <a:lnTo>
                  <a:pt x="47000" y="68430"/>
                </a:lnTo>
                <a:lnTo>
                  <a:pt x="46980" y="68490"/>
                </a:lnTo>
                <a:lnTo>
                  <a:pt x="46930" y="68600"/>
                </a:lnTo>
                <a:lnTo>
                  <a:pt x="46880" y="68660"/>
                </a:lnTo>
                <a:lnTo>
                  <a:pt x="46830" y="68700"/>
                </a:lnTo>
                <a:lnTo>
                  <a:pt x="46640" y="68790"/>
                </a:lnTo>
                <a:lnTo>
                  <a:pt x="46600" y="68820"/>
                </a:lnTo>
                <a:lnTo>
                  <a:pt x="46580" y="68870"/>
                </a:lnTo>
                <a:lnTo>
                  <a:pt x="46570" y="68940"/>
                </a:lnTo>
                <a:lnTo>
                  <a:pt x="46640" y="69220"/>
                </a:lnTo>
                <a:lnTo>
                  <a:pt x="46640" y="69290"/>
                </a:lnTo>
                <a:lnTo>
                  <a:pt x="46640" y="69370"/>
                </a:lnTo>
                <a:lnTo>
                  <a:pt x="46620" y="69480"/>
                </a:lnTo>
                <a:lnTo>
                  <a:pt x="46580" y="69540"/>
                </a:lnTo>
                <a:lnTo>
                  <a:pt x="46540" y="69580"/>
                </a:lnTo>
                <a:lnTo>
                  <a:pt x="46450" y="69620"/>
                </a:lnTo>
                <a:lnTo>
                  <a:pt x="46410" y="69650"/>
                </a:lnTo>
                <a:lnTo>
                  <a:pt x="46370" y="69690"/>
                </a:lnTo>
                <a:lnTo>
                  <a:pt x="46360" y="69740"/>
                </a:lnTo>
                <a:lnTo>
                  <a:pt x="46340" y="69860"/>
                </a:lnTo>
                <a:lnTo>
                  <a:pt x="46320" y="69920"/>
                </a:lnTo>
                <a:lnTo>
                  <a:pt x="46300" y="69970"/>
                </a:lnTo>
                <a:lnTo>
                  <a:pt x="46220" y="70090"/>
                </a:lnTo>
                <a:lnTo>
                  <a:pt x="46170" y="70180"/>
                </a:lnTo>
                <a:lnTo>
                  <a:pt x="46150" y="70230"/>
                </a:lnTo>
                <a:lnTo>
                  <a:pt x="46140" y="70290"/>
                </a:lnTo>
                <a:lnTo>
                  <a:pt x="46150" y="70340"/>
                </a:lnTo>
                <a:lnTo>
                  <a:pt x="46170" y="70380"/>
                </a:lnTo>
                <a:lnTo>
                  <a:pt x="46200" y="70420"/>
                </a:lnTo>
                <a:lnTo>
                  <a:pt x="46340" y="70450"/>
                </a:lnTo>
                <a:lnTo>
                  <a:pt x="46670" y="70430"/>
                </a:lnTo>
                <a:lnTo>
                  <a:pt x="46770" y="70430"/>
                </a:lnTo>
                <a:lnTo>
                  <a:pt x="46870" y="70440"/>
                </a:lnTo>
                <a:lnTo>
                  <a:pt x="47030" y="70480"/>
                </a:lnTo>
                <a:lnTo>
                  <a:pt x="47280" y="70590"/>
                </a:lnTo>
                <a:lnTo>
                  <a:pt x="47390" y="70610"/>
                </a:lnTo>
                <a:lnTo>
                  <a:pt x="47570" y="70620"/>
                </a:lnTo>
                <a:lnTo>
                  <a:pt x="47620" y="70640"/>
                </a:lnTo>
                <a:lnTo>
                  <a:pt x="47670" y="70670"/>
                </a:lnTo>
                <a:lnTo>
                  <a:pt x="47700" y="70730"/>
                </a:lnTo>
                <a:lnTo>
                  <a:pt x="47550" y="71080"/>
                </a:lnTo>
                <a:lnTo>
                  <a:pt x="47500" y="71170"/>
                </a:lnTo>
                <a:lnTo>
                  <a:pt x="47430" y="71240"/>
                </a:lnTo>
                <a:lnTo>
                  <a:pt x="47380" y="71320"/>
                </a:lnTo>
                <a:lnTo>
                  <a:pt x="47470" y="71550"/>
                </a:lnTo>
                <a:lnTo>
                  <a:pt x="47520" y="71640"/>
                </a:lnTo>
                <a:lnTo>
                  <a:pt x="47540" y="71700"/>
                </a:lnTo>
                <a:lnTo>
                  <a:pt x="47540" y="71770"/>
                </a:lnTo>
                <a:lnTo>
                  <a:pt x="47390" y="72060"/>
                </a:lnTo>
                <a:lnTo>
                  <a:pt x="47320" y="72150"/>
                </a:lnTo>
                <a:lnTo>
                  <a:pt x="47310" y="72210"/>
                </a:lnTo>
                <a:lnTo>
                  <a:pt x="47320" y="72250"/>
                </a:lnTo>
                <a:lnTo>
                  <a:pt x="47330" y="72300"/>
                </a:lnTo>
                <a:lnTo>
                  <a:pt x="47410" y="72430"/>
                </a:lnTo>
                <a:lnTo>
                  <a:pt x="47420" y="72480"/>
                </a:lnTo>
                <a:lnTo>
                  <a:pt x="47410" y="72530"/>
                </a:lnTo>
                <a:lnTo>
                  <a:pt x="47360" y="72610"/>
                </a:lnTo>
                <a:lnTo>
                  <a:pt x="47350" y="72660"/>
                </a:lnTo>
                <a:lnTo>
                  <a:pt x="47360" y="72700"/>
                </a:lnTo>
                <a:lnTo>
                  <a:pt x="47410" y="72800"/>
                </a:lnTo>
                <a:lnTo>
                  <a:pt x="47450" y="72850"/>
                </a:lnTo>
                <a:lnTo>
                  <a:pt x="47510" y="72900"/>
                </a:lnTo>
                <a:lnTo>
                  <a:pt x="47790" y="73020"/>
                </a:lnTo>
                <a:lnTo>
                  <a:pt x="47850" y="73050"/>
                </a:lnTo>
                <a:lnTo>
                  <a:pt x="47930" y="73120"/>
                </a:lnTo>
                <a:lnTo>
                  <a:pt x="48000" y="73160"/>
                </a:lnTo>
                <a:lnTo>
                  <a:pt x="48100" y="73190"/>
                </a:lnTo>
                <a:lnTo>
                  <a:pt x="48160" y="73210"/>
                </a:lnTo>
                <a:lnTo>
                  <a:pt x="48350" y="73220"/>
                </a:lnTo>
                <a:lnTo>
                  <a:pt x="48390" y="73240"/>
                </a:lnTo>
                <a:lnTo>
                  <a:pt x="48460" y="73280"/>
                </a:lnTo>
                <a:lnTo>
                  <a:pt x="48550" y="73370"/>
                </a:lnTo>
                <a:lnTo>
                  <a:pt x="48810" y="73550"/>
                </a:lnTo>
                <a:lnTo>
                  <a:pt x="49030" y="73790"/>
                </a:lnTo>
                <a:lnTo>
                  <a:pt x="49170" y="73820"/>
                </a:lnTo>
                <a:lnTo>
                  <a:pt x="49310" y="73830"/>
                </a:lnTo>
                <a:lnTo>
                  <a:pt x="49380" y="73840"/>
                </a:lnTo>
                <a:lnTo>
                  <a:pt x="49440" y="73860"/>
                </a:lnTo>
                <a:lnTo>
                  <a:pt x="49530" y="73910"/>
                </a:lnTo>
                <a:lnTo>
                  <a:pt x="49630" y="74000"/>
                </a:lnTo>
                <a:lnTo>
                  <a:pt x="49730" y="74130"/>
                </a:lnTo>
                <a:lnTo>
                  <a:pt x="49680" y="74210"/>
                </a:lnTo>
                <a:lnTo>
                  <a:pt x="49650" y="74260"/>
                </a:lnTo>
                <a:lnTo>
                  <a:pt x="49640" y="74340"/>
                </a:lnTo>
                <a:lnTo>
                  <a:pt x="49640" y="74430"/>
                </a:lnTo>
                <a:lnTo>
                  <a:pt x="49730" y="74630"/>
                </a:lnTo>
                <a:lnTo>
                  <a:pt x="49750" y="74710"/>
                </a:lnTo>
                <a:lnTo>
                  <a:pt x="49720" y="74810"/>
                </a:lnTo>
                <a:lnTo>
                  <a:pt x="49540" y="75170"/>
                </a:lnTo>
                <a:lnTo>
                  <a:pt x="49490" y="75240"/>
                </a:lnTo>
                <a:lnTo>
                  <a:pt x="49450" y="75320"/>
                </a:lnTo>
                <a:lnTo>
                  <a:pt x="49410" y="75410"/>
                </a:lnTo>
                <a:lnTo>
                  <a:pt x="49450" y="75470"/>
                </a:lnTo>
                <a:lnTo>
                  <a:pt x="49490" y="75510"/>
                </a:lnTo>
                <a:lnTo>
                  <a:pt x="49700" y="75650"/>
                </a:lnTo>
                <a:lnTo>
                  <a:pt x="49730" y="75680"/>
                </a:lnTo>
                <a:lnTo>
                  <a:pt x="49760" y="75720"/>
                </a:lnTo>
                <a:lnTo>
                  <a:pt x="49810" y="75810"/>
                </a:lnTo>
                <a:lnTo>
                  <a:pt x="49820" y="75880"/>
                </a:lnTo>
                <a:lnTo>
                  <a:pt x="49820" y="75930"/>
                </a:lnTo>
                <a:lnTo>
                  <a:pt x="49720" y="76130"/>
                </a:lnTo>
                <a:lnTo>
                  <a:pt x="49780" y="76340"/>
                </a:lnTo>
                <a:lnTo>
                  <a:pt x="49790" y="76470"/>
                </a:lnTo>
                <a:lnTo>
                  <a:pt x="49810" y="76510"/>
                </a:lnTo>
                <a:lnTo>
                  <a:pt x="49860" y="76520"/>
                </a:lnTo>
                <a:lnTo>
                  <a:pt x="50110" y="76470"/>
                </a:lnTo>
                <a:lnTo>
                  <a:pt x="50160" y="76450"/>
                </a:lnTo>
                <a:lnTo>
                  <a:pt x="50200" y="76430"/>
                </a:lnTo>
                <a:lnTo>
                  <a:pt x="50230" y="76390"/>
                </a:lnTo>
                <a:lnTo>
                  <a:pt x="50350" y="76230"/>
                </a:lnTo>
                <a:lnTo>
                  <a:pt x="50390" y="76200"/>
                </a:lnTo>
                <a:lnTo>
                  <a:pt x="50440" y="76190"/>
                </a:lnTo>
                <a:lnTo>
                  <a:pt x="50490" y="76190"/>
                </a:lnTo>
                <a:lnTo>
                  <a:pt x="50540" y="76210"/>
                </a:lnTo>
                <a:lnTo>
                  <a:pt x="50590" y="76250"/>
                </a:lnTo>
                <a:lnTo>
                  <a:pt x="50630" y="76300"/>
                </a:lnTo>
                <a:lnTo>
                  <a:pt x="50690" y="76380"/>
                </a:lnTo>
                <a:lnTo>
                  <a:pt x="50730" y="76420"/>
                </a:lnTo>
                <a:lnTo>
                  <a:pt x="50770" y="76460"/>
                </a:lnTo>
                <a:lnTo>
                  <a:pt x="50810" y="76500"/>
                </a:lnTo>
                <a:lnTo>
                  <a:pt x="50830" y="76550"/>
                </a:lnTo>
                <a:lnTo>
                  <a:pt x="50790" y="76680"/>
                </a:lnTo>
                <a:lnTo>
                  <a:pt x="50800" y="76740"/>
                </a:lnTo>
                <a:lnTo>
                  <a:pt x="50840" y="76820"/>
                </a:lnTo>
                <a:lnTo>
                  <a:pt x="50890" y="76860"/>
                </a:lnTo>
                <a:lnTo>
                  <a:pt x="51100" y="77010"/>
                </a:lnTo>
                <a:lnTo>
                  <a:pt x="51130" y="77050"/>
                </a:lnTo>
                <a:lnTo>
                  <a:pt x="51170" y="77090"/>
                </a:lnTo>
                <a:lnTo>
                  <a:pt x="51190" y="77150"/>
                </a:lnTo>
                <a:lnTo>
                  <a:pt x="51210" y="77240"/>
                </a:lnTo>
                <a:lnTo>
                  <a:pt x="51220" y="77400"/>
                </a:lnTo>
                <a:lnTo>
                  <a:pt x="51260" y="77540"/>
                </a:lnTo>
                <a:lnTo>
                  <a:pt x="51360" y="77650"/>
                </a:lnTo>
                <a:lnTo>
                  <a:pt x="51420" y="77790"/>
                </a:lnTo>
                <a:lnTo>
                  <a:pt x="51510" y="77910"/>
                </a:lnTo>
                <a:lnTo>
                  <a:pt x="51530" y="77970"/>
                </a:lnTo>
                <a:lnTo>
                  <a:pt x="51550" y="78020"/>
                </a:lnTo>
                <a:lnTo>
                  <a:pt x="51560" y="78210"/>
                </a:lnTo>
                <a:lnTo>
                  <a:pt x="51560" y="78380"/>
                </a:lnTo>
                <a:lnTo>
                  <a:pt x="51550" y="78460"/>
                </a:lnTo>
                <a:lnTo>
                  <a:pt x="51390" y="78890"/>
                </a:lnTo>
                <a:close/>
                <a:moveTo>
                  <a:pt x="44220" y="74730"/>
                </a:moveTo>
                <a:lnTo>
                  <a:pt x="44250" y="74790"/>
                </a:lnTo>
                <a:lnTo>
                  <a:pt x="44270" y="74830"/>
                </a:lnTo>
                <a:lnTo>
                  <a:pt x="44320" y="74860"/>
                </a:lnTo>
                <a:lnTo>
                  <a:pt x="44300" y="74900"/>
                </a:lnTo>
                <a:lnTo>
                  <a:pt x="44240" y="74880"/>
                </a:lnTo>
                <a:lnTo>
                  <a:pt x="44160" y="74830"/>
                </a:lnTo>
                <a:lnTo>
                  <a:pt x="44100" y="74790"/>
                </a:lnTo>
                <a:lnTo>
                  <a:pt x="44100" y="74730"/>
                </a:lnTo>
                <a:lnTo>
                  <a:pt x="44140" y="74720"/>
                </a:lnTo>
                <a:lnTo>
                  <a:pt x="44220" y="74730"/>
                </a:lnTo>
                <a:close/>
                <a:moveTo>
                  <a:pt x="43010" y="72560"/>
                </a:moveTo>
                <a:lnTo>
                  <a:pt x="43040" y="72570"/>
                </a:lnTo>
                <a:lnTo>
                  <a:pt x="43040" y="72630"/>
                </a:lnTo>
                <a:lnTo>
                  <a:pt x="43020" y="72680"/>
                </a:lnTo>
                <a:lnTo>
                  <a:pt x="42970" y="72690"/>
                </a:lnTo>
                <a:lnTo>
                  <a:pt x="42920" y="72690"/>
                </a:lnTo>
                <a:lnTo>
                  <a:pt x="42880" y="72670"/>
                </a:lnTo>
                <a:lnTo>
                  <a:pt x="42890" y="72610"/>
                </a:lnTo>
                <a:lnTo>
                  <a:pt x="42930" y="72570"/>
                </a:lnTo>
                <a:lnTo>
                  <a:pt x="42940" y="72520"/>
                </a:lnTo>
                <a:lnTo>
                  <a:pt x="43000" y="72520"/>
                </a:lnTo>
                <a:lnTo>
                  <a:pt x="43010" y="72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