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Huánuco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Peru • State Map | Fully Editable Vector Shape</a:t>
            </a:r>
          </a:p>
        </p:txBody>
      </p:sp>
      <p:sp>
        <p:nvSpPr>
          <p:cNvPr id="101" name="Huánuco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45400" y="46370"/>
                </a:moveTo>
                <a:lnTo>
                  <a:pt x="45300" y="46750"/>
                </a:lnTo>
                <a:lnTo>
                  <a:pt x="45320" y="46940"/>
                </a:lnTo>
                <a:lnTo>
                  <a:pt x="45390" y="47090"/>
                </a:lnTo>
                <a:lnTo>
                  <a:pt x="45610" y="47410"/>
                </a:lnTo>
                <a:lnTo>
                  <a:pt x="45640" y="47500"/>
                </a:lnTo>
                <a:lnTo>
                  <a:pt x="45660" y="47580"/>
                </a:lnTo>
                <a:lnTo>
                  <a:pt x="45740" y="48450"/>
                </a:lnTo>
                <a:lnTo>
                  <a:pt x="45750" y="48490"/>
                </a:lnTo>
                <a:lnTo>
                  <a:pt x="45760" y="48510"/>
                </a:lnTo>
                <a:lnTo>
                  <a:pt x="45780" y="48540"/>
                </a:lnTo>
                <a:lnTo>
                  <a:pt x="45810" y="48560"/>
                </a:lnTo>
                <a:lnTo>
                  <a:pt x="45850" y="48570"/>
                </a:lnTo>
                <a:lnTo>
                  <a:pt x="45890" y="48590"/>
                </a:lnTo>
                <a:lnTo>
                  <a:pt x="45940" y="48610"/>
                </a:lnTo>
                <a:lnTo>
                  <a:pt x="45990" y="48660"/>
                </a:lnTo>
                <a:lnTo>
                  <a:pt x="46040" y="48720"/>
                </a:lnTo>
                <a:lnTo>
                  <a:pt x="46140" y="48910"/>
                </a:lnTo>
                <a:lnTo>
                  <a:pt x="46150" y="48960"/>
                </a:lnTo>
                <a:lnTo>
                  <a:pt x="46170" y="49060"/>
                </a:lnTo>
                <a:lnTo>
                  <a:pt x="46180" y="49120"/>
                </a:lnTo>
                <a:lnTo>
                  <a:pt x="46170" y="49180"/>
                </a:lnTo>
                <a:lnTo>
                  <a:pt x="46160" y="49240"/>
                </a:lnTo>
                <a:lnTo>
                  <a:pt x="46160" y="49320"/>
                </a:lnTo>
                <a:lnTo>
                  <a:pt x="46170" y="49400"/>
                </a:lnTo>
                <a:lnTo>
                  <a:pt x="46200" y="49570"/>
                </a:lnTo>
                <a:lnTo>
                  <a:pt x="46230" y="49650"/>
                </a:lnTo>
                <a:lnTo>
                  <a:pt x="46270" y="49710"/>
                </a:lnTo>
                <a:lnTo>
                  <a:pt x="46300" y="49750"/>
                </a:lnTo>
                <a:lnTo>
                  <a:pt x="46430" y="49830"/>
                </a:lnTo>
                <a:lnTo>
                  <a:pt x="46500" y="49900"/>
                </a:lnTo>
                <a:lnTo>
                  <a:pt x="46540" y="49940"/>
                </a:lnTo>
                <a:lnTo>
                  <a:pt x="46760" y="50390"/>
                </a:lnTo>
                <a:lnTo>
                  <a:pt x="46820" y="50460"/>
                </a:lnTo>
                <a:lnTo>
                  <a:pt x="46890" y="50510"/>
                </a:lnTo>
                <a:lnTo>
                  <a:pt x="47050" y="50510"/>
                </a:lnTo>
                <a:lnTo>
                  <a:pt x="47170" y="50490"/>
                </a:lnTo>
                <a:lnTo>
                  <a:pt x="47290" y="50430"/>
                </a:lnTo>
                <a:lnTo>
                  <a:pt x="47340" y="50400"/>
                </a:lnTo>
                <a:lnTo>
                  <a:pt x="47930" y="49910"/>
                </a:lnTo>
                <a:lnTo>
                  <a:pt x="47970" y="49880"/>
                </a:lnTo>
                <a:lnTo>
                  <a:pt x="48110" y="49860"/>
                </a:lnTo>
                <a:lnTo>
                  <a:pt x="48220" y="49830"/>
                </a:lnTo>
                <a:lnTo>
                  <a:pt x="48440" y="49750"/>
                </a:lnTo>
                <a:lnTo>
                  <a:pt x="48540" y="49690"/>
                </a:lnTo>
                <a:lnTo>
                  <a:pt x="48610" y="49640"/>
                </a:lnTo>
                <a:lnTo>
                  <a:pt x="48710" y="49470"/>
                </a:lnTo>
                <a:lnTo>
                  <a:pt x="48860" y="49320"/>
                </a:lnTo>
                <a:lnTo>
                  <a:pt x="48900" y="49270"/>
                </a:lnTo>
                <a:lnTo>
                  <a:pt x="48970" y="49080"/>
                </a:lnTo>
                <a:lnTo>
                  <a:pt x="49020" y="48980"/>
                </a:lnTo>
                <a:lnTo>
                  <a:pt x="49130" y="48820"/>
                </a:lnTo>
                <a:lnTo>
                  <a:pt x="49160" y="48780"/>
                </a:lnTo>
                <a:lnTo>
                  <a:pt x="49210" y="48630"/>
                </a:lnTo>
                <a:lnTo>
                  <a:pt x="49240" y="48570"/>
                </a:lnTo>
                <a:lnTo>
                  <a:pt x="49280" y="48510"/>
                </a:lnTo>
                <a:lnTo>
                  <a:pt x="49400" y="48360"/>
                </a:lnTo>
                <a:lnTo>
                  <a:pt x="49700" y="47910"/>
                </a:lnTo>
                <a:lnTo>
                  <a:pt x="49860" y="47700"/>
                </a:lnTo>
                <a:lnTo>
                  <a:pt x="50100" y="47460"/>
                </a:lnTo>
                <a:lnTo>
                  <a:pt x="50220" y="47380"/>
                </a:lnTo>
                <a:lnTo>
                  <a:pt x="50470" y="47260"/>
                </a:lnTo>
                <a:lnTo>
                  <a:pt x="50520" y="47230"/>
                </a:lnTo>
                <a:lnTo>
                  <a:pt x="50940" y="46870"/>
                </a:lnTo>
                <a:lnTo>
                  <a:pt x="51020" y="46820"/>
                </a:lnTo>
                <a:lnTo>
                  <a:pt x="51370" y="46680"/>
                </a:lnTo>
                <a:lnTo>
                  <a:pt x="51510" y="46640"/>
                </a:lnTo>
                <a:lnTo>
                  <a:pt x="51620" y="46620"/>
                </a:lnTo>
                <a:lnTo>
                  <a:pt x="52070" y="46660"/>
                </a:lnTo>
                <a:lnTo>
                  <a:pt x="52130" y="46670"/>
                </a:lnTo>
                <a:lnTo>
                  <a:pt x="52180" y="46690"/>
                </a:lnTo>
                <a:lnTo>
                  <a:pt x="52260" y="46740"/>
                </a:lnTo>
                <a:lnTo>
                  <a:pt x="52300" y="46770"/>
                </a:lnTo>
                <a:lnTo>
                  <a:pt x="52330" y="46810"/>
                </a:lnTo>
                <a:lnTo>
                  <a:pt x="52360" y="46850"/>
                </a:lnTo>
                <a:lnTo>
                  <a:pt x="52380" y="46890"/>
                </a:lnTo>
                <a:lnTo>
                  <a:pt x="52410" y="47000"/>
                </a:lnTo>
                <a:lnTo>
                  <a:pt x="52440" y="47100"/>
                </a:lnTo>
                <a:lnTo>
                  <a:pt x="52450" y="47160"/>
                </a:lnTo>
                <a:lnTo>
                  <a:pt x="52450" y="47200"/>
                </a:lnTo>
                <a:lnTo>
                  <a:pt x="52430" y="47260"/>
                </a:lnTo>
                <a:lnTo>
                  <a:pt x="52400" y="47310"/>
                </a:lnTo>
                <a:lnTo>
                  <a:pt x="52310" y="47380"/>
                </a:lnTo>
                <a:lnTo>
                  <a:pt x="52040" y="47520"/>
                </a:lnTo>
                <a:lnTo>
                  <a:pt x="51990" y="47550"/>
                </a:lnTo>
                <a:lnTo>
                  <a:pt x="51960" y="47580"/>
                </a:lnTo>
                <a:lnTo>
                  <a:pt x="51940" y="47630"/>
                </a:lnTo>
                <a:lnTo>
                  <a:pt x="51920" y="47680"/>
                </a:lnTo>
                <a:lnTo>
                  <a:pt x="51900" y="48170"/>
                </a:lnTo>
                <a:lnTo>
                  <a:pt x="51860" y="48340"/>
                </a:lnTo>
                <a:lnTo>
                  <a:pt x="51740" y="48610"/>
                </a:lnTo>
                <a:lnTo>
                  <a:pt x="51660" y="48740"/>
                </a:lnTo>
                <a:lnTo>
                  <a:pt x="51640" y="48790"/>
                </a:lnTo>
                <a:lnTo>
                  <a:pt x="51620" y="48840"/>
                </a:lnTo>
                <a:lnTo>
                  <a:pt x="51610" y="48900"/>
                </a:lnTo>
                <a:lnTo>
                  <a:pt x="51610" y="48960"/>
                </a:lnTo>
                <a:lnTo>
                  <a:pt x="51670" y="49180"/>
                </a:lnTo>
                <a:lnTo>
                  <a:pt x="51670" y="49240"/>
                </a:lnTo>
                <a:lnTo>
                  <a:pt x="51660" y="49360"/>
                </a:lnTo>
                <a:lnTo>
                  <a:pt x="51610" y="49590"/>
                </a:lnTo>
                <a:lnTo>
                  <a:pt x="51470" y="50000"/>
                </a:lnTo>
                <a:lnTo>
                  <a:pt x="51420" y="50220"/>
                </a:lnTo>
                <a:lnTo>
                  <a:pt x="51420" y="50260"/>
                </a:lnTo>
                <a:lnTo>
                  <a:pt x="51420" y="50300"/>
                </a:lnTo>
                <a:lnTo>
                  <a:pt x="51440" y="50360"/>
                </a:lnTo>
                <a:lnTo>
                  <a:pt x="51510" y="50550"/>
                </a:lnTo>
                <a:lnTo>
                  <a:pt x="51580" y="50670"/>
                </a:lnTo>
                <a:lnTo>
                  <a:pt x="51670" y="50770"/>
                </a:lnTo>
                <a:lnTo>
                  <a:pt x="52310" y="51720"/>
                </a:lnTo>
                <a:lnTo>
                  <a:pt x="51210" y="52230"/>
                </a:lnTo>
                <a:lnTo>
                  <a:pt x="50170" y="52420"/>
                </a:lnTo>
                <a:lnTo>
                  <a:pt x="50130" y="52420"/>
                </a:lnTo>
                <a:lnTo>
                  <a:pt x="49560" y="52330"/>
                </a:lnTo>
                <a:lnTo>
                  <a:pt x="49480" y="52330"/>
                </a:lnTo>
                <a:lnTo>
                  <a:pt x="49410" y="52340"/>
                </a:lnTo>
                <a:lnTo>
                  <a:pt x="48470" y="52790"/>
                </a:lnTo>
                <a:lnTo>
                  <a:pt x="48330" y="52830"/>
                </a:lnTo>
                <a:lnTo>
                  <a:pt x="47950" y="52920"/>
                </a:lnTo>
                <a:lnTo>
                  <a:pt x="47640" y="52940"/>
                </a:lnTo>
                <a:lnTo>
                  <a:pt x="47050" y="52920"/>
                </a:lnTo>
                <a:lnTo>
                  <a:pt x="46690" y="52960"/>
                </a:lnTo>
                <a:lnTo>
                  <a:pt x="46610" y="52980"/>
                </a:lnTo>
                <a:lnTo>
                  <a:pt x="46480" y="53020"/>
                </a:lnTo>
                <a:lnTo>
                  <a:pt x="46410" y="53060"/>
                </a:lnTo>
                <a:lnTo>
                  <a:pt x="46250" y="53160"/>
                </a:lnTo>
                <a:lnTo>
                  <a:pt x="46150" y="53250"/>
                </a:lnTo>
                <a:lnTo>
                  <a:pt x="46100" y="53340"/>
                </a:lnTo>
                <a:lnTo>
                  <a:pt x="46050" y="53460"/>
                </a:lnTo>
                <a:lnTo>
                  <a:pt x="46010" y="53690"/>
                </a:lnTo>
                <a:lnTo>
                  <a:pt x="46000" y="53820"/>
                </a:lnTo>
                <a:lnTo>
                  <a:pt x="46010" y="53930"/>
                </a:lnTo>
                <a:lnTo>
                  <a:pt x="46190" y="54820"/>
                </a:lnTo>
                <a:lnTo>
                  <a:pt x="46300" y="55080"/>
                </a:lnTo>
                <a:lnTo>
                  <a:pt x="46250" y="55160"/>
                </a:lnTo>
                <a:lnTo>
                  <a:pt x="46120" y="55260"/>
                </a:lnTo>
                <a:lnTo>
                  <a:pt x="45440" y="55560"/>
                </a:lnTo>
                <a:lnTo>
                  <a:pt x="45240" y="55410"/>
                </a:lnTo>
                <a:lnTo>
                  <a:pt x="45000" y="55320"/>
                </a:lnTo>
                <a:lnTo>
                  <a:pt x="44060" y="55260"/>
                </a:lnTo>
                <a:lnTo>
                  <a:pt x="44020" y="55250"/>
                </a:lnTo>
                <a:lnTo>
                  <a:pt x="43970" y="55220"/>
                </a:lnTo>
                <a:lnTo>
                  <a:pt x="43940" y="55200"/>
                </a:lnTo>
                <a:lnTo>
                  <a:pt x="43880" y="55090"/>
                </a:lnTo>
                <a:lnTo>
                  <a:pt x="43840" y="55020"/>
                </a:lnTo>
                <a:lnTo>
                  <a:pt x="43780" y="54950"/>
                </a:lnTo>
                <a:lnTo>
                  <a:pt x="43740" y="54920"/>
                </a:lnTo>
                <a:lnTo>
                  <a:pt x="43660" y="54860"/>
                </a:lnTo>
                <a:lnTo>
                  <a:pt x="43470" y="54780"/>
                </a:lnTo>
                <a:lnTo>
                  <a:pt x="43260" y="54750"/>
                </a:lnTo>
                <a:lnTo>
                  <a:pt x="42670" y="54740"/>
                </a:lnTo>
                <a:lnTo>
                  <a:pt x="42400" y="54810"/>
                </a:lnTo>
                <a:lnTo>
                  <a:pt x="42340" y="54840"/>
                </a:lnTo>
                <a:lnTo>
                  <a:pt x="42290" y="54890"/>
                </a:lnTo>
                <a:lnTo>
                  <a:pt x="41970" y="55330"/>
                </a:lnTo>
                <a:lnTo>
                  <a:pt x="41850" y="55430"/>
                </a:lnTo>
                <a:lnTo>
                  <a:pt x="41510" y="55650"/>
                </a:lnTo>
                <a:lnTo>
                  <a:pt x="41420" y="55640"/>
                </a:lnTo>
                <a:lnTo>
                  <a:pt x="41390" y="55640"/>
                </a:lnTo>
                <a:lnTo>
                  <a:pt x="41210" y="55520"/>
                </a:lnTo>
                <a:lnTo>
                  <a:pt x="41170" y="55420"/>
                </a:lnTo>
                <a:lnTo>
                  <a:pt x="41150" y="55300"/>
                </a:lnTo>
                <a:lnTo>
                  <a:pt x="41130" y="55240"/>
                </a:lnTo>
                <a:lnTo>
                  <a:pt x="41080" y="55200"/>
                </a:lnTo>
                <a:lnTo>
                  <a:pt x="40970" y="55170"/>
                </a:lnTo>
                <a:lnTo>
                  <a:pt x="40900" y="55170"/>
                </a:lnTo>
                <a:lnTo>
                  <a:pt x="40830" y="55170"/>
                </a:lnTo>
                <a:lnTo>
                  <a:pt x="40780" y="55170"/>
                </a:lnTo>
                <a:lnTo>
                  <a:pt x="40730" y="55140"/>
                </a:lnTo>
                <a:lnTo>
                  <a:pt x="40680" y="55080"/>
                </a:lnTo>
                <a:lnTo>
                  <a:pt x="40650" y="55030"/>
                </a:lnTo>
                <a:lnTo>
                  <a:pt x="40630" y="54870"/>
                </a:lnTo>
                <a:lnTo>
                  <a:pt x="40610" y="54600"/>
                </a:lnTo>
                <a:lnTo>
                  <a:pt x="40640" y="54360"/>
                </a:lnTo>
                <a:lnTo>
                  <a:pt x="40660" y="54310"/>
                </a:lnTo>
                <a:lnTo>
                  <a:pt x="40740" y="54120"/>
                </a:lnTo>
                <a:lnTo>
                  <a:pt x="40760" y="54070"/>
                </a:lnTo>
                <a:lnTo>
                  <a:pt x="40750" y="54030"/>
                </a:lnTo>
                <a:lnTo>
                  <a:pt x="40730" y="53980"/>
                </a:lnTo>
                <a:lnTo>
                  <a:pt x="40670" y="53940"/>
                </a:lnTo>
                <a:lnTo>
                  <a:pt x="40610" y="53920"/>
                </a:lnTo>
                <a:lnTo>
                  <a:pt x="40550" y="53900"/>
                </a:lnTo>
                <a:lnTo>
                  <a:pt x="40500" y="53880"/>
                </a:lnTo>
                <a:lnTo>
                  <a:pt x="40460" y="53860"/>
                </a:lnTo>
                <a:lnTo>
                  <a:pt x="40380" y="53800"/>
                </a:lnTo>
                <a:lnTo>
                  <a:pt x="40350" y="53740"/>
                </a:lnTo>
                <a:lnTo>
                  <a:pt x="40330" y="53680"/>
                </a:lnTo>
                <a:lnTo>
                  <a:pt x="40300" y="53490"/>
                </a:lnTo>
                <a:lnTo>
                  <a:pt x="40290" y="53190"/>
                </a:lnTo>
                <a:lnTo>
                  <a:pt x="40230" y="52990"/>
                </a:lnTo>
                <a:lnTo>
                  <a:pt x="40070" y="52620"/>
                </a:lnTo>
                <a:lnTo>
                  <a:pt x="39960" y="52470"/>
                </a:lnTo>
                <a:lnTo>
                  <a:pt x="39940" y="52410"/>
                </a:lnTo>
                <a:lnTo>
                  <a:pt x="39940" y="52370"/>
                </a:lnTo>
                <a:lnTo>
                  <a:pt x="39940" y="52310"/>
                </a:lnTo>
                <a:lnTo>
                  <a:pt x="39980" y="52230"/>
                </a:lnTo>
                <a:lnTo>
                  <a:pt x="40050" y="52120"/>
                </a:lnTo>
                <a:lnTo>
                  <a:pt x="40420" y="51680"/>
                </a:lnTo>
                <a:lnTo>
                  <a:pt x="40490" y="51510"/>
                </a:lnTo>
                <a:lnTo>
                  <a:pt x="40490" y="51260"/>
                </a:lnTo>
                <a:lnTo>
                  <a:pt x="40980" y="50120"/>
                </a:lnTo>
                <a:lnTo>
                  <a:pt x="41030" y="50040"/>
                </a:lnTo>
                <a:lnTo>
                  <a:pt x="41410" y="49670"/>
                </a:lnTo>
                <a:lnTo>
                  <a:pt x="41490" y="49610"/>
                </a:lnTo>
                <a:lnTo>
                  <a:pt x="41530" y="49570"/>
                </a:lnTo>
                <a:lnTo>
                  <a:pt x="41560" y="49510"/>
                </a:lnTo>
                <a:lnTo>
                  <a:pt x="41570" y="49350"/>
                </a:lnTo>
                <a:lnTo>
                  <a:pt x="41490" y="49270"/>
                </a:lnTo>
                <a:lnTo>
                  <a:pt x="41370" y="49170"/>
                </a:lnTo>
                <a:lnTo>
                  <a:pt x="41220" y="49100"/>
                </a:lnTo>
                <a:lnTo>
                  <a:pt x="40980" y="49020"/>
                </a:lnTo>
                <a:lnTo>
                  <a:pt x="40860" y="48950"/>
                </a:lnTo>
                <a:lnTo>
                  <a:pt x="40800" y="48850"/>
                </a:lnTo>
                <a:lnTo>
                  <a:pt x="40760" y="48830"/>
                </a:lnTo>
                <a:lnTo>
                  <a:pt x="40750" y="48800"/>
                </a:lnTo>
                <a:lnTo>
                  <a:pt x="40730" y="48770"/>
                </a:lnTo>
                <a:lnTo>
                  <a:pt x="40710" y="48740"/>
                </a:lnTo>
                <a:lnTo>
                  <a:pt x="40680" y="48720"/>
                </a:lnTo>
                <a:lnTo>
                  <a:pt x="40430" y="48640"/>
                </a:lnTo>
                <a:lnTo>
                  <a:pt x="40360" y="48610"/>
                </a:lnTo>
                <a:lnTo>
                  <a:pt x="40310" y="48570"/>
                </a:lnTo>
                <a:lnTo>
                  <a:pt x="40150" y="48340"/>
                </a:lnTo>
                <a:lnTo>
                  <a:pt x="39970" y="48180"/>
                </a:lnTo>
                <a:lnTo>
                  <a:pt x="39930" y="48110"/>
                </a:lnTo>
                <a:lnTo>
                  <a:pt x="39700" y="48040"/>
                </a:lnTo>
                <a:lnTo>
                  <a:pt x="39630" y="48000"/>
                </a:lnTo>
                <a:lnTo>
                  <a:pt x="39360" y="47740"/>
                </a:lnTo>
                <a:lnTo>
                  <a:pt x="39280" y="47640"/>
                </a:lnTo>
                <a:lnTo>
                  <a:pt x="39250" y="47560"/>
                </a:lnTo>
                <a:lnTo>
                  <a:pt x="39260" y="47500"/>
                </a:lnTo>
                <a:lnTo>
                  <a:pt x="39280" y="47440"/>
                </a:lnTo>
                <a:lnTo>
                  <a:pt x="39280" y="47370"/>
                </a:lnTo>
                <a:lnTo>
                  <a:pt x="39250" y="47300"/>
                </a:lnTo>
                <a:lnTo>
                  <a:pt x="39110" y="47110"/>
                </a:lnTo>
                <a:lnTo>
                  <a:pt x="39050" y="47060"/>
                </a:lnTo>
                <a:lnTo>
                  <a:pt x="38930" y="46990"/>
                </a:lnTo>
                <a:lnTo>
                  <a:pt x="38880" y="46950"/>
                </a:lnTo>
                <a:lnTo>
                  <a:pt x="38850" y="46880"/>
                </a:lnTo>
                <a:lnTo>
                  <a:pt x="38840" y="46640"/>
                </a:lnTo>
                <a:lnTo>
                  <a:pt x="38840" y="46600"/>
                </a:lnTo>
                <a:lnTo>
                  <a:pt x="38790" y="46480"/>
                </a:lnTo>
                <a:lnTo>
                  <a:pt x="38760" y="46310"/>
                </a:lnTo>
                <a:lnTo>
                  <a:pt x="38750" y="46260"/>
                </a:lnTo>
                <a:lnTo>
                  <a:pt x="38720" y="46200"/>
                </a:lnTo>
                <a:lnTo>
                  <a:pt x="39030" y="46190"/>
                </a:lnTo>
                <a:lnTo>
                  <a:pt x="39480" y="46190"/>
                </a:lnTo>
                <a:lnTo>
                  <a:pt x="39590" y="46180"/>
                </a:lnTo>
                <a:lnTo>
                  <a:pt x="39680" y="46150"/>
                </a:lnTo>
                <a:lnTo>
                  <a:pt x="39750" y="46110"/>
                </a:lnTo>
                <a:lnTo>
                  <a:pt x="39980" y="46030"/>
                </a:lnTo>
                <a:lnTo>
                  <a:pt x="40060" y="46020"/>
                </a:lnTo>
                <a:lnTo>
                  <a:pt x="40120" y="46030"/>
                </a:lnTo>
                <a:lnTo>
                  <a:pt x="40140" y="46050"/>
                </a:lnTo>
                <a:lnTo>
                  <a:pt x="40160" y="46080"/>
                </a:lnTo>
                <a:lnTo>
                  <a:pt x="40210" y="46210"/>
                </a:lnTo>
                <a:lnTo>
                  <a:pt x="40250" y="46440"/>
                </a:lnTo>
                <a:lnTo>
                  <a:pt x="40280" y="46500"/>
                </a:lnTo>
                <a:lnTo>
                  <a:pt x="40320" y="46540"/>
                </a:lnTo>
                <a:lnTo>
                  <a:pt x="40380" y="46540"/>
                </a:lnTo>
                <a:lnTo>
                  <a:pt x="40440" y="46530"/>
                </a:lnTo>
                <a:lnTo>
                  <a:pt x="40520" y="46520"/>
                </a:lnTo>
                <a:lnTo>
                  <a:pt x="40730" y="46580"/>
                </a:lnTo>
                <a:lnTo>
                  <a:pt x="40800" y="46580"/>
                </a:lnTo>
                <a:lnTo>
                  <a:pt x="40850" y="46550"/>
                </a:lnTo>
                <a:lnTo>
                  <a:pt x="40950" y="46420"/>
                </a:lnTo>
                <a:lnTo>
                  <a:pt x="40990" y="46310"/>
                </a:lnTo>
                <a:lnTo>
                  <a:pt x="41410" y="46220"/>
                </a:lnTo>
                <a:lnTo>
                  <a:pt x="41570" y="46240"/>
                </a:lnTo>
                <a:lnTo>
                  <a:pt x="41730" y="46290"/>
                </a:lnTo>
                <a:lnTo>
                  <a:pt x="42150" y="46380"/>
                </a:lnTo>
                <a:lnTo>
                  <a:pt x="42260" y="46420"/>
                </a:lnTo>
                <a:lnTo>
                  <a:pt x="42940" y="46530"/>
                </a:lnTo>
                <a:lnTo>
                  <a:pt x="43120" y="46520"/>
                </a:lnTo>
                <a:lnTo>
                  <a:pt x="43270" y="46490"/>
                </a:lnTo>
                <a:lnTo>
                  <a:pt x="43320" y="46440"/>
                </a:lnTo>
                <a:lnTo>
                  <a:pt x="43350" y="46390"/>
                </a:lnTo>
                <a:lnTo>
                  <a:pt x="43400" y="46280"/>
                </a:lnTo>
                <a:lnTo>
                  <a:pt x="43420" y="46060"/>
                </a:lnTo>
                <a:lnTo>
                  <a:pt x="43410" y="45700"/>
                </a:lnTo>
                <a:lnTo>
                  <a:pt x="43430" y="45590"/>
                </a:lnTo>
                <a:lnTo>
                  <a:pt x="43460" y="45530"/>
                </a:lnTo>
                <a:lnTo>
                  <a:pt x="43500" y="45490"/>
                </a:lnTo>
                <a:lnTo>
                  <a:pt x="43580" y="45440"/>
                </a:lnTo>
                <a:lnTo>
                  <a:pt x="43650" y="45440"/>
                </a:lnTo>
                <a:lnTo>
                  <a:pt x="43690" y="45470"/>
                </a:lnTo>
                <a:lnTo>
                  <a:pt x="43770" y="45630"/>
                </a:lnTo>
                <a:lnTo>
                  <a:pt x="43790" y="45680"/>
                </a:lnTo>
                <a:lnTo>
                  <a:pt x="43800" y="45730"/>
                </a:lnTo>
                <a:lnTo>
                  <a:pt x="43800" y="45840"/>
                </a:lnTo>
                <a:lnTo>
                  <a:pt x="43810" y="45890"/>
                </a:lnTo>
                <a:lnTo>
                  <a:pt x="43840" y="45930"/>
                </a:lnTo>
                <a:lnTo>
                  <a:pt x="43950" y="46020"/>
                </a:lnTo>
                <a:lnTo>
                  <a:pt x="43960" y="46040"/>
                </a:lnTo>
                <a:lnTo>
                  <a:pt x="43970" y="46060"/>
                </a:lnTo>
                <a:lnTo>
                  <a:pt x="43990" y="46150"/>
                </a:lnTo>
                <a:lnTo>
                  <a:pt x="44010" y="46200"/>
                </a:lnTo>
                <a:lnTo>
                  <a:pt x="44050" y="46250"/>
                </a:lnTo>
                <a:lnTo>
                  <a:pt x="44120" y="46300"/>
                </a:lnTo>
                <a:lnTo>
                  <a:pt x="44150" y="46350"/>
                </a:lnTo>
                <a:lnTo>
                  <a:pt x="44180" y="46400"/>
                </a:lnTo>
                <a:lnTo>
                  <a:pt x="44200" y="46500"/>
                </a:lnTo>
                <a:lnTo>
                  <a:pt x="44210" y="46540"/>
                </a:lnTo>
                <a:lnTo>
                  <a:pt x="44230" y="46600"/>
                </a:lnTo>
                <a:lnTo>
                  <a:pt x="44300" y="46810"/>
                </a:lnTo>
                <a:lnTo>
                  <a:pt x="44330" y="47010"/>
                </a:lnTo>
                <a:lnTo>
                  <a:pt x="44360" y="47060"/>
                </a:lnTo>
                <a:lnTo>
                  <a:pt x="44400" y="47110"/>
                </a:lnTo>
                <a:lnTo>
                  <a:pt x="44460" y="47160"/>
                </a:lnTo>
                <a:lnTo>
                  <a:pt x="44510" y="47190"/>
                </a:lnTo>
                <a:lnTo>
                  <a:pt x="44650" y="47190"/>
                </a:lnTo>
                <a:lnTo>
                  <a:pt x="44790" y="47090"/>
                </a:lnTo>
                <a:lnTo>
                  <a:pt x="44850" y="47010"/>
                </a:lnTo>
                <a:lnTo>
                  <a:pt x="44880" y="46930"/>
                </a:lnTo>
                <a:lnTo>
                  <a:pt x="45050" y="46650"/>
                </a:lnTo>
                <a:lnTo>
                  <a:pt x="45120" y="46560"/>
                </a:lnTo>
                <a:lnTo>
                  <a:pt x="45160" y="46520"/>
                </a:lnTo>
                <a:lnTo>
                  <a:pt x="45400" y="4637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