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Huancavelica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Huancavel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730" y="74130"/>
                </a:moveTo>
                <a:lnTo>
                  <a:pt x="49630" y="74000"/>
                </a:lnTo>
                <a:lnTo>
                  <a:pt x="49530" y="73910"/>
                </a:lnTo>
                <a:lnTo>
                  <a:pt x="49440" y="73860"/>
                </a:lnTo>
                <a:lnTo>
                  <a:pt x="49380" y="73840"/>
                </a:lnTo>
                <a:lnTo>
                  <a:pt x="49310" y="73830"/>
                </a:lnTo>
                <a:lnTo>
                  <a:pt x="49170" y="73820"/>
                </a:lnTo>
                <a:lnTo>
                  <a:pt x="49030" y="73790"/>
                </a:lnTo>
                <a:lnTo>
                  <a:pt x="48810" y="73550"/>
                </a:lnTo>
                <a:lnTo>
                  <a:pt x="48550" y="73370"/>
                </a:lnTo>
                <a:lnTo>
                  <a:pt x="48460" y="73280"/>
                </a:lnTo>
                <a:lnTo>
                  <a:pt x="48390" y="73240"/>
                </a:lnTo>
                <a:lnTo>
                  <a:pt x="48350" y="73220"/>
                </a:lnTo>
                <a:lnTo>
                  <a:pt x="48160" y="73210"/>
                </a:lnTo>
                <a:lnTo>
                  <a:pt x="48100" y="73190"/>
                </a:lnTo>
                <a:lnTo>
                  <a:pt x="48000" y="73160"/>
                </a:lnTo>
                <a:lnTo>
                  <a:pt x="47930" y="73120"/>
                </a:lnTo>
                <a:lnTo>
                  <a:pt x="47850" y="73050"/>
                </a:lnTo>
                <a:lnTo>
                  <a:pt x="47790" y="73020"/>
                </a:lnTo>
                <a:lnTo>
                  <a:pt x="47510" y="72900"/>
                </a:lnTo>
                <a:lnTo>
                  <a:pt x="47450" y="72850"/>
                </a:lnTo>
                <a:lnTo>
                  <a:pt x="47410" y="72800"/>
                </a:lnTo>
                <a:lnTo>
                  <a:pt x="47360" y="72700"/>
                </a:lnTo>
                <a:lnTo>
                  <a:pt x="47350" y="72660"/>
                </a:lnTo>
                <a:lnTo>
                  <a:pt x="47360" y="72610"/>
                </a:lnTo>
                <a:lnTo>
                  <a:pt x="47410" y="72530"/>
                </a:lnTo>
                <a:lnTo>
                  <a:pt x="47420" y="72480"/>
                </a:lnTo>
                <a:lnTo>
                  <a:pt x="47410" y="72430"/>
                </a:lnTo>
                <a:lnTo>
                  <a:pt x="47330" y="72300"/>
                </a:lnTo>
                <a:lnTo>
                  <a:pt x="47320" y="72250"/>
                </a:lnTo>
                <a:lnTo>
                  <a:pt x="47310" y="72210"/>
                </a:lnTo>
                <a:lnTo>
                  <a:pt x="47320" y="72150"/>
                </a:lnTo>
                <a:lnTo>
                  <a:pt x="47390" y="72060"/>
                </a:lnTo>
                <a:lnTo>
                  <a:pt x="47540" y="71770"/>
                </a:lnTo>
                <a:lnTo>
                  <a:pt x="47540" y="71700"/>
                </a:lnTo>
                <a:lnTo>
                  <a:pt x="47520" y="71640"/>
                </a:lnTo>
                <a:lnTo>
                  <a:pt x="47470" y="71550"/>
                </a:lnTo>
                <a:lnTo>
                  <a:pt x="47380" y="71320"/>
                </a:lnTo>
                <a:lnTo>
                  <a:pt x="47430" y="71240"/>
                </a:lnTo>
                <a:lnTo>
                  <a:pt x="47500" y="71170"/>
                </a:lnTo>
                <a:lnTo>
                  <a:pt x="47550" y="71080"/>
                </a:lnTo>
                <a:lnTo>
                  <a:pt x="47700" y="70730"/>
                </a:lnTo>
                <a:lnTo>
                  <a:pt x="47670" y="70670"/>
                </a:lnTo>
                <a:lnTo>
                  <a:pt x="47620" y="70640"/>
                </a:lnTo>
                <a:lnTo>
                  <a:pt x="47570" y="70620"/>
                </a:lnTo>
                <a:lnTo>
                  <a:pt x="47390" y="70610"/>
                </a:lnTo>
                <a:lnTo>
                  <a:pt x="47280" y="70590"/>
                </a:lnTo>
                <a:lnTo>
                  <a:pt x="47030" y="70480"/>
                </a:lnTo>
                <a:lnTo>
                  <a:pt x="46870" y="70440"/>
                </a:lnTo>
                <a:lnTo>
                  <a:pt x="46770" y="70430"/>
                </a:lnTo>
                <a:lnTo>
                  <a:pt x="46670" y="70430"/>
                </a:lnTo>
                <a:lnTo>
                  <a:pt x="46340" y="70450"/>
                </a:lnTo>
                <a:lnTo>
                  <a:pt x="46200" y="70420"/>
                </a:lnTo>
                <a:lnTo>
                  <a:pt x="46170" y="70380"/>
                </a:lnTo>
                <a:lnTo>
                  <a:pt x="46150" y="70340"/>
                </a:lnTo>
                <a:lnTo>
                  <a:pt x="46140" y="70290"/>
                </a:lnTo>
                <a:lnTo>
                  <a:pt x="46150" y="70230"/>
                </a:lnTo>
                <a:lnTo>
                  <a:pt x="46170" y="70180"/>
                </a:lnTo>
                <a:lnTo>
                  <a:pt x="46220" y="70090"/>
                </a:lnTo>
                <a:lnTo>
                  <a:pt x="46300" y="69970"/>
                </a:lnTo>
                <a:lnTo>
                  <a:pt x="46320" y="69920"/>
                </a:lnTo>
                <a:lnTo>
                  <a:pt x="46340" y="69860"/>
                </a:lnTo>
                <a:lnTo>
                  <a:pt x="46360" y="69740"/>
                </a:lnTo>
                <a:lnTo>
                  <a:pt x="46370" y="69690"/>
                </a:lnTo>
                <a:lnTo>
                  <a:pt x="46410" y="69650"/>
                </a:lnTo>
                <a:lnTo>
                  <a:pt x="46450" y="69620"/>
                </a:lnTo>
                <a:lnTo>
                  <a:pt x="46540" y="69580"/>
                </a:lnTo>
                <a:lnTo>
                  <a:pt x="46580" y="69540"/>
                </a:lnTo>
                <a:lnTo>
                  <a:pt x="46620" y="69480"/>
                </a:lnTo>
                <a:lnTo>
                  <a:pt x="46640" y="69370"/>
                </a:lnTo>
                <a:lnTo>
                  <a:pt x="46640" y="69290"/>
                </a:lnTo>
                <a:lnTo>
                  <a:pt x="46640" y="69220"/>
                </a:lnTo>
                <a:lnTo>
                  <a:pt x="46570" y="68940"/>
                </a:lnTo>
                <a:lnTo>
                  <a:pt x="46580" y="68870"/>
                </a:lnTo>
                <a:lnTo>
                  <a:pt x="46600" y="68820"/>
                </a:lnTo>
                <a:lnTo>
                  <a:pt x="46640" y="68790"/>
                </a:lnTo>
                <a:lnTo>
                  <a:pt x="46830" y="68700"/>
                </a:lnTo>
                <a:lnTo>
                  <a:pt x="46880" y="68660"/>
                </a:lnTo>
                <a:lnTo>
                  <a:pt x="46930" y="68600"/>
                </a:lnTo>
                <a:lnTo>
                  <a:pt x="46980" y="68490"/>
                </a:lnTo>
                <a:lnTo>
                  <a:pt x="47000" y="68430"/>
                </a:lnTo>
                <a:lnTo>
                  <a:pt x="47010" y="68390"/>
                </a:lnTo>
                <a:lnTo>
                  <a:pt x="47000" y="68380"/>
                </a:lnTo>
                <a:lnTo>
                  <a:pt x="46990" y="68350"/>
                </a:lnTo>
                <a:lnTo>
                  <a:pt x="46960" y="68300"/>
                </a:lnTo>
                <a:lnTo>
                  <a:pt x="47020" y="68120"/>
                </a:lnTo>
                <a:lnTo>
                  <a:pt x="47080" y="67820"/>
                </a:lnTo>
                <a:lnTo>
                  <a:pt x="47110" y="67720"/>
                </a:lnTo>
                <a:lnTo>
                  <a:pt x="47150" y="67660"/>
                </a:lnTo>
                <a:lnTo>
                  <a:pt x="47320" y="67570"/>
                </a:lnTo>
                <a:lnTo>
                  <a:pt x="47530" y="67370"/>
                </a:lnTo>
                <a:lnTo>
                  <a:pt x="47660" y="67190"/>
                </a:lnTo>
                <a:lnTo>
                  <a:pt x="47770" y="66970"/>
                </a:lnTo>
                <a:lnTo>
                  <a:pt x="47770" y="66820"/>
                </a:lnTo>
                <a:lnTo>
                  <a:pt x="47770" y="66770"/>
                </a:lnTo>
                <a:lnTo>
                  <a:pt x="47790" y="66670"/>
                </a:lnTo>
                <a:lnTo>
                  <a:pt x="47810" y="66620"/>
                </a:lnTo>
                <a:lnTo>
                  <a:pt x="47840" y="66580"/>
                </a:lnTo>
                <a:lnTo>
                  <a:pt x="47900" y="66550"/>
                </a:lnTo>
                <a:lnTo>
                  <a:pt x="47940" y="66540"/>
                </a:lnTo>
                <a:lnTo>
                  <a:pt x="47990" y="66510"/>
                </a:lnTo>
                <a:lnTo>
                  <a:pt x="48030" y="66470"/>
                </a:lnTo>
                <a:lnTo>
                  <a:pt x="48060" y="66400"/>
                </a:lnTo>
                <a:lnTo>
                  <a:pt x="48100" y="66270"/>
                </a:lnTo>
                <a:lnTo>
                  <a:pt x="48130" y="66220"/>
                </a:lnTo>
                <a:lnTo>
                  <a:pt x="48180" y="66160"/>
                </a:lnTo>
                <a:lnTo>
                  <a:pt x="48550" y="65780"/>
                </a:lnTo>
                <a:lnTo>
                  <a:pt x="48610" y="65740"/>
                </a:lnTo>
                <a:lnTo>
                  <a:pt x="48700" y="65710"/>
                </a:lnTo>
                <a:lnTo>
                  <a:pt x="48770" y="65690"/>
                </a:lnTo>
                <a:lnTo>
                  <a:pt x="48830" y="65670"/>
                </a:lnTo>
                <a:lnTo>
                  <a:pt x="48880" y="65620"/>
                </a:lnTo>
                <a:lnTo>
                  <a:pt x="49020" y="65400"/>
                </a:lnTo>
                <a:lnTo>
                  <a:pt x="49140" y="65330"/>
                </a:lnTo>
                <a:lnTo>
                  <a:pt x="49450" y="65260"/>
                </a:lnTo>
                <a:lnTo>
                  <a:pt x="49410" y="65250"/>
                </a:lnTo>
                <a:lnTo>
                  <a:pt x="49400" y="65240"/>
                </a:lnTo>
                <a:lnTo>
                  <a:pt x="49380" y="65220"/>
                </a:lnTo>
                <a:lnTo>
                  <a:pt x="49350" y="65160"/>
                </a:lnTo>
                <a:lnTo>
                  <a:pt x="49340" y="65140"/>
                </a:lnTo>
                <a:lnTo>
                  <a:pt x="49320" y="65020"/>
                </a:lnTo>
                <a:lnTo>
                  <a:pt x="49270" y="64930"/>
                </a:lnTo>
                <a:lnTo>
                  <a:pt x="49260" y="64910"/>
                </a:lnTo>
                <a:lnTo>
                  <a:pt x="49250" y="64860"/>
                </a:lnTo>
                <a:lnTo>
                  <a:pt x="49260" y="64850"/>
                </a:lnTo>
                <a:lnTo>
                  <a:pt x="49290" y="64840"/>
                </a:lnTo>
                <a:lnTo>
                  <a:pt x="49360" y="64820"/>
                </a:lnTo>
                <a:lnTo>
                  <a:pt x="49460" y="64790"/>
                </a:lnTo>
                <a:lnTo>
                  <a:pt x="49520" y="64750"/>
                </a:lnTo>
                <a:lnTo>
                  <a:pt x="49550" y="64700"/>
                </a:lnTo>
                <a:lnTo>
                  <a:pt x="49580" y="64660"/>
                </a:lnTo>
                <a:lnTo>
                  <a:pt x="49750" y="64340"/>
                </a:lnTo>
                <a:lnTo>
                  <a:pt x="49760" y="64280"/>
                </a:lnTo>
                <a:lnTo>
                  <a:pt x="49760" y="64220"/>
                </a:lnTo>
                <a:lnTo>
                  <a:pt x="49750" y="64100"/>
                </a:lnTo>
                <a:lnTo>
                  <a:pt x="49730" y="64050"/>
                </a:lnTo>
                <a:lnTo>
                  <a:pt x="49710" y="64010"/>
                </a:lnTo>
                <a:lnTo>
                  <a:pt x="49680" y="63970"/>
                </a:lnTo>
                <a:lnTo>
                  <a:pt x="49560" y="63880"/>
                </a:lnTo>
                <a:lnTo>
                  <a:pt x="49500" y="63800"/>
                </a:lnTo>
                <a:lnTo>
                  <a:pt x="49480" y="63750"/>
                </a:lnTo>
                <a:lnTo>
                  <a:pt x="49460" y="63700"/>
                </a:lnTo>
                <a:lnTo>
                  <a:pt x="49460" y="63650"/>
                </a:lnTo>
                <a:lnTo>
                  <a:pt x="49480" y="63610"/>
                </a:lnTo>
                <a:lnTo>
                  <a:pt x="49510" y="63570"/>
                </a:lnTo>
                <a:lnTo>
                  <a:pt x="49620" y="63480"/>
                </a:lnTo>
                <a:lnTo>
                  <a:pt x="49650" y="63440"/>
                </a:lnTo>
                <a:lnTo>
                  <a:pt x="49670" y="63410"/>
                </a:lnTo>
                <a:lnTo>
                  <a:pt x="49700" y="63340"/>
                </a:lnTo>
                <a:lnTo>
                  <a:pt x="49720" y="63300"/>
                </a:lnTo>
                <a:lnTo>
                  <a:pt x="49750" y="63280"/>
                </a:lnTo>
                <a:lnTo>
                  <a:pt x="49810" y="63300"/>
                </a:lnTo>
                <a:lnTo>
                  <a:pt x="49840" y="63340"/>
                </a:lnTo>
                <a:lnTo>
                  <a:pt x="49930" y="63470"/>
                </a:lnTo>
                <a:lnTo>
                  <a:pt x="49960" y="63500"/>
                </a:lnTo>
                <a:lnTo>
                  <a:pt x="50000" y="63530"/>
                </a:lnTo>
                <a:lnTo>
                  <a:pt x="50040" y="63550"/>
                </a:lnTo>
                <a:lnTo>
                  <a:pt x="50100" y="63580"/>
                </a:lnTo>
                <a:lnTo>
                  <a:pt x="50200" y="63610"/>
                </a:lnTo>
                <a:lnTo>
                  <a:pt x="50270" y="63620"/>
                </a:lnTo>
                <a:lnTo>
                  <a:pt x="50350" y="63620"/>
                </a:lnTo>
                <a:lnTo>
                  <a:pt x="50470" y="63600"/>
                </a:lnTo>
                <a:lnTo>
                  <a:pt x="50660" y="63540"/>
                </a:lnTo>
                <a:lnTo>
                  <a:pt x="50720" y="63540"/>
                </a:lnTo>
                <a:lnTo>
                  <a:pt x="50800" y="63550"/>
                </a:lnTo>
                <a:lnTo>
                  <a:pt x="50850" y="63580"/>
                </a:lnTo>
                <a:lnTo>
                  <a:pt x="50920" y="63590"/>
                </a:lnTo>
                <a:lnTo>
                  <a:pt x="51000" y="63600"/>
                </a:lnTo>
                <a:lnTo>
                  <a:pt x="51110" y="63590"/>
                </a:lnTo>
                <a:lnTo>
                  <a:pt x="51350" y="63530"/>
                </a:lnTo>
                <a:lnTo>
                  <a:pt x="51380" y="63510"/>
                </a:lnTo>
                <a:lnTo>
                  <a:pt x="51400" y="63490"/>
                </a:lnTo>
                <a:lnTo>
                  <a:pt x="51440" y="63420"/>
                </a:lnTo>
                <a:lnTo>
                  <a:pt x="51470" y="63370"/>
                </a:lnTo>
                <a:lnTo>
                  <a:pt x="51500" y="63330"/>
                </a:lnTo>
                <a:lnTo>
                  <a:pt x="51520" y="63320"/>
                </a:lnTo>
                <a:lnTo>
                  <a:pt x="51540" y="63310"/>
                </a:lnTo>
                <a:lnTo>
                  <a:pt x="51570" y="63300"/>
                </a:lnTo>
                <a:lnTo>
                  <a:pt x="51620" y="63310"/>
                </a:lnTo>
                <a:lnTo>
                  <a:pt x="51820" y="63350"/>
                </a:lnTo>
                <a:lnTo>
                  <a:pt x="51940" y="63370"/>
                </a:lnTo>
                <a:lnTo>
                  <a:pt x="52030" y="63410"/>
                </a:lnTo>
                <a:lnTo>
                  <a:pt x="52250" y="63580"/>
                </a:lnTo>
                <a:lnTo>
                  <a:pt x="52400" y="63580"/>
                </a:lnTo>
                <a:lnTo>
                  <a:pt x="52430" y="63590"/>
                </a:lnTo>
                <a:lnTo>
                  <a:pt x="52470" y="63620"/>
                </a:lnTo>
                <a:lnTo>
                  <a:pt x="52790" y="63920"/>
                </a:lnTo>
                <a:lnTo>
                  <a:pt x="53040" y="64130"/>
                </a:lnTo>
                <a:lnTo>
                  <a:pt x="52720" y="64360"/>
                </a:lnTo>
                <a:lnTo>
                  <a:pt x="52550" y="64530"/>
                </a:lnTo>
                <a:lnTo>
                  <a:pt x="52510" y="64600"/>
                </a:lnTo>
                <a:lnTo>
                  <a:pt x="52480" y="64650"/>
                </a:lnTo>
                <a:lnTo>
                  <a:pt x="52340" y="65080"/>
                </a:lnTo>
                <a:lnTo>
                  <a:pt x="52230" y="65350"/>
                </a:lnTo>
                <a:lnTo>
                  <a:pt x="52410" y="65630"/>
                </a:lnTo>
                <a:lnTo>
                  <a:pt x="52440" y="65660"/>
                </a:lnTo>
                <a:lnTo>
                  <a:pt x="52490" y="65690"/>
                </a:lnTo>
                <a:lnTo>
                  <a:pt x="52520" y="65690"/>
                </a:lnTo>
                <a:lnTo>
                  <a:pt x="52550" y="65680"/>
                </a:lnTo>
                <a:lnTo>
                  <a:pt x="52570" y="65670"/>
                </a:lnTo>
                <a:lnTo>
                  <a:pt x="52620" y="65650"/>
                </a:lnTo>
                <a:lnTo>
                  <a:pt x="52650" y="65640"/>
                </a:lnTo>
                <a:lnTo>
                  <a:pt x="52690" y="65640"/>
                </a:lnTo>
                <a:lnTo>
                  <a:pt x="52760" y="65660"/>
                </a:lnTo>
                <a:lnTo>
                  <a:pt x="52790" y="65680"/>
                </a:lnTo>
                <a:lnTo>
                  <a:pt x="52820" y="65700"/>
                </a:lnTo>
                <a:lnTo>
                  <a:pt x="52830" y="65730"/>
                </a:lnTo>
                <a:lnTo>
                  <a:pt x="52890" y="65870"/>
                </a:lnTo>
                <a:lnTo>
                  <a:pt x="52910" y="65920"/>
                </a:lnTo>
                <a:lnTo>
                  <a:pt x="53010" y="66070"/>
                </a:lnTo>
                <a:lnTo>
                  <a:pt x="53250" y="66370"/>
                </a:lnTo>
                <a:lnTo>
                  <a:pt x="53300" y="66450"/>
                </a:lnTo>
                <a:lnTo>
                  <a:pt x="53330" y="66530"/>
                </a:lnTo>
                <a:lnTo>
                  <a:pt x="53340" y="66590"/>
                </a:lnTo>
                <a:lnTo>
                  <a:pt x="53340" y="66690"/>
                </a:lnTo>
                <a:lnTo>
                  <a:pt x="53330" y="66750"/>
                </a:lnTo>
                <a:lnTo>
                  <a:pt x="53310" y="66800"/>
                </a:lnTo>
                <a:lnTo>
                  <a:pt x="53320" y="66850"/>
                </a:lnTo>
                <a:lnTo>
                  <a:pt x="53340" y="66920"/>
                </a:lnTo>
                <a:lnTo>
                  <a:pt x="53450" y="67140"/>
                </a:lnTo>
                <a:lnTo>
                  <a:pt x="53470" y="67190"/>
                </a:lnTo>
                <a:lnTo>
                  <a:pt x="53480" y="67250"/>
                </a:lnTo>
                <a:lnTo>
                  <a:pt x="53480" y="67320"/>
                </a:lnTo>
                <a:lnTo>
                  <a:pt x="53480" y="67340"/>
                </a:lnTo>
                <a:lnTo>
                  <a:pt x="53470" y="67370"/>
                </a:lnTo>
                <a:lnTo>
                  <a:pt x="53440" y="67420"/>
                </a:lnTo>
                <a:lnTo>
                  <a:pt x="53440" y="67440"/>
                </a:lnTo>
                <a:lnTo>
                  <a:pt x="53440" y="67460"/>
                </a:lnTo>
                <a:lnTo>
                  <a:pt x="53440" y="67490"/>
                </a:lnTo>
                <a:lnTo>
                  <a:pt x="53440" y="67510"/>
                </a:lnTo>
                <a:lnTo>
                  <a:pt x="53430" y="67530"/>
                </a:lnTo>
                <a:lnTo>
                  <a:pt x="53420" y="67540"/>
                </a:lnTo>
                <a:lnTo>
                  <a:pt x="53350" y="67530"/>
                </a:lnTo>
                <a:lnTo>
                  <a:pt x="53340" y="67530"/>
                </a:lnTo>
                <a:lnTo>
                  <a:pt x="53320" y="67540"/>
                </a:lnTo>
                <a:lnTo>
                  <a:pt x="53290" y="67570"/>
                </a:lnTo>
                <a:lnTo>
                  <a:pt x="53310" y="67730"/>
                </a:lnTo>
                <a:lnTo>
                  <a:pt x="53310" y="67770"/>
                </a:lnTo>
                <a:lnTo>
                  <a:pt x="53280" y="67930"/>
                </a:lnTo>
                <a:lnTo>
                  <a:pt x="53400" y="68050"/>
                </a:lnTo>
                <a:lnTo>
                  <a:pt x="53540" y="68400"/>
                </a:lnTo>
                <a:lnTo>
                  <a:pt x="53550" y="68480"/>
                </a:lnTo>
                <a:lnTo>
                  <a:pt x="53560" y="68600"/>
                </a:lnTo>
                <a:lnTo>
                  <a:pt x="53520" y="68660"/>
                </a:lnTo>
                <a:lnTo>
                  <a:pt x="53490" y="68650"/>
                </a:lnTo>
                <a:lnTo>
                  <a:pt x="53450" y="68630"/>
                </a:lnTo>
                <a:lnTo>
                  <a:pt x="53300" y="68520"/>
                </a:lnTo>
                <a:lnTo>
                  <a:pt x="53190" y="68470"/>
                </a:lnTo>
                <a:lnTo>
                  <a:pt x="53120" y="68460"/>
                </a:lnTo>
                <a:lnTo>
                  <a:pt x="53060" y="68460"/>
                </a:lnTo>
                <a:lnTo>
                  <a:pt x="53010" y="68490"/>
                </a:lnTo>
                <a:lnTo>
                  <a:pt x="52970" y="68520"/>
                </a:lnTo>
                <a:lnTo>
                  <a:pt x="52940" y="68550"/>
                </a:lnTo>
                <a:lnTo>
                  <a:pt x="52910" y="68600"/>
                </a:lnTo>
                <a:lnTo>
                  <a:pt x="52900" y="68650"/>
                </a:lnTo>
                <a:lnTo>
                  <a:pt x="52890" y="68700"/>
                </a:lnTo>
                <a:lnTo>
                  <a:pt x="52890" y="68760"/>
                </a:lnTo>
                <a:lnTo>
                  <a:pt x="52890" y="68830"/>
                </a:lnTo>
                <a:lnTo>
                  <a:pt x="52920" y="68940"/>
                </a:lnTo>
                <a:lnTo>
                  <a:pt x="52960" y="69030"/>
                </a:lnTo>
                <a:lnTo>
                  <a:pt x="52970" y="69070"/>
                </a:lnTo>
                <a:lnTo>
                  <a:pt x="52980" y="69120"/>
                </a:lnTo>
                <a:lnTo>
                  <a:pt x="52970" y="69180"/>
                </a:lnTo>
                <a:lnTo>
                  <a:pt x="52930" y="69250"/>
                </a:lnTo>
                <a:lnTo>
                  <a:pt x="52840" y="69300"/>
                </a:lnTo>
                <a:lnTo>
                  <a:pt x="52780" y="69330"/>
                </a:lnTo>
                <a:lnTo>
                  <a:pt x="52610" y="69370"/>
                </a:lnTo>
                <a:lnTo>
                  <a:pt x="52500" y="69360"/>
                </a:lnTo>
                <a:lnTo>
                  <a:pt x="52450" y="69370"/>
                </a:lnTo>
                <a:lnTo>
                  <a:pt x="52340" y="69400"/>
                </a:lnTo>
                <a:lnTo>
                  <a:pt x="52290" y="69400"/>
                </a:lnTo>
                <a:lnTo>
                  <a:pt x="52240" y="69390"/>
                </a:lnTo>
                <a:lnTo>
                  <a:pt x="52150" y="69350"/>
                </a:lnTo>
                <a:lnTo>
                  <a:pt x="52120" y="69340"/>
                </a:lnTo>
                <a:lnTo>
                  <a:pt x="52080" y="69360"/>
                </a:lnTo>
                <a:lnTo>
                  <a:pt x="52050" y="69390"/>
                </a:lnTo>
                <a:lnTo>
                  <a:pt x="51970" y="69540"/>
                </a:lnTo>
                <a:lnTo>
                  <a:pt x="51910" y="69610"/>
                </a:lnTo>
                <a:lnTo>
                  <a:pt x="51670" y="69740"/>
                </a:lnTo>
                <a:lnTo>
                  <a:pt x="51610" y="69800"/>
                </a:lnTo>
                <a:lnTo>
                  <a:pt x="51590" y="69840"/>
                </a:lnTo>
                <a:lnTo>
                  <a:pt x="51620" y="69890"/>
                </a:lnTo>
                <a:lnTo>
                  <a:pt x="51740" y="70020"/>
                </a:lnTo>
                <a:lnTo>
                  <a:pt x="51780" y="70040"/>
                </a:lnTo>
                <a:lnTo>
                  <a:pt x="51840" y="70060"/>
                </a:lnTo>
                <a:lnTo>
                  <a:pt x="51900" y="70070"/>
                </a:lnTo>
                <a:lnTo>
                  <a:pt x="51980" y="70100"/>
                </a:lnTo>
                <a:lnTo>
                  <a:pt x="51990" y="70120"/>
                </a:lnTo>
                <a:lnTo>
                  <a:pt x="51960" y="70160"/>
                </a:lnTo>
                <a:lnTo>
                  <a:pt x="51790" y="70340"/>
                </a:lnTo>
                <a:lnTo>
                  <a:pt x="51690" y="70330"/>
                </a:lnTo>
                <a:lnTo>
                  <a:pt x="51630" y="70310"/>
                </a:lnTo>
                <a:lnTo>
                  <a:pt x="51560" y="70280"/>
                </a:lnTo>
                <a:lnTo>
                  <a:pt x="51420" y="70270"/>
                </a:lnTo>
                <a:lnTo>
                  <a:pt x="51350" y="70250"/>
                </a:lnTo>
                <a:lnTo>
                  <a:pt x="51300" y="70220"/>
                </a:lnTo>
                <a:lnTo>
                  <a:pt x="51270" y="70180"/>
                </a:lnTo>
                <a:lnTo>
                  <a:pt x="51200" y="70030"/>
                </a:lnTo>
                <a:lnTo>
                  <a:pt x="51170" y="69990"/>
                </a:lnTo>
                <a:lnTo>
                  <a:pt x="51120" y="69960"/>
                </a:lnTo>
                <a:lnTo>
                  <a:pt x="51080" y="69950"/>
                </a:lnTo>
                <a:lnTo>
                  <a:pt x="51030" y="69960"/>
                </a:lnTo>
                <a:lnTo>
                  <a:pt x="50840" y="70040"/>
                </a:lnTo>
                <a:lnTo>
                  <a:pt x="50600" y="70100"/>
                </a:lnTo>
                <a:lnTo>
                  <a:pt x="50570" y="70120"/>
                </a:lnTo>
                <a:lnTo>
                  <a:pt x="50540" y="70150"/>
                </a:lnTo>
                <a:lnTo>
                  <a:pt x="50400" y="70620"/>
                </a:lnTo>
                <a:lnTo>
                  <a:pt x="50420" y="70660"/>
                </a:lnTo>
                <a:lnTo>
                  <a:pt x="50450" y="70700"/>
                </a:lnTo>
                <a:lnTo>
                  <a:pt x="50490" y="70730"/>
                </a:lnTo>
                <a:lnTo>
                  <a:pt x="50630" y="70800"/>
                </a:lnTo>
                <a:lnTo>
                  <a:pt x="50700" y="70860"/>
                </a:lnTo>
                <a:lnTo>
                  <a:pt x="50720" y="70880"/>
                </a:lnTo>
                <a:lnTo>
                  <a:pt x="50730" y="70900"/>
                </a:lnTo>
                <a:lnTo>
                  <a:pt x="50750" y="70960"/>
                </a:lnTo>
                <a:lnTo>
                  <a:pt x="50770" y="71000"/>
                </a:lnTo>
                <a:lnTo>
                  <a:pt x="50800" y="71040"/>
                </a:lnTo>
                <a:lnTo>
                  <a:pt x="50830" y="71080"/>
                </a:lnTo>
                <a:lnTo>
                  <a:pt x="50910" y="71140"/>
                </a:lnTo>
                <a:lnTo>
                  <a:pt x="50950" y="71170"/>
                </a:lnTo>
                <a:lnTo>
                  <a:pt x="50980" y="71200"/>
                </a:lnTo>
                <a:lnTo>
                  <a:pt x="51000" y="71230"/>
                </a:lnTo>
                <a:lnTo>
                  <a:pt x="51030" y="71290"/>
                </a:lnTo>
                <a:lnTo>
                  <a:pt x="51060" y="71380"/>
                </a:lnTo>
                <a:lnTo>
                  <a:pt x="51040" y="71760"/>
                </a:lnTo>
                <a:lnTo>
                  <a:pt x="51070" y="71920"/>
                </a:lnTo>
                <a:lnTo>
                  <a:pt x="51250" y="72310"/>
                </a:lnTo>
                <a:lnTo>
                  <a:pt x="51360" y="72660"/>
                </a:lnTo>
                <a:lnTo>
                  <a:pt x="51400" y="72920"/>
                </a:lnTo>
                <a:lnTo>
                  <a:pt x="51350" y="73510"/>
                </a:lnTo>
                <a:lnTo>
                  <a:pt x="51330" y="73600"/>
                </a:lnTo>
                <a:lnTo>
                  <a:pt x="51290" y="73670"/>
                </a:lnTo>
                <a:lnTo>
                  <a:pt x="51250" y="73700"/>
                </a:lnTo>
                <a:lnTo>
                  <a:pt x="51170" y="73710"/>
                </a:lnTo>
                <a:lnTo>
                  <a:pt x="50910" y="73690"/>
                </a:lnTo>
                <a:lnTo>
                  <a:pt x="50090" y="73860"/>
                </a:lnTo>
                <a:lnTo>
                  <a:pt x="49890" y="73950"/>
                </a:lnTo>
                <a:lnTo>
                  <a:pt x="49780" y="74030"/>
                </a:lnTo>
                <a:lnTo>
                  <a:pt x="49730" y="74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