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Cusco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Peru • State Map | Fully Editable Vector Shape</a:t>
            </a:r>
          </a:p>
        </p:txBody>
      </p:sp>
      <p:sp>
        <p:nvSpPr>
          <p:cNvPr id="101" name="Cusc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3810" y="59970"/>
                </a:moveTo>
                <a:lnTo>
                  <a:pt x="63790" y="60280"/>
                </a:lnTo>
                <a:lnTo>
                  <a:pt x="63710" y="60540"/>
                </a:lnTo>
                <a:lnTo>
                  <a:pt x="63070" y="61730"/>
                </a:lnTo>
                <a:lnTo>
                  <a:pt x="62990" y="62000"/>
                </a:lnTo>
                <a:lnTo>
                  <a:pt x="62970" y="62200"/>
                </a:lnTo>
                <a:lnTo>
                  <a:pt x="62900" y="62510"/>
                </a:lnTo>
                <a:lnTo>
                  <a:pt x="62860" y="62650"/>
                </a:lnTo>
                <a:lnTo>
                  <a:pt x="62820" y="62830"/>
                </a:lnTo>
                <a:lnTo>
                  <a:pt x="62820" y="62910"/>
                </a:lnTo>
                <a:lnTo>
                  <a:pt x="62900" y="63320"/>
                </a:lnTo>
                <a:lnTo>
                  <a:pt x="62920" y="63370"/>
                </a:lnTo>
                <a:lnTo>
                  <a:pt x="62930" y="63400"/>
                </a:lnTo>
                <a:lnTo>
                  <a:pt x="62950" y="63420"/>
                </a:lnTo>
                <a:lnTo>
                  <a:pt x="63040" y="63510"/>
                </a:lnTo>
                <a:lnTo>
                  <a:pt x="63440" y="63760"/>
                </a:lnTo>
                <a:lnTo>
                  <a:pt x="63790" y="63930"/>
                </a:lnTo>
                <a:lnTo>
                  <a:pt x="63850" y="63980"/>
                </a:lnTo>
                <a:lnTo>
                  <a:pt x="63900" y="64060"/>
                </a:lnTo>
                <a:lnTo>
                  <a:pt x="63950" y="64170"/>
                </a:lnTo>
                <a:lnTo>
                  <a:pt x="64080" y="64680"/>
                </a:lnTo>
                <a:lnTo>
                  <a:pt x="64130" y="64760"/>
                </a:lnTo>
                <a:lnTo>
                  <a:pt x="64170" y="64830"/>
                </a:lnTo>
                <a:lnTo>
                  <a:pt x="64230" y="64880"/>
                </a:lnTo>
                <a:lnTo>
                  <a:pt x="64370" y="64940"/>
                </a:lnTo>
                <a:lnTo>
                  <a:pt x="64520" y="64970"/>
                </a:lnTo>
                <a:lnTo>
                  <a:pt x="64590" y="64970"/>
                </a:lnTo>
                <a:lnTo>
                  <a:pt x="64650" y="64990"/>
                </a:lnTo>
                <a:lnTo>
                  <a:pt x="64700" y="65010"/>
                </a:lnTo>
                <a:lnTo>
                  <a:pt x="64750" y="65040"/>
                </a:lnTo>
                <a:lnTo>
                  <a:pt x="64810" y="65110"/>
                </a:lnTo>
                <a:lnTo>
                  <a:pt x="64850" y="65170"/>
                </a:lnTo>
                <a:lnTo>
                  <a:pt x="64960" y="65400"/>
                </a:lnTo>
                <a:lnTo>
                  <a:pt x="65120" y="65780"/>
                </a:lnTo>
                <a:lnTo>
                  <a:pt x="65190" y="66010"/>
                </a:lnTo>
                <a:lnTo>
                  <a:pt x="65230" y="66180"/>
                </a:lnTo>
                <a:lnTo>
                  <a:pt x="65220" y="66290"/>
                </a:lnTo>
                <a:lnTo>
                  <a:pt x="65140" y="66510"/>
                </a:lnTo>
                <a:lnTo>
                  <a:pt x="65120" y="66600"/>
                </a:lnTo>
                <a:lnTo>
                  <a:pt x="65120" y="66730"/>
                </a:lnTo>
                <a:lnTo>
                  <a:pt x="65150" y="66810"/>
                </a:lnTo>
                <a:lnTo>
                  <a:pt x="65200" y="66890"/>
                </a:lnTo>
                <a:lnTo>
                  <a:pt x="65320" y="67140"/>
                </a:lnTo>
                <a:lnTo>
                  <a:pt x="65400" y="67270"/>
                </a:lnTo>
                <a:lnTo>
                  <a:pt x="65550" y="67380"/>
                </a:lnTo>
                <a:lnTo>
                  <a:pt x="65680" y="67440"/>
                </a:lnTo>
                <a:lnTo>
                  <a:pt x="66590" y="67730"/>
                </a:lnTo>
                <a:lnTo>
                  <a:pt x="66700" y="67740"/>
                </a:lnTo>
                <a:lnTo>
                  <a:pt x="66790" y="67740"/>
                </a:lnTo>
                <a:lnTo>
                  <a:pt x="67040" y="67720"/>
                </a:lnTo>
                <a:lnTo>
                  <a:pt x="67140" y="67720"/>
                </a:lnTo>
                <a:lnTo>
                  <a:pt x="67200" y="67740"/>
                </a:lnTo>
                <a:lnTo>
                  <a:pt x="67260" y="67760"/>
                </a:lnTo>
                <a:lnTo>
                  <a:pt x="67370" y="67850"/>
                </a:lnTo>
                <a:lnTo>
                  <a:pt x="67460" y="67900"/>
                </a:lnTo>
                <a:lnTo>
                  <a:pt x="67980" y="68100"/>
                </a:lnTo>
                <a:lnTo>
                  <a:pt x="68720" y="68300"/>
                </a:lnTo>
                <a:lnTo>
                  <a:pt x="68800" y="68340"/>
                </a:lnTo>
                <a:lnTo>
                  <a:pt x="69410" y="68740"/>
                </a:lnTo>
                <a:lnTo>
                  <a:pt x="69480" y="68760"/>
                </a:lnTo>
                <a:lnTo>
                  <a:pt x="69640" y="68780"/>
                </a:lnTo>
                <a:lnTo>
                  <a:pt x="69770" y="68770"/>
                </a:lnTo>
                <a:lnTo>
                  <a:pt x="71140" y="69020"/>
                </a:lnTo>
                <a:lnTo>
                  <a:pt x="71750" y="68980"/>
                </a:lnTo>
                <a:lnTo>
                  <a:pt x="71850" y="68940"/>
                </a:lnTo>
                <a:lnTo>
                  <a:pt x="71910" y="68890"/>
                </a:lnTo>
                <a:lnTo>
                  <a:pt x="71910" y="68830"/>
                </a:lnTo>
                <a:lnTo>
                  <a:pt x="71870" y="68780"/>
                </a:lnTo>
                <a:lnTo>
                  <a:pt x="71750" y="68700"/>
                </a:lnTo>
                <a:lnTo>
                  <a:pt x="71680" y="68660"/>
                </a:lnTo>
                <a:lnTo>
                  <a:pt x="71640" y="68600"/>
                </a:lnTo>
                <a:lnTo>
                  <a:pt x="71610" y="68540"/>
                </a:lnTo>
                <a:lnTo>
                  <a:pt x="71630" y="68470"/>
                </a:lnTo>
                <a:lnTo>
                  <a:pt x="71680" y="68440"/>
                </a:lnTo>
                <a:lnTo>
                  <a:pt x="71760" y="68430"/>
                </a:lnTo>
                <a:lnTo>
                  <a:pt x="71910" y="68440"/>
                </a:lnTo>
                <a:lnTo>
                  <a:pt x="72140" y="68490"/>
                </a:lnTo>
                <a:lnTo>
                  <a:pt x="72400" y="68460"/>
                </a:lnTo>
                <a:lnTo>
                  <a:pt x="72560" y="68480"/>
                </a:lnTo>
                <a:lnTo>
                  <a:pt x="72720" y="68510"/>
                </a:lnTo>
                <a:lnTo>
                  <a:pt x="72590" y="69070"/>
                </a:lnTo>
                <a:lnTo>
                  <a:pt x="72570" y="69250"/>
                </a:lnTo>
                <a:lnTo>
                  <a:pt x="72650" y="69550"/>
                </a:lnTo>
                <a:lnTo>
                  <a:pt x="72650" y="69610"/>
                </a:lnTo>
                <a:lnTo>
                  <a:pt x="72650" y="69670"/>
                </a:lnTo>
                <a:lnTo>
                  <a:pt x="72610" y="69800"/>
                </a:lnTo>
                <a:lnTo>
                  <a:pt x="72490" y="70090"/>
                </a:lnTo>
                <a:lnTo>
                  <a:pt x="72410" y="70200"/>
                </a:lnTo>
                <a:lnTo>
                  <a:pt x="72120" y="70500"/>
                </a:lnTo>
                <a:lnTo>
                  <a:pt x="71990" y="70620"/>
                </a:lnTo>
                <a:lnTo>
                  <a:pt x="71890" y="70740"/>
                </a:lnTo>
                <a:lnTo>
                  <a:pt x="71810" y="70840"/>
                </a:lnTo>
                <a:lnTo>
                  <a:pt x="71670" y="71100"/>
                </a:lnTo>
                <a:lnTo>
                  <a:pt x="71210" y="72200"/>
                </a:lnTo>
                <a:lnTo>
                  <a:pt x="71130" y="72340"/>
                </a:lnTo>
                <a:lnTo>
                  <a:pt x="71060" y="72390"/>
                </a:lnTo>
                <a:lnTo>
                  <a:pt x="70930" y="72430"/>
                </a:lnTo>
                <a:lnTo>
                  <a:pt x="70540" y="72490"/>
                </a:lnTo>
                <a:lnTo>
                  <a:pt x="70460" y="72540"/>
                </a:lnTo>
                <a:lnTo>
                  <a:pt x="70420" y="72790"/>
                </a:lnTo>
                <a:lnTo>
                  <a:pt x="70400" y="73050"/>
                </a:lnTo>
                <a:lnTo>
                  <a:pt x="70300" y="73470"/>
                </a:lnTo>
                <a:lnTo>
                  <a:pt x="70340" y="73540"/>
                </a:lnTo>
                <a:lnTo>
                  <a:pt x="70390" y="73610"/>
                </a:lnTo>
                <a:lnTo>
                  <a:pt x="70450" y="73660"/>
                </a:lnTo>
                <a:lnTo>
                  <a:pt x="70500" y="73770"/>
                </a:lnTo>
                <a:lnTo>
                  <a:pt x="70500" y="73890"/>
                </a:lnTo>
                <a:lnTo>
                  <a:pt x="70390" y="74550"/>
                </a:lnTo>
                <a:lnTo>
                  <a:pt x="70350" y="74670"/>
                </a:lnTo>
                <a:lnTo>
                  <a:pt x="70270" y="74860"/>
                </a:lnTo>
                <a:lnTo>
                  <a:pt x="70110" y="75470"/>
                </a:lnTo>
                <a:lnTo>
                  <a:pt x="70090" y="75520"/>
                </a:lnTo>
                <a:lnTo>
                  <a:pt x="70060" y="75550"/>
                </a:lnTo>
                <a:lnTo>
                  <a:pt x="70020" y="75580"/>
                </a:lnTo>
                <a:lnTo>
                  <a:pt x="69760" y="75570"/>
                </a:lnTo>
                <a:lnTo>
                  <a:pt x="69720" y="75600"/>
                </a:lnTo>
                <a:lnTo>
                  <a:pt x="69670" y="75640"/>
                </a:lnTo>
                <a:lnTo>
                  <a:pt x="69590" y="75870"/>
                </a:lnTo>
                <a:lnTo>
                  <a:pt x="69560" y="76020"/>
                </a:lnTo>
                <a:lnTo>
                  <a:pt x="69580" y="76100"/>
                </a:lnTo>
                <a:lnTo>
                  <a:pt x="69630" y="76200"/>
                </a:lnTo>
                <a:lnTo>
                  <a:pt x="69630" y="76250"/>
                </a:lnTo>
                <a:lnTo>
                  <a:pt x="69620" y="76300"/>
                </a:lnTo>
                <a:lnTo>
                  <a:pt x="69600" y="76330"/>
                </a:lnTo>
                <a:lnTo>
                  <a:pt x="69540" y="76380"/>
                </a:lnTo>
                <a:lnTo>
                  <a:pt x="69510" y="76400"/>
                </a:lnTo>
                <a:lnTo>
                  <a:pt x="69420" y="76490"/>
                </a:lnTo>
                <a:lnTo>
                  <a:pt x="69360" y="76560"/>
                </a:lnTo>
                <a:lnTo>
                  <a:pt x="69310" y="76600"/>
                </a:lnTo>
                <a:lnTo>
                  <a:pt x="69260" y="76640"/>
                </a:lnTo>
                <a:lnTo>
                  <a:pt x="69210" y="76650"/>
                </a:lnTo>
                <a:lnTo>
                  <a:pt x="69080" y="76660"/>
                </a:lnTo>
                <a:lnTo>
                  <a:pt x="68990" y="76680"/>
                </a:lnTo>
                <a:lnTo>
                  <a:pt x="68960" y="76750"/>
                </a:lnTo>
                <a:lnTo>
                  <a:pt x="68960" y="76800"/>
                </a:lnTo>
                <a:lnTo>
                  <a:pt x="68970" y="76850"/>
                </a:lnTo>
                <a:lnTo>
                  <a:pt x="69000" y="76890"/>
                </a:lnTo>
                <a:lnTo>
                  <a:pt x="69110" y="77060"/>
                </a:lnTo>
                <a:lnTo>
                  <a:pt x="69200" y="77160"/>
                </a:lnTo>
                <a:lnTo>
                  <a:pt x="69240" y="77200"/>
                </a:lnTo>
                <a:lnTo>
                  <a:pt x="69290" y="77220"/>
                </a:lnTo>
                <a:lnTo>
                  <a:pt x="69340" y="77220"/>
                </a:lnTo>
                <a:lnTo>
                  <a:pt x="69400" y="77220"/>
                </a:lnTo>
                <a:lnTo>
                  <a:pt x="69470" y="77220"/>
                </a:lnTo>
                <a:lnTo>
                  <a:pt x="69570" y="77280"/>
                </a:lnTo>
                <a:lnTo>
                  <a:pt x="69610" y="77340"/>
                </a:lnTo>
                <a:lnTo>
                  <a:pt x="69620" y="77400"/>
                </a:lnTo>
                <a:lnTo>
                  <a:pt x="69570" y="77630"/>
                </a:lnTo>
                <a:lnTo>
                  <a:pt x="69570" y="77700"/>
                </a:lnTo>
                <a:lnTo>
                  <a:pt x="69590" y="77790"/>
                </a:lnTo>
                <a:lnTo>
                  <a:pt x="69640" y="77960"/>
                </a:lnTo>
                <a:lnTo>
                  <a:pt x="69650" y="78050"/>
                </a:lnTo>
                <a:lnTo>
                  <a:pt x="69650" y="78120"/>
                </a:lnTo>
                <a:lnTo>
                  <a:pt x="69540" y="78300"/>
                </a:lnTo>
                <a:lnTo>
                  <a:pt x="69500" y="78400"/>
                </a:lnTo>
                <a:lnTo>
                  <a:pt x="69490" y="78550"/>
                </a:lnTo>
                <a:lnTo>
                  <a:pt x="69570" y="78650"/>
                </a:lnTo>
                <a:lnTo>
                  <a:pt x="69570" y="78680"/>
                </a:lnTo>
                <a:lnTo>
                  <a:pt x="69570" y="78700"/>
                </a:lnTo>
                <a:lnTo>
                  <a:pt x="69550" y="78780"/>
                </a:lnTo>
                <a:lnTo>
                  <a:pt x="69530" y="78840"/>
                </a:lnTo>
                <a:lnTo>
                  <a:pt x="69510" y="78950"/>
                </a:lnTo>
                <a:lnTo>
                  <a:pt x="69520" y="79020"/>
                </a:lnTo>
                <a:lnTo>
                  <a:pt x="69540" y="79080"/>
                </a:lnTo>
                <a:lnTo>
                  <a:pt x="69570" y="79120"/>
                </a:lnTo>
                <a:lnTo>
                  <a:pt x="69610" y="79210"/>
                </a:lnTo>
                <a:lnTo>
                  <a:pt x="69660" y="79340"/>
                </a:lnTo>
                <a:lnTo>
                  <a:pt x="69690" y="79510"/>
                </a:lnTo>
                <a:lnTo>
                  <a:pt x="69680" y="79910"/>
                </a:lnTo>
                <a:lnTo>
                  <a:pt x="69660" y="79980"/>
                </a:lnTo>
                <a:lnTo>
                  <a:pt x="69630" y="80030"/>
                </a:lnTo>
                <a:lnTo>
                  <a:pt x="69600" y="80050"/>
                </a:lnTo>
                <a:lnTo>
                  <a:pt x="69520" y="80080"/>
                </a:lnTo>
                <a:lnTo>
                  <a:pt x="69490" y="80090"/>
                </a:lnTo>
                <a:lnTo>
                  <a:pt x="69430" y="80140"/>
                </a:lnTo>
                <a:lnTo>
                  <a:pt x="69340" y="80060"/>
                </a:lnTo>
                <a:lnTo>
                  <a:pt x="69240" y="79910"/>
                </a:lnTo>
                <a:lnTo>
                  <a:pt x="69160" y="79830"/>
                </a:lnTo>
                <a:lnTo>
                  <a:pt x="69030" y="79720"/>
                </a:lnTo>
                <a:lnTo>
                  <a:pt x="68950" y="79680"/>
                </a:lnTo>
                <a:lnTo>
                  <a:pt x="68810" y="79630"/>
                </a:lnTo>
                <a:lnTo>
                  <a:pt x="68740" y="79600"/>
                </a:lnTo>
                <a:lnTo>
                  <a:pt x="68710" y="79550"/>
                </a:lnTo>
                <a:lnTo>
                  <a:pt x="68690" y="79510"/>
                </a:lnTo>
                <a:lnTo>
                  <a:pt x="68710" y="79290"/>
                </a:lnTo>
                <a:lnTo>
                  <a:pt x="68730" y="79180"/>
                </a:lnTo>
                <a:lnTo>
                  <a:pt x="68730" y="79110"/>
                </a:lnTo>
                <a:lnTo>
                  <a:pt x="68720" y="79060"/>
                </a:lnTo>
                <a:lnTo>
                  <a:pt x="68680" y="78970"/>
                </a:lnTo>
                <a:lnTo>
                  <a:pt x="68650" y="78910"/>
                </a:lnTo>
                <a:lnTo>
                  <a:pt x="68610" y="78870"/>
                </a:lnTo>
                <a:lnTo>
                  <a:pt x="68570" y="78840"/>
                </a:lnTo>
                <a:lnTo>
                  <a:pt x="68520" y="78820"/>
                </a:lnTo>
                <a:lnTo>
                  <a:pt x="68470" y="78810"/>
                </a:lnTo>
                <a:lnTo>
                  <a:pt x="68420" y="78810"/>
                </a:lnTo>
                <a:lnTo>
                  <a:pt x="68370" y="78820"/>
                </a:lnTo>
                <a:lnTo>
                  <a:pt x="68330" y="78840"/>
                </a:lnTo>
                <a:lnTo>
                  <a:pt x="68290" y="78870"/>
                </a:lnTo>
                <a:lnTo>
                  <a:pt x="68150" y="79020"/>
                </a:lnTo>
                <a:lnTo>
                  <a:pt x="68110" y="79040"/>
                </a:lnTo>
                <a:lnTo>
                  <a:pt x="68050" y="79040"/>
                </a:lnTo>
                <a:lnTo>
                  <a:pt x="67980" y="79020"/>
                </a:lnTo>
                <a:lnTo>
                  <a:pt x="67930" y="78990"/>
                </a:lnTo>
                <a:lnTo>
                  <a:pt x="67650" y="78740"/>
                </a:lnTo>
                <a:lnTo>
                  <a:pt x="67580" y="78690"/>
                </a:lnTo>
                <a:lnTo>
                  <a:pt x="67510" y="78670"/>
                </a:lnTo>
                <a:lnTo>
                  <a:pt x="67400" y="78690"/>
                </a:lnTo>
                <a:lnTo>
                  <a:pt x="67320" y="78670"/>
                </a:lnTo>
                <a:lnTo>
                  <a:pt x="67170" y="78550"/>
                </a:lnTo>
                <a:lnTo>
                  <a:pt x="67110" y="78540"/>
                </a:lnTo>
                <a:lnTo>
                  <a:pt x="67070" y="78560"/>
                </a:lnTo>
                <a:lnTo>
                  <a:pt x="67070" y="78600"/>
                </a:lnTo>
                <a:lnTo>
                  <a:pt x="67080" y="78650"/>
                </a:lnTo>
                <a:lnTo>
                  <a:pt x="67100" y="78690"/>
                </a:lnTo>
                <a:lnTo>
                  <a:pt x="67110" y="78740"/>
                </a:lnTo>
                <a:lnTo>
                  <a:pt x="67100" y="78780"/>
                </a:lnTo>
                <a:lnTo>
                  <a:pt x="67070" y="78820"/>
                </a:lnTo>
                <a:lnTo>
                  <a:pt x="67020" y="78840"/>
                </a:lnTo>
                <a:lnTo>
                  <a:pt x="66960" y="78850"/>
                </a:lnTo>
                <a:lnTo>
                  <a:pt x="66900" y="78850"/>
                </a:lnTo>
                <a:lnTo>
                  <a:pt x="66790" y="78840"/>
                </a:lnTo>
                <a:lnTo>
                  <a:pt x="66730" y="78840"/>
                </a:lnTo>
                <a:lnTo>
                  <a:pt x="66620" y="78860"/>
                </a:lnTo>
                <a:lnTo>
                  <a:pt x="66570" y="78870"/>
                </a:lnTo>
                <a:lnTo>
                  <a:pt x="66490" y="78910"/>
                </a:lnTo>
                <a:lnTo>
                  <a:pt x="66360" y="79010"/>
                </a:lnTo>
                <a:lnTo>
                  <a:pt x="66320" y="79020"/>
                </a:lnTo>
                <a:lnTo>
                  <a:pt x="66270" y="79010"/>
                </a:lnTo>
                <a:lnTo>
                  <a:pt x="66210" y="78970"/>
                </a:lnTo>
                <a:lnTo>
                  <a:pt x="66160" y="78950"/>
                </a:lnTo>
                <a:lnTo>
                  <a:pt x="65550" y="78790"/>
                </a:lnTo>
                <a:lnTo>
                  <a:pt x="65420" y="78730"/>
                </a:lnTo>
                <a:lnTo>
                  <a:pt x="65360" y="78670"/>
                </a:lnTo>
                <a:lnTo>
                  <a:pt x="65370" y="78620"/>
                </a:lnTo>
                <a:lnTo>
                  <a:pt x="65420" y="78530"/>
                </a:lnTo>
                <a:lnTo>
                  <a:pt x="65430" y="78490"/>
                </a:lnTo>
                <a:lnTo>
                  <a:pt x="65440" y="78450"/>
                </a:lnTo>
                <a:lnTo>
                  <a:pt x="65430" y="78410"/>
                </a:lnTo>
                <a:lnTo>
                  <a:pt x="65390" y="78140"/>
                </a:lnTo>
                <a:lnTo>
                  <a:pt x="65390" y="78090"/>
                </a:lnTo>
                <a:lnTo>
                  <a:pt x="65420" y="78050"/>
                </a:lnTo>
                <a:lnTo>
                  <a:pt x="65460" y="78020"/>
                </a:lnTo>
                <a:lnTo>
                  <a:pt x="65550" y="77970"/>
                </a:lnTo>
                <a:lnTo>
                  <a:pt x="65580" y="77940"/>
                </a:lnTo>
                <a:lnTo>
                  <a:pt x="65610" y="77900"/>
                </a:lnTo>
                <a:lnTo>
                  <a:pt x="65630" y="77860"/>
                </a:lnTo>
                <a:lnTo>
                  <a:pt x="65640" y="77810"/>
                </a:lnTo>
                <a:lnTo>
                  <a:pt x="65620" y="77770"/>
                </a:lnTo>
                <a:lnTo>
                  <a:pt x="65570" y="77760"/>
                </a:lnTo>
                <a:lnTo>
                  <a:pt x="65500" y="77750"/>
                </a:lnTo>
                <a:lnTo>
                  <a:pt x="65400" y="77720"/>
                </a:lnTo>
                <a:lnTo>
                  <a:pt x="65340" y="77690"/>
                </a:lnTo>
                <a:lnTo>
                  <a:pt x="65290" y="77650"/>
                </a:lnTo>
                <a:lnTo>
                  <a:pt x="65260" y="77610"/>
                </a:lnTo>
                <a:lnTo>
                  <a:pt x="65230" y="77570"/>
                </a:lnTo>
                <a:lnTo>
                  <a:pt x="65170" y="77410"/>
                </a:lnTo>
                <a:lnTo>
                  <a:pt x="65070" y="77270"/>
                </a:lnTo>
                <a:lnTo>
                  <a:pt x="64840" y="76940"/>
                </a:lnTo>
                <a:lnTo>
                  <a:pt x="64740" y="76830"/>
                </a:lnTo>
                <a:lnTo>
                  <a:pt x="64700" y="76810"/>
                </a:lnTo>
                <a:lnTo>
                  <a:pt x="64680" y="76790"/>
                </a:lnTo>
                <a:lnTo>
                  <a:pt x="64640" y="76780"/>
                </a:lnTo>
                <a:lnTo>
                  <a:pt x="64590" y="76780"/>
                </a:lnTo>
                <a:lnTo>
                  <a:pt x="64540" y="76790"/>
                </a:lnTo>
                <a:lnTo>
                  <a:pt x="64510" y="76830"/>
                </a:lnTo>
                <a:lnTo>
                  <a:pt x="64490" y="76870"/>
                </a:lnTo>
                <a:lnTo>
                  <a:pt x="64470" y="76920"/>
                </a:lnTo>
                <a:lnTo>
                  <a:pt x="64470" y="76970"/>
                </a:lnTo>
                <a:lnTo>
                  <a:pt x="64480" y="77020"/>
                </a:lnTo>
                <a:lnTo>
                  <a:pt x="64540" y="77100"/>
                </a:lnTo>
                <a:lnTo>
                  <a:pt x="64560" y="77150"/>
                </a:lnTo>
                <a:lnTo>
                  <a:pt x="64570" y="77200"/>
                </a:lnTo>
                <a:lnTo>
                  <a:pt x="64580" y="77250"/>
                </a:lnTo>
                <a:lnTo>
                  <a:pt x="64580" y="77350"/>
                </a:lnTo>
                <a:lnTo>
                  <a:pt x="64560" y="77400"/>
                </a:lnTo>
                <a:lnTo>
                  <a:pt x="64510" y="77510"/>
                </a:lnTo>
                <a:lnTo>
                  <a:pt x="64490" y="77560"/>
                </a:lnTo>
                <a:lnTo>
                  <a:pt x="64490" y="77610"/>
                </a:lnTo>
                <a:lnTo>
                  <a:pt x="64480" y="77650"/>
                </a:lnTo>
                <a:lnTo>
                  <a:pt x="64360" y="77840"/>
                </a:lnTo>
                <a:lnTo>
                  <a:pt x="64310" y="77860"/>
                </a:lnTo>
                <a:lnTo>
                  <a:pt x="64260" y="77850"/>
                </a:lnTo>
                <a:lnTo>
                  <a:pt x="64220" y="77830"/>
                </a:lnTo>
                <a:lnTo>
                  <a:pt x="64190" y="77790"/>
                </a:lnTo>
                <a:lnTo>
                  <a:pt x="64160" y="77750"/>
                </a:lnTo>
                <a:lnTo>
                  <a:pt x="64140" y="77700"/>
                </a:lnTo>
                <a:lnTo>
                  <a:pt x="64080" y="77550"/>
                </a:lnTo>
                <a:lnTo>
                  <a:pt x="64060" y="77500"/>
                </a:lnTo>
                <a:lnTo>
                  <a:pt x="64020" y="77470"/>
                </a:lnTo>
                <a:lnTo>
                  <a:pt x="63980" y="77440"/>
                </a:lnTo>
                <a:lnTo>
                  <a:pt x="63910" y="77430"/>
                </a:lnTo>
                <a:lnTo>
                  <a:pt x="63860" y="77440"/>
                </a:lnTo>
                <a:lnTo>
                  <a:pt x="63740" y="77500"/>
                </a:lnTo>
                <a:lnTo>
                  <a:pt x="63640" y="77540"/>
                </a:lnTo>
                <a:lnTo>
                  <a:pt x="63520" y="77560"/>
                </a:lnTo>
                <a:lnTo>
                  <a:pt x="63380" y="77580"/>
                </a:lnTo>
                <a:lnTo>
                  <a:pt x="63060" y="77660"/>
                </a:lnTo>
                <a:lnTo>
                  <a:pt x="62750" y="77580"/>
                </a:lnTo>
                <a:lnTo>
                  <a:pt x="62630" y="77510"/>
                </a:lnTo>
                <a:lnTo>
                  <a:pt x="62330" y="77130"/>
                </a:lnTo>
                <a:lnTo>
                  <a:pt x="62300" y="77080"/>
                </a:lnTo>
                <a:lnTo>
                  <a:pt x="62290" y="77030"/>
                </a:lnTo>
                <a:lnTo>
                  <a:pt x="62290" y="76990"/>
                </a:lnTo>
                <a:lnTo>
                  <a:pt x="62310" y="76890"/>
                </a:lnTo>
                <a:lnTo>
                  <a:pt x="62320" y="76800"/>
                </a:lnTo>
                <a:lnTo>
                  <a:pt x="62340" y="76680"/>
                </a:lnTo>
                <a:lnTo>
                  <a:pt x="62350" y="76560"/>
                </a:lnTo>
                <a:lnTo>
                  <a:pt x="62340" y="76500"/>
                </a:lnTo>
                <a:lnTo>
                  <a:pt x="62320" y="76450"/>
                </a:lnTo>
                <a:lnTo>
                  <a:pt x="62250" y="76320"/>
                </a:lnTo>
                <a:lnTo>
                  <a:pt x="62240" y="76270"/>
                </a:lnTo>
                <a:lnTo>
                  <a:pt x="62240" y="76210"/>
                </a:lnTo>
                <a:lnTo>
                  <a:pt x="62250" y="76160"/>
                </a:lnTo>
                <a:lnTo>
                  <a:pt x="62280" y="76110"/>
                </a:lnTo>
                <a:lnTo>
                  <a:pt x="62310" y="76070"/>
                </a:lnTo>
                <a:lnTo>
                  <a:pt x="62360" y="76010"/>
                </a:lnTo>
                <a:lnTo>
                  <a:pt x="62410" y="75970"/>
                </a:lnTo>
                <a:lnTo>
                  <a:pt x="62480" y="75940"/>
                </a:lnTo>
                <a:lnTo>
                  <a:pt x="62590" y="75910"/>
                </a:lnTo>
                <a:lnTo>
                  <a:pt x="62670" y="75870"/>
                </a:lnTo>
                <a:lnTo>
                  <a:pt x="62750" y="75810"/>
                </a:lnTo>
                <a:lnTo>
                  <a:pt x="62790" y="75750"/>
                </a:lnTo>
                <a:lnTo>
                  <a:pt x="62820" y="75700"/>
                </a:lnTo>
                <a:lnTo>
                  <a:pt x="62860" y="75660"/>
                </a:lnTo>
                <a:lnTo>
                  <a:pt x="62910" y="75630"/>
                </a:lnTo>
                <a:lnTo>
                  <a:pt x="63010" y="75610"/>
                </a:lnTo>
                <a:lnTo>
                  <a:pt x="63100" y="75590"/>
                </a:lnTo>
                <a:lnTo>
                  <a:pt x="63160" y="75550"/>
                </a:lnTo>
                <a:lnTo>
                  <a:pt x="63330" y="75510"/>
                </a:lnTo>
                <a:lnTo>
                  <a:pt x="63380" y="75470"/>
                </a:lnTo>
                <a:lnTo>
                  <a:pt x="63510" y="75200"/>
                </a:lnTo>
                <a:lnTo>
                  <a:pt x="63560" y="75130"/>
                </a:lnTo>
                <a:lnTo>
                  <a:pt x="63670" y="75010"/>
                </a:lnTo>
                <a:lnTo>
                  <a:pt x="63790" y="74850"/>
                </a:lnTo>
                <a:lnTo>
                  <a:pt x="63830" y="74820"/>
                </a:lnTo>
                <a:lnTo>
                  <a:pt x="63860" y="74790"/>
                </a:lnTo>
                <a:lnTo>
                  <a:pt x="64030" y="74670"/>
                </a:lnTo>
                <a:lnTo>
                  <a:pt x="64060" y="74640"/>
                </a:lnTo>
                <a:lnTo>
                  <a:pt x="64090" y="74600"/>
                </a:lnTo>
                <a:lnTo>
                  <a:pt x="64150" y="74500"/>
                </a:lnTo>
                <a:lnTo>
                  <a:pt x="64290" y="73970"/>
                </a:lnTo>
                <a:lnTo>
                  <a:pt x="64290" y="73090"/>
                </a:lnTo>
                <a:lnTo>
                  <a:pt x="64220" y="72950"/>
                </a:lnTo>
                <a:lnTo>
                  <a:pt x="64140" y="72810"/>
                </a:lnTo>
                <a:lnTo>
                  <a:pt x="64120" y="72760"/>
                </a:lnTo>
                <a:lnTo>
                  <a:pt x="64010" y="72560"/>
                </a:lnTo>
                <a:lnTo>
                  <a:pt x="63960" y="72430"/>
                </a:lnTo>
                <a:lnTo>
                  <a:pt x="63890" y="72330"/>
                </a:lnTo>
                <a:lnTo>
                  <a:pt x="63620" y="72090"/>
                </a:lnTo>
                <a:lnTo>
                  <a:pt x="63580" y="72040"/>
                </a:lnTo>
                <a:lnTo>
                  <a:pt x="63540" y="72020"/>
                </a:lnTo>
                <a:lnTo>
                  <a:pt x="63390" y="71910"/>
                </a:lnTo>
                <a:lnTo>
                  <a:pt x="63370" y="71880"/>
                </a:lnTo>
                <a:lnTo>
                  <a:pt x="63120" y="71900"/>
                </a:lnTo>
                <a:lnTo>
                  <a:pt x="63050" y="71880"/>
                </a:lnTo>
                <a:lnTo>
                  <a:pt x="62860" y="71770"/>
                </a:lnTo>
                <a:lnTo>
                  <a:pt x="62770" y="71710"/>
                </a:lnTo>
                <a:lnTo>
                  <a:pt x="62710" y="71640"/>
                </a:lnTo>
                <a:lnTo>
                  <a:pt x="62750" y="71600"/>
                </a:lnTo>
                <a:lnTo>
                  <a:pt x="62650" y="71450"/>
                </a:lnTo>
                <a:lnTo>
                  <a:pt x="62590" y="71390"/>
                </a:lnTo>
                <a:lnTo>
                  <a:pt x="62530" y="71360"/>
                </a:lnTo>
                <a:lnTo>
                  <a:pt x="62330" y="71360"/>
                </a:lnTo>
                <a:lnTo>
                  <a:pt x="62260" y="71350"/>
                </a:lnTo>
                <a:lnTo>
                  <a:pt x="62230" y="71330"/>
                </a:lnTo>
                <a:lnTo>
                  <a:pt x="62210" y="71310"/>
                </a:lnTo>
                <a:lnTo>
                  <a:pt x="62180" y="71290"/>
                </a:lnTo>
                <a:lnTo>
                  <a:pt x="61990" y="71240"/>
                </a:lnTo>
                <a:lnTo>
                  <a:pt x="61790" y="71220"/>
                </a:lnTo>
                <a:lnTo>
                  <a:pt x="61740" y="71210"/>
                </a:lnTo>
                <a:lnTo>
                  <a:pt x="61700" y="71140"/>
                </a:lnTo>
                <a:lnTo>
                  <a:pt x="61660" y="71120"/>
                </a:lnTo>
                <a:lnTo>
                  <a:pt x="61600" y="71110"/>
                </a:lnTo>
                <a:lnTo>
                  <a:pt x="61250" y="70910"/>
                </a:lnTo>
                <a:lnTo>
                  <a:pt x="60930" y="70650"/>
                </a:lnTo>
                <a:lnTo>
                  <a:pt x="60770" y="70570"/>
                </a:lnTo>
                <a:lnTo>
                  <a:pt x="60590" y="70540"/>
                </a:lnTo>
                <a:lnTo>
                  <a:pt x="60390" y="70540"/>
                </a:lnTo>
                <a:lnTo>
                  <a:pt x="60360" y="70520"/>
                </a:lnTo>
                <a:lnTo>
                  <a:pt x="60340" y="70480"/>
                </a:lnTo>
                <a:lnTo>
                  <a:pt x="60320" y="70430"/>
                </a:lnTo>
                <a:lnTo>
                  <a:pt x="60310" y="70380"/>
                </a:lnTo>
                <a:lnTo>
                  <a:pt x="60280" y="70370"/>
                </a:lnTo>
                <a:lnTo>
                  <a:pt x="60150" y="70370"/>
                </a:lnTo>
                <a:lnTo>
                  <a:pt x="59990" y="70380"/>
                </a:lnTo>
                <a:lnTo>
                  <a:pt x="59920" y="70420"/>
                </a:lnTo>
                <a:lnTo>
                  <a:pt x="59770" y="70530"/>
                </a:lnTo>
                <a:lnTo>
                  <a:pt x="59760" y="70530"/>
                </a:lnTo>
                <a:lnTo>
                  <a:pt x="59740" y="70540"/>
                </a:lnTo>
                <a:lnTo>
                  <a:pt x="59710" y="70540"/>
                </a:lnTo>
                <a:lnTo>
                  <a:pt x="59660" y="70510"/>
                </a:lnTo>
                <a:lnTo>
                  <a:pt x="59640" y="70510"/>
                </a:lnTo>
                <a:lnTo>
                  <a:pt x="59570" y="70520"/>
                </a:lnTo>
                <a:lnTo>
                  <a:pt x="59540" y="70540"/>
                </a:lnTo>
                <a:lnTo>
                  <a:pt x="59450" y="70630"/>
                </a:lnTo>
                <a:lnTo>
                  <a:pt x="59340" y="70690"/>
                </a:lnTo>
                <a:lnTo>
                  <a:pt x="59260" y="70650"/>
                </a:lnTo>
                <a:lnTo>
                  <a:pt x="59180" y="70580"/>
                </a:lnTo>
                <a:lnTo>
                  <a:pt x="59090" y="70540"/>
                </a:lnTo>
                <a:lnTo>
                  <a:pt x="59050" y="70550"/>
                </a:lnTo>
                <a:lnTo>
                  <a:pt x="59020" y="70580"/>
                </a:lnTo>
                <a:lnTo>
                  <a:pt x="58980" y="70600"/>
                </a:lnTo>
                <a:lnTo>
                  <a:pt x="58950" y="70590"/>
                </a:lnTo>
                <a:lnTo>
                  <a:pt x="58910" y="70560"/>
                </a:lnTo>
                <a:lnTo>
                  <a:pt x="58730" y="70510"/>
                </a:lnTo>
                <a:lnTo>
                  <a:pt x="58700" y="70450"/>
                </a:lnTo>
                <a:lnTo>
                  <a:pt x="58570" y="70330"/>
                </a:lnTo>
                <a:lnTo>
                  <a:pt x="58330" y="70180"/>
                </a:lnTo>
                <a:lnTo>
                  <a:pt x="58300" y="70140"/>
                </a:lnTo>
                <a:lnTo>
                  <a:pt x="58280" y="70080"/>
                </a:lnTo>
                <a:lnTo>
                  <a:pt x="58190" y="69980"/>
                </a:lnTo>
                <a:lnTo>
                  <a:pt x="58060" y="69760"/>
                </a:lnTo>
                <a:lnTo>
                  <a:pt x="57810" y="69440"/>
                </a:lnTo>
                <a:lnTo>
                  <a:pt x="57670" y="69320"/>
                </a:lnTo>
                <a:lnTo>
                  <a:pt x="57510" y="69270"/>
                </a:lnTo>
                <a:lnTo>
                  <a:pt x="57480" y="69240"/>
                </a:lnTo>
                <a:lnTo>
                  <a:pt x="57380" y="69040"/>
                </a:lnTo>
                <a:lnTo>
                  <a:pt x="57310" y="68980"/>
                </a:lnTo>
                <a:lnTo>
                  <a:pt x="57140" y="68890"/>
                </a:lnTo>
                <a:lnTo>
                  <a:pt x="57060" y="68850"/>
                </a:lnTo>
                <a:lnTo>
                  <a:pt x="57060" y="68820"/>
                </a:lnTo>
                <a:lnTo>
                  <a:pt x="57130" y="68710"/>
                </a:lnTo>
                <a:lnTo>
                  <a:pt x="57030" y="68320"/>
                </a:lnTo>
                <a:lnTo>
                  <a:pt x="57080" y="68230"/>
                </a:lnTo>
                <a:lnTo>
                  <a:pt x="57100" y="68220"/>
                </a:lnTo>
                <a:lnTo>
                  <a:pt x="57090" y="68180"/>
                </a:lnTo>
                <a:lnTo>
                  <a:pt x="57060" y="68150"/>
                </a:lnTo>
                <a:lnTo>
                  <a:pt x="57010" y="68130"/>
                </a:lnTo>
                <a:lnTo>
                  <a:pt x="56970" y="68110"/>
                </a:lnTo>
                <a:lnTo>
                  <a:pt x="56950" y="68070"/>
                </a:lnTo>
                <a:lnTo>
                  <a:pt x="56880" y="67810"/>
                </a:lnTo>
                <a:lnTo>
                  <a:pt x="56840" y="67720"/>
                </a:lnTo>
                <a:lnTo>
                  <a:pt x="56810" y="67690"/>
                </a:lnTo>
                <a:lnTo>
                  <a:pt x="56780" y="67650"/>
                </a:lnTo>
                <a:lnTo>
                  <a:pt x="56730" y="67470"/>
                </a:lnTo>
                <a:lnTo>
                  <a:pt x="56720" y="67290"/>
                </a:lnTo>
                <a:lnTo>
                  <a:pt x="56700" y="67220"/>
                </a:lnTo>
                <a:lnTo>
                  <a:pt x="56630" y="67110"/>
                </a:lnTo>
                <a:lnTo>
                  <a:pt x="56590" y="67020"/>
                </a:lnTo>
                <a:lnTo>
                  <a:pt x="56550" y="66850"/>
                </a:lnTo>
                <a:lnTo>
                  <a:pt x="56510" y="66780"/>
                </a:lnTo>
                <a:lnTo>
                  <a:pt x="56270" y="66530"/>
                </a:lnTo>
                <a:lnTo>
                  <a:pt x="56190" y="66490"/>
                </a:lnTo>
                <a:lnTo>
                  <a:pt x="56190" y="66510"/>
                </a:lnTo>
                <a:lnTo>
                  <a:pt x="56170" y="66560"/>
                </a:lnTo>
                <a:lnTo>
                  <a:pt x="56160" y="66590"/>
                </a:lnTo>
                <a:lnTo>
                  <a:pt x="56090" y="66530"/>
                </a:lnTo>
                <a:lnTo>
                  <a:pt x="55830" y="66180"/>
                </a:lnTo>
                <a:lnTo>
                  <a:pt x="55790" y="66040"/>
                </a:lnTo>
                <a:lnTo>
                  <a:pt x="55760" y="65970"/>
                </a:lnTo>
                <a:lnTo>
                  <a:pt x="55710" y="65940"/>
                </a:lnTo>
                <a:lnTo>
                  <a:pt x="55620" y="65910"/>
                </a:lnTo>
                <a:lnTo>
                  <a:pt x="55600" y="65850"/>
                </a:lnTo>
                <a:lnTo>
                  <a:pt x="55630" y="65720"/>
                </a:lnTo>
                <a:lnTo>
                  <a:pt x="55620" y="65630"/>
                </a:lnTo>
                <a:lnTo>
                  <a:pt x="55600" y="65590"/>
                </a:lnTo>
                <a:lnTo>
                  <a:pt x="55570" y="65560"/>
                </a:lnTo>
                <a:lnTo>
                  <a:pt x="55520" y="65490"/>
                </a:lnTo>
                <a:lnTo>
                  <a:pt x="55500" y="65430"/>
                </a:lnTo>
                <a:lnTo>
                  <a:pt x="55470" y="65300"/>
                </a:lnTo>
                <a:lnTo>
                  <a:pt x="55440" y="65240"/>
                </a:lnTo>
                <a:lnTo>
                  <a:pt x="55250" y="65010"/>
                </a:lnTo>
                <a:lnTo>
                  <a:pt x="55120" y="64780"/>
                </a:lnTo>
                <a:lnTo>
                  <a:pt x="55610" y="64770"/>
                </a:lnTo>
                <a:lnTo>
                  <a:pt x="55790" y="64750"/>
                </a:lnTo>
                <a:lnTo>
                  <a:pt x="56360" y="64590"/>
                </a:lnTo>
                <a:lnTo>
                  <a:pt x="56520" y="64520"/>
                </a:lnTo>
                <a:lnTo>
                  <a:pt x="56570" y="64500"/>
                </a:lnTo>
                <a:lnTo>
                  <a:pt x="56600" y="64470"/>
                </a:lnTo>
                <a:lnTo>
                  <a:pt x="56670" y="64400"/>
                </a:lnTo>
                <a:lnTo>
                  <a:pt x="56700" y="64360"/>
                </a:lnTo>
                <a:lnTo>
                  <a:pt x="56790" y="64170"/>
                </a:lnTo>
                <a:lnTo>
                  <a:pt x="56820" y="64070"/>
                </a:lnTo>
                <a:lnTo>
                  <a:pt x="56840" y="63960"/>
                </a:lnTo>
                <a:lnTo>
                  <a:pt x="56850" y="63850"/>
                </a:lnTo>
                <a:lnTo>
                  <a:pt x="56840" y="63640"/>
                </a:lnTo>
                <a:lnTo>
                  <a:pt x="56840" y="63590"/>
                </a:lnTo>
                <a:lnTo>
                  <a:pt x="56860" y="63490"/>
                </a:lnTo>
                <a:lnTo>
                  <a:pt x="56880" y="63440"/>
                </a:lnTo>
                <a:lnTo>
                  <a:pt x="57350" y="62740"/>
                </a:lnTo>
                <a:lnTo>
                  <a:pt x="57370" y="62690"/>
                </a:lnTo>
                <a:lnTo>
                  <a:pt x="57440" y="62270"/>
                </a:lnTo>
                <a:lnTo>
                  <a:pt x="57440" y="62180"/>
                </a:lnTo>
                <a:lnTo>
                  <a:pt x="57430" y="62130"/>
                </a:lnTo>
                <a:lnTo>
                  <a:pt x="57420" y="62080"/>
                </a:lnTo>
                <a:lnTo>
                  <a:pt x="57400" y="62040"/>
                </a:lnTo>
                <a:lnTo>
                  <a:pt x="57380" y="62020"/>
                </a:lnTo>
                <a:lnTo>
                  <a:pt x="57240" y="61910"/>
                </a:lnTo>
                <a:lnTo>
                  <a:pt x="57160" y="61860"/>
                </a:lnTo>
                <a:lnTo>
                  <a:pt x="57110" y="61840"/>
                </a:lnTo>
                <a:lnTo>
                  <a:pt x="56970" y="61800"/>
                </a:lnTo>
                <a:lnTo>
                  <a:pt x="56780" y="61720"/>
                </a:lnTo>
                <a:lnTo>
                  <a:pt x="56730" y="61700"/>
                </a:lnTo>
                <a:lnTo>
                  <a:pt x="56670" y="61700"/>
                </a:lnTo>
                <a:lnTo>
                  <a:pt x="56560" y="61700"/>
                </a:lnTo>
                <a:lnTo>
                  <a:pt x="56510" y="61690"/>
                </a:lnTo>
                <a:lnTo>
                  <a:pt x="56480" y="61670"/>
                </a:lnTo>
                <a:lnTo>
                  <a:pt x="56470" y="61610"/>
                </a:lnTo>
                <a:lnTo>
                  <a:pt x="56490" y="61570"/>
                </a:lnTo>
                <a:lnTo>
                  <a:pt x="56530" y="61540"/>
                </a:lnTo>
                <a:lnTo>
                  <a:pt x="56690" y="61430"/>
                </a:lnTo>
                <a:lnTo>
                  <a:pt x="57150" y="61060"/>
                </a:lnTo>
                <a:lnTo>
                  <a:pt x="57430" y="60650"/>
                </a:lnTo>
                <a:lnTo>
                  <a:pt x="57650" y="60170"/>
                </a:lnTo>
                <a:lnTo>
                  <a:pt x="57690" y="60030"/>
                </a:lnTo>
                <a:lnTo>
                  <a:pt x="57830" y="60060"/>
                </a:lnTo>
                <a:lnTo>
                  <a:pt x="58050" y="59980"/>
                </a:lnTo>
                <a:lnTo>
                  <a:pt x="58180" y="59960"/>
                </a:lnTo>
                <a:lnTo>
                  <a:pt x="58530" y="59970"/>
                </a:lnTo>
                <a:lnTo>
                  <a:pt x="59160" y="59880"/>
                </a:lnTo>
                <a:lnTo>
                  <a:pt x="59350" y="59830"/>
                </a:lnTo>
                <a:lnTo>
                  <a:pt x="59510" y="59770"/>
                </a:lnTo>
                <a:lnTo>
                  <a:pt x="59550" y="59740"/>
                </a:lnTo>
                <a:lnTo>
                  <a:pt x="59590" y="59710"/>
                </a:lnTo>
                <a:lnTo>
                  <a:pt x="59760" y="59460"/>
                </a:lnTo>
                <a:lnTo>
                  <a:pt x="59800" y="59430"/>
                </a:lnTo>
                <a:lnTo>
                  <a:pt x="59860" y="59410"/>
                </a:lnTo>
                <a:lnTo>
                  <a:pt x="59900" y="59440"/>
                </a:lnTo>
                <a:lnTo>
                  <a:pt x="59930" y="59490"/>
                </a:lnTo>
                <a:lnTo>
                  <a:pt x="59950" y="59540"/>
                </a:lnTo>
                <a:lnTo>
                  <a:pt x="59960" y="59600"/>
                </a:lnTo>
                <a:lnTo>
                  <a:pt x="59980" y="59650"/>
                </a:lnTo>
                <a:lnTo>
                  <a:pt x="60010" y="59690"/>
                </a:lnTo>
                <a:lnTo>
                  <a:pt x="60070" y="59760"/>
                </a:lnTo>
                <a:lnTo>
                  <a:pt x="60100" y="59800"/>
                </a:lnTo>
                <a:lnTo>
                  <a:pt x="60110" y="59900"/>
                </a:lnTo>
                <a:lnTo>
                  <a:pt x="60130" y="59950"/>
                </a:lnTo>
                <a:lnTo>
                  <a:pt x="60260" y="60050"/>
                </a:lnTo>
                <a:lnTo>
                  <a:pt x="60450" y="60110"/>
                </a:lnTo>
                <a:lnTo>
                  <a:pt x="60500" y="60130"/>
                </a:lnTo>
                <a:lnTo>
                  <a:pt x="60610" y="60230"/>
                </a:lnTo>
                <a:lnTo>
                  <a:pt x="60680" y="60260"/>
                </a:lnTo>
                <a:lnTo>
                  <a:pt x="60840" y="60240"/>
                </a:lnTo>
                <a:lnTo>
                  <a:pt x="60890" y="60250"/>
                </a:lnTo>
                <a:lnTo>
                  <a:pt x="60950" y="60250"/>
                </a:lnTo>
                <a:lnTo>
                  <a:pt x="60990" y="60230"/>
                </a:lnTo>
                <a:lnTo>
                  <a:pt x="61040" y="60200"/>
                </a:lnTo>
                <a:lnTo>
                  <a:pt x="61090" y="60170"/>
                </a:lnTo>
                <a:lnTo>
                  <a:pt x="61180" y="60160"/>
                </a:lnTo>
                <a:lnTo>
                  <a:pt x="61230" y="60180"/>
                </a:lnTo>
                <a:lnTo>
                  <a:pt x="61250" y="60230"/>
                </a:lnTo>
                <a:lnTo>
                  <a:pt x="61270" y="60280"/>
                </a:lnTo>
                <a:lnTo>
                  <a:pt x="61290" y="60330"/>
                </a:lnTo>
                <a:lnTo>
                  <a:pt x="61340" y="60350"/>
                </a:lnTo>
                <a:lnTo>
                  <a:pt x="61390" y="60350"/>
                </a:lnTo>
                <a:lnTo>
                  <a:pt x="61430" y="60370"/>
                </a:lnTo>
                <a:lnTo>
                  <a:pt x="61550" y="60460"/>
                </a:lnTo>
                <a:lnTo>
                  <a:pt x="61600" y="60480"/>
                </a:lnTo>
                <a:lnTo>
                  <a:pt x="61660" y="60510"/>
                </a:lnTo>
                <a:lnTo>
                  <a:pt x="61870" y="60550"/>
                </a:lnTo>
                <a:lnTo>
                  <a:pt x="62040" y="60520"/>
                </a:lnTo>
                <a:lnTo>
                  <a:pt x="62090" y="60500"/>
                </a:lnTo>
                <a:lnTo>
                  <a:pt x="62140" y="60470"/>
                </a:lnTo>
                <a:lnTo>
                  <a:pt x="62170" y="60430"/>
                </a:lnTo>
                <a:lnTo>
                  <a:pt x="62210" y="60400"/>
                </a:lnTo>
                <a:lnTo>
                  <a:pt x="62260" y="60370"/>
                </a:lnTo>
                <a:lnTo>
                  <a:pt x="62380" y="60320"/>
                </a:lnTo>
                <a:lnTo>
                  <a:pt x="62420" y="60290"/>
                </a:lnTo>
                <a:lnTo>
                  <a:pt x="62610" y="60130"/>
                </a:lnTo>
                <a:lnTo>
                  <a:pt x="62700" y="60060"/>
                </a:lnTo>
                <a:lnTo>
                  <a:pt x="62870" y="59990"/>
                </a:lnTo>
                <a:lnTo>
                  <a:pt x="63210" y="59890"/>
                </a:lnTo>
                <a:lnTo>
                  <a:pt x="63250" y="59870"/>
                </a:lnTo>
                <a:lnTo>
                  <a:pt x="63290" y="59880"/>
                </a:lnTo>
                <a:lnTo>
                  <a:pt x="63380" y="59940"/>
                </a:lnTo>
                <a:lnTo>
                  <a:pt x="63440" y="59970"/>
                </a:lnTo>
                <a:lnTo>
                  <a:pt x="63490" y="59970"/>
                </a:lnTo>
                <a:lnTo>
                  <a:pt x="63620" y="59930"/>
                </a:lnTo>
                <a:lnTo>
                  <a:pt x="63680" y="59930"/>
                </a:lnTo>
                <a:lnTo>
                  <a:pt x="63730" y="59940"/>
                </a:lnTo>
                <a:lnTo>
                  <a:pt x="63810" y="59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