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Callao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Peru • State Map | Fully Editable Vector Shape</a:t>
            </a:r>
          </a:p>
        </p:txBody>
      </p:sp>
      <p:sp>
        <p:nvSpPr>
          <p:cNvPr id="101" name="Calla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9610" y="63390"/>
                </a:moveTo>
                <a:lnTo>
                  <a:pt x="39750" y="63490"/>
                </a:lnTo>
                <a:lnTo>
                  <a:pt x="39770" y="63600"/>
                </a:lnTo>
                <a:lnTo>
                  <a:pt x="39760" y="63730"/>
                </a:lnTo>
                <a:lnTo>
                  <a:pt x="39740" y="63800"/>
                </a:lnTo>
                <a:lnTo>
                  <a:pt x="39650" y="63770"/>
                </a:lnTo>
                <a:lnTo>
                  <a:pt x="39440" y="63750"/>
                </a:lnTo>
                <a:lnTo>
                  <a:pt x="39480" y="63660"/>
                </a:lnTo>
                <a:lnTo>
                  <a:pt x="39540" y="63590"/>
                </a:lnTo>
                <a:lnTo>
                  <a:pt x="39590" y="63510"/>
                </a:lnTo>
                <a:lnTo>
                  <a:pt x="39610" y="63390"/>
                </a:lnTo>
                <a:close/>
                <a:moveTo>
                  <a:pt x="39160" y="63720"/>
                </a:moveTo>
                <a:lnTo>
                  <a:pt x="39350" y="63890"/>
                </a:lnTo>
                <a:lnTo>
                  <a:pt x="39390" y="63940"/>
                </a:lnTo>
                <a:lnTo>
                  <a:pt x="39410" y="63970"/>
                </a:lnTo>
                <a:lnTo>
                  <a:pt x="39360" y="63960"/>
                </a:lnTo>
                <a:lnTo>
                  <a:pt x="39300" y="63970"/>
                </a:lnTo>
                <a:lnTo>
                  <a:pt x="39230" y="63920"/>
                </a:lnTo>
                <a:lnTo>
                  <a:pt x="39140" y="63860"/>
                </a:lnTo>
                <a:lnTo>
                  <a:pt x="39080" y="63780"/>
                </a:lnTo>
                <a:lnTo>
                  <a:pt x="39060" y="63710"/>
                </a:lnTo>
                <a:lnTo>
                  <a:pt x="39100" y="63690"/>
                </a:lnTo>
                <a:lnTo>
                  <a:pt x="39160" y="637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