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Cajamarca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Peru • State Map | Fully Editable Vector Shape</a:t>
            </a:r>
          </a:p>
        </p:txBody>
      </p:sp>
      <p:sp>
        <p:nvSpPr>
          <p:cNvPr id="101" name="Cajamarc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950" y="26800"/>
                </a:moveTo>
                <a:lnTo>
                  <a:pt x="32020" y="26970"/>
                </a:lnTo>
                <a:lnTo>
                  <a:pt x="32210" y="27330"/>
                </a:lnTo>
                <a:lnTo>
                  <a:pt x="32300" y="27770"/>
                </a:lnTo>
                <a:lnTo>
                  <a:pt x="32360" y="27970"/>
                </a:lnTo>
                <a:lnTo>
                  <a:pt x="32470" y="28120"/>
                </a:lnTo>
                <a:lnTo>
                  <a:pt x="32540" y="28250"/>
                </a:lnTo>
                <a:lnTo>
                  <a:pt x="32560" y="28310"/>
                </a:lnTo>
                <a:lnTo>
                  <a:pt x="32600" y="28580"/>
                </a:lnTo>
                <a:lnTo>
                  <a:pt x="32600" y="28660"/>
                </a:lnTo>
                <a:lnTo>
                  <a:pt x="32590" y="28730"/>
                </a:lnTo>
                <a:lnTo>
                  <a:pt x="32550" y="28820"/>
                </a:lnTo>
                <a:lnTo>
                  <a:pt x="32510" y="28870"/>
                </a:lnTo>
                <a:lnTo>
                  <a:pt x="32420" y="28940"/>
                </a:lnTo>
                <a:lnTo>
                  <a:pt x="32400" y="28980"/>
                </a:lnTo>
                <a:lnTo>
                  <a:pt x="32280" y="29340"/>
                </a:lnTo>
                <a:lnTo>
                  <a:pt x="32250" y="29470"/>
                </a:lnTo>
                <a:lnTo>
                  <a:pt x="32240" y="29550"/>
                </a:lnTo>
                <a:lnTo>
                  <a:pt x="32250" y="29640"/>
                </a:lnTo>
                <a:lnTo>
                  <a:pt x="32270" y="29720"/>
                </a:lnTo>
                <a:lnTo>
                  <a:pt x="32360" y="29980"/>
                </a:lnTo>
                <a:lnTo>
                  <a:pt x="32380" y="30150"/>
                </a:lnTo>
                <a:lnTo>
                  <a:pt x="32450" y="30650"/>
                </a:lnTo>
                <a:lnTo>
                  <a:pt x="32420" y="31090"/>
                </a:lnTo>
                <a:lnTo>
                  <a:pt x="32430" y="31180"/>
                </a:lnTo>
                <a:lnTo>
                  <a:pt x="32440" y="31210"/>
                </a:lnTo>
                <a:lnTo>
                  <a:pt x="32450" y="31260"/>
                </a:lnTo>
                <a:lnTo>
                  <a:pt x="32450" y="31290"/>
                </a:lnTo>
                <a:lnTo>
                  <a:pt x="32430" y="31340"/>
                </a:lnTo>
                <a:lnTo>
                  <a:pt x="32390" y="31420"/>
                </a:lnTo>
                <a:lnTo>
                  <a:pt x="32310" y="31510"/>
                </a:lnTo>
                <a:lnTo>
                  <a:pt x="32280" y="31530"/>
                </a:lnTo>
                <a:lnTo>
                  <a:pt x="32260" y="31560"/>
                </a:lnTo>
                <a:lnTo>
                  <a:pt x="32010" y="31940"/>
                </a:lnTo>
                <a:lnTo>
                  <a:pt x="32000" y="31950"/>
                </a:lnTo>
                <a:lnTo>
                  <a:pt x="31890" y="32130"/>
                </a:lnTo>
                <a:lnTo>
                  <a:pt x="31870" y="32150"/>
                </a:lnTo>
                <a:lnTo>
                  <a:pt x="31850" y="32170"/>
                </a:lnTo>
                <a:lnTo>
                  <a:pt x="31790" y="32190"/>
                </a:lnTo>
                <a:lnTo>
                  <a:pt x="31770" y="32210"/>
                </a:lnTo>
                <a:lnTo>
                  <a:pt x="31760" y="32230"/>
                </a:lnTo>
                <a:lnTo>
                  <a:pt x="31770" y="32270"/>
                </a:lnTo>
                <a:lnTo>
                  <a:pt x="31770" y="32290"/>
                </a:lnTo>
                <a:lnTo>
                  <a:pt x="31790" y="32300"/>
                </a:lnTo>
                <a:lnTo>
                  <a:pt x="31840" y="32320"/>
                </a:lnTo>
                <a:lnTo>
                  <a:pt x="31860" y="32330"/>
                </a:lnTo>
                <a:lnTo>
                  <a:pt x="31870" y="32360"/>
                </a:lnTo>
                <a:lnTo>
                  <a:pt x="31870" y="32390"/>
                </a:lnTo>
                <a:lnTo>
                  <a:pt x="31810" y="32480"/>
                </a:lnTo>
                <a:lnTo>
                  <a:pt x="31800" y="32490"/>
                </a:lnTo>
                <a:lnTo>
                  <a:pt x="31790" y="32500"/>
                </a:lnTo>
                <a:lnTo>
                  <a:pt x="31740" y="32520"/>
                </a:lnTo>
                <a:lnTo>
                  <a:pt x="31720" y="32530"/>
                </a:lnTo>
                <a:lnTo>
                  <a:pt x="31700" y="32550"/>
                </a:lnTo>
                <a:lnTo>
                  <a:pt x="31680" y="32580"/>
                </a:lnTo>
                <a:lnTo>
                  <a:pt x="31670" y="32610"/>
                </a:lnTo>
                <a:lnTo>
                  <a:pt x="31640" y="32710"/>
                </a:lnTo>
                <a:lnTo>
                  <a:pt x="31630" y="32770"/>
                </a:lnTo>
                <a:lnTo>
                  <a:pt x="31640" y="32920"/>
                </a:lnTo>
                <a:lnTo>
                  <a:pt x="31680" y="32990"/>
                </a:lnTo>
                <a:lnTo>
                  <a:pt x="31780" y="33110"/>
                </a:lnTo>
                <a:lnTo>
                  <a:pt x="31800" y="33150"/>
                </a:lnTo>
                <a:lnTo>
                  <a:pt x="31830" y="33220"/>
                </a:lnTo>
                <a:lnTo>
                  <a:pt x="31860" y="33260"/>
                </a:lnTo>
                <a:lnTo>
                  <a:pt x="31940" y="33440"/>
                </a:lnTo>
                <a:lnTo>
                  <a:pt x="31980" y="33500"/>
                </a:lnTo>
                <a:lnTo>
                  <a:pt x="32310" y="33830"/>
                </a:lnTo>
                <a:lnTo>
                  <a:pt x="32330" y="33870"/>
                </a:lnTo>
                <a:lnTo>
                  <a:pt x="32340" y="33900"/>
                </a:lnTo>
                <a:lnTo>
                  <a:pt x="32360" y="33980"/>
                </a:lnTo>
                <a:lnTo>
                  <a:pt x="32370" y="34000"/>
                </a:lnTo>
                <a:lnTo>
                  <a:pt x="32390" y="34030"/>
                </a:lnTo>
                <a:lnTo>
                  <a:pt x="32430" y="34050"/>
                </a:lnTo>
                <a:lnTo>
                  <a:pt x="32500" y="34090"/>
                </a:lnTo>
                <a:lnTo>
                  <a:pt x="32560" y="34110"/>
                </a:lnTo>
                <a:lnTo>
                  <a:pt x="32610" y="34110"/>
                </a:lnTo>
                <a:lnTo>
                  <a:pt x="32670" y="34100"/>
                </a:lnTo>
                <a:lnTo>
                  <a:pt x="32700" y="34110"/>
                </a:lnTo>
                <a:lnTo>
                  <a:pt x="32760" y="34140"/>
                </a:lnTo>
                <a:lnTo>
                  <a:pt x="32870" y="34250"/>
                </a:lnTo>
                <a:lnTo>
                  <a:pt x="33090" y="34380"/>
                </a:lnTo>
                <a:lnTo>
                  <a:pt x="33220" y="34470"/>
                </a:lnTo>
                <a:lnTo>
                  <a:pt x="33270" y="34560"/>
                </a:lnTo>
                <a:lnTo>
                  <a:pt x="33340" y="34760"/>
                </a:lnTo>
                <a:lnTo>
                  <a:pt x="33510" y="35020"/>
                </a:lnTo>
                <a:lnTo>
                  <a:pt x="33710" y="35460"/>
                </a:lnTo>
                <a:lnTo>
                  <a:pt x="33830" y="35590"/>
                </a:lnTo>
                <a:lnTo>
                  <a:pt x="34110" y="35730"/>
                </a:lnTo>
                <a:lnTo>
                  <a:pt x="34260" y="35850"/>
                </a:lnTo>
                <a:lnTo>
                  <a:pt x="34490" y="35940"/>
                </a:lnTo>
                <a:lnTo>
                  <a:pt x="34560" y="35990"/>
                </a:lnTo>
                <a:lnTo>
                  <a:pt x="34580" y="36030"/>
                </a:lnTo>
                <a:lnTo>
                  <a:pt x="34640" y="36160"/>
                </a:lnTo>
                <a:lnTo>
                  <a:pt x="34640" y="36190"/>
                </a:lnTo>
                <a:lnTo>
                  <a:pt x="34770" y="36310"/>
                </a:lnTo>
                <a:lnTo>
                  <a:pt x="34830" y="36390"/>
                </a:lnTo>
                <a:lnTo>
                  <a:pt x="35030" y="36920"/>
                </a:lnTo>
                <a:lnTo>
                  <a:pt x="35290" y="37370"/>
                </a:lnTo>
                <a:lnTo>
                  <a:pt x="35340" y="37470"/>
                </a:lnTo>
                <a:lnTo>
                  <a:pt x="35360" y="37570"/>
                </a:lnTo>
                <a:lnTo>
                  <a:pt x="35360" y="37790"/>
                </a:lnTo>
                <a:lnTo>
                  <a:pt x="35350" y="37820"/>
                </a:lnTo>
                <a:lnTo>
                  <a:pt x="35310" y="37830"/>
                </a:lnTo>
                <a:lnTo>
                  <a:pt x="35280" y="37860"/>
                </a:lnTo>
                <a:lnTo>
                  <a:pt x="35260" y="37910"/>
                </a:lnTo>
                <a:lnTo>
                  <a:pt x="35280" y="37930"/>
                </a:lnTo>
                <a:lnTo>
                  <a:pt x="35340" y="38000"/>
                </a:lnTo>
                <a:lnTo>
                  <a:pt x="35360" y="38040"/>
                </a:lnTo>
                <a:lnTo>
                  <a:pt x="35350" y="38130"/>
                </a:lnTo>
                <a:lnTo>
                  <a:pt x="35320" y="38240"/>
                </a:lnTo>
                <a:lnTo>
                  <a:pt x="35310" y="38340"/>
                </a:lnTo>
                <a:lnTo>
                  <a:pt x="35370" y="38480"/>
                </a:lnTo>
                <a:lnTo>
                  <a:pt x="35380" y="38600"/>
                </a:lnTo>
                <a:lnTo>
                  <a:pt x="35390" y="38650"/>
                </a:lnTo>
                <a:lnTo>
                  <a:pt x="35460" y="38710"/>
                </a:lnTo>
                <a:lnTo>
                  <a:pt x="35530" y="38780"/>
                </a:lnTo>
                <a:lnTo>
                  <a:pt x="35550" y="38880"/>
                </a:lnTo>
                <a:lnTo>
                  <a:pt x="35640" y="39020"/>
                </a:lnTo>
                <a:lnTo>
                  <a:pt x="35700" y="39350"/>
                </a:lnTo>
                <a:lnTo>
                  <a:pt x="35730" y="39430"/>
                </a:lnTo>
                <a:lnTo>
                  <a:pt x="35770" y="39470"/>
                </a:lnTo>
                <a:lnTo>
                  <a:pt x="35820" y="39510"/>
                </a:lnTo>
                <a:lnTo>
                  <a:pt x="35870" y="39570"/>
                </a:lnTo>
                <a:lnTo>
                  <a:pt x="35890" y="39640"/>
                </a:lnTo>
                <a:lnTo>
                  <a:pt x="35900" y="39680"/>
                </a:lnTo>
                <a:lnTo>
                  <a:pt x="35940" y="39700"/>
                </a:lnTo>
                <a:lnTo>
                  <a:pt x="35980" y="39720"/>
                </a:lnTo>
                <a:lnTo>
                  <a:pt x="36010" y="39740"/>
                </a:lnTo>
                <a:lnTo>
                  <a:pt x="36050" y="39800"/>
                </a:lnTo>
                <a:lnTo>
                  <a:pt x="36050" y="39830"/>
                </a:lnTo>
                <a:lnTo>
                  <a:pt x="36030" y="39870"/>
                </a:lnTo>
                <a:lnTo>
                  <a:pt x="36030" y="40000"/>
                </a:lnTo>
                <a:lnTo>
                  <a:pt x="36040" y="40030"/>
                </a:lnTo>
                <a:lnTo>
                  <a:pt x="36060" y="40070"/>
                </a:lnTo>
                <a:lnTo>
                  <a:pt x="36090" y="40090"/>
                </a:lnTo>
                <a:lnTo>
                  <a:pt x="36120" y="40090"/>
                </a:lnTo>
                <a:lnTo>
                  <a:pt x="36150" y="40100"/>
                </a:lnTo>
                <a:lnTo>
                  <a:pt x="36160" y="40150"/>
                </a:lnTo>
                <a:lnTo>
                  <a:pt x="36160" y="40320"/>
                </a:lnTo>
                <a:lnTo>
                  <a:pt x="36200" y="40500"/>
                </a:lnTo>
                <a:lnTo>
                  <a:pt x="36290" y="40600"/>
                </a:lnTo>
                <a:lnTo>
                  <a:pt x="36420" y="40680"/>
                </a:lnTo>
                <a:lnTo>
                  <a:pt x="36530" y="40780"/>
                </a:lnTo>
                <a:lnTo>
                  <a:pt x="36570" y="40860"/>
                </a:lnTo>
                <a:lnTo>
                  <a:pt x="36610" y="40950"/>
                </a:lnTo>
                <a:lnTo>
                  <a:pt x="36470" y="40930"/>
                </a:lnTo>
                <a:lnTo>
                  <a:pt x="36420" y="40930"/>
                </a:lnTo>
                <a:lnTo>
                  <a:pt x="36260" y="40950"/>
                </a:lnTo>
                <a:lnTo>
                  <a:pt x="36200" y="40950"/>
                </a:lnTo>
                <a:lnTo>
                  <a:pt x="36140" y="40960"/>
                </a:lnTo>
                <a:lnTo>
                  <a:pt x="36070" y="40980"/>
                </a:lnTo>
                <a:lnTo>
                  <a:pt x="35810" y="41150"/>
                </a:lnTo>
                <a:lnTo>
                  <a:pt x="35790" y="41210"/>
                </a:lnTo>
                <a:lnTo>
                  <a:pt x="35800" y="41260"/>
                </a:lnTo>
                <a:lnTo>
                  <a:pt x="35820" y="41370"/>
                </a:lnTo>
                <a:lnTo>
                  <a:pt x="35830" y="41480"/>
                </a:lnTo>
                <a:lnTo>
                  <a:pt x="35830" y="41600"/>
                </a:lnTo>
                <a:lnTo>
                  <a:pt x="35790" y="41750"/>
                </a:lnTo>
                <a:lnTo>
                  <a:pt x="35730" y="41910"/>
                </a:lnTo>
                <a:lnTo>
                  <a:pt x="35700" y="41940"/>
                </a:lnTo>
                <a:lnTo>
                  <a:pt x="35650" y="41960"/>
                </a:lnTo>
                <a:lnTo>
                  <a:pt x="35460" y="41960"/>
                </a:lnTo>
                <a:lnTo>
                  <a:pt x="35390" y="41960"/>
                </a:lnTo>
                <a:lnTo>
                  <a:pt x="35120" y="42070"/>
                </a:lnTo>
                <a:lnTo>
                  <a:pt x="35060" y="42080"/>
                </a:lnTo>
                <a:lnTo>
                  <a:pt x="34990" y="42060"/>
                </a:lnTo>
                <a:lnTo>
                  <a:pt x="34950" y="42030"/>
                </a:lnTo>
                <a:lnTo>
                  <a:pt x="34890" y="41960"/>
                </a:lnTo>
                <a:lnTo>
                  <a:pt x="34850" y="41930"/>
                </a:lnTo>
                <a:lnTo>
                  <a:pt x="34790" y="41930"/>
                </a:lnTo>
                <a:lnTo>
                  <a:pt x="34730" y="41960"/>
                </a:lnTo>
                <a:lnTo>
                  <a:pt x="34510" y="42180"/>
                </a:lnTo>
                <a:lnTo>
                  <a:pt x="34310" y="42340"/>
                </a:lnTo>
                <a:lnTo>
                  <a:pt x="34250" y="42370"/>
                </a:lnTo>
                <a:lnTo>
                  <a:pt x="34120" y="42390"/>
                </a:lnTo>
                <a:lnTo>
                  <a:pt x="34060" y="42410"/>
                </a:lnTo>
                <a:lnTo>
                  <a:pt x="33980" y="42430"/>
                </a:lnTo>
                <a:lnTo>
                  <a:pt x="33950" y="42350"/>
                </a:lnTo>
                <a:lnTo>
                  <a:pt x="33940" y="42170"/>
                </a:lnTo>
                <a:lnTo>
                  <a:pt x="33930" y="42120"/>
                </a:lnTo>
                <a:lnTo>
                  <a:pt x="33910" y="42100"/>
                </a:lnTo>
                <a:lnTo>
                  <a:pt x="33860" y="42070"/>
                </a:lnTo>
                <a:lnTo>
                  <a:pt x="33760" y="42050"/>
                </a:lnTo>
                <a:lnTo>
                  <a:pt x="33680" y="42020"/>
                </a:lnTo>
                <a:lnTo>
                  <a:pt x="33600" y="41960"/>
                </a:lnTo>
                <a:lnTo>
                  <a:pt x="33560" y="41900"/>
                </a:lnTo>
                <a:lnTo>
                  <a:pt x="33530" y="41860"/>
                </a:lnTo>
                <a:lnTo>
                  <a:pt x="33480" y="41830"/>
                </a:lnTo>
                <a:lnTo>
                  <a:pt x="33440" y="41810"/>
                </a:lnTo>
                <a:lnTo>
                  <a:pt x="33230" y="41840"/>
                </a:lnTo>
                <a:lnTo>
                  <a:pt x="33020" y="41800"/>
                </a:lnTo>
                <a:lnTo>
                  <a:pt x="32910" y="41730"/>
                </a:lnTo>
                <a:lnTo>
                  <a:pt x="32760" y="41610"/>
                </a:lnTo>
                <a:lnTo>
                  <a:pt x="32550" y="41470"/>
                </a:lnTo>
                <a:lnTo>
                  <a:pt x="32490" y="41450"/>
                </a:lnTo>
                <a:lnTo>
                  <a:pt x="32400" y="41440"/>
                </a:lnTo>
                <a:lnTo>
                  <a:pt x="32240" y="41440"/>
                </a:lnTo>
                <a:lnTo>
                  <a:pt x="32160" y="41460"/>
                </a:lnTo>
                <a:lnTo>
                  <a:pt x="32110" y="41480"/>
                </a:lnTo>
                <a:lnTo>
                  <a:pt x="32020" y="41530"/>
                </a:lnTo>
                <a:lnTo>
                  <a:pt x="31980" y="41530"/>
                </a:lnTo>
                <a:lnTo>
                  <a:pt x="31950" y="41510"/>
                </a:lnTo>
                <a:lnTo>
                  <a:pt x="31830" y="41440"/>
                </a:lnTo>
                <a:lnTo>
                  <a:pt x="31650" y="41370"/>
                </a:lnTo>
                <a:lnTo>
                  <a:pt x="31590" y="41370"/>
                </a:lnTo>
                <a:lnTo>
                  <a:pt x="31560" y="41380"/>
                </a:lnTo>
                <a:lnTo>
                  <a:pt x="31440" y="41460"/>
                </a:lnTo>
                <a:lnTo>
                  <a:pt x="31250" y="41540"/>
                </a:lnTo>
                <a:lnTo>
                  <a:pt x="31160" y="41550"/>
                </a:lnTo>
                <a:lnTo>
                  <a:pt x="31040" y="41540"/>
                </a:lnTo>
                <a:lnTo>
                  <a:pt x="31020" y="41540"/>
                </a:lnTo>
                <a:lnTo>
                  <a:pt x="31000" y="41550"/>
                </a:lnTo>
                <a:lnTo>
                  <a:pt x="30910" y="41580"/>
                </a:lnTo>
                <a:lnTo>
                  <a:pt x="30830" y="41630"/>
                </a:lnTo>
                <a:lnTo>
                  <a:pt x="30790" y="41660"/>
                </a:lnTo>
                <a:lnTo>
                  <a:pt x="30750" y="41720"/>
                </a:lnTo>
                <a:lnTo>
                  <a:pt x="30730" y="41760"/>
                </a:lnTo>
                <a:lnTo>
                  <a:pt x="30720" y="41790"/>
                </a:lnTo>
                <a:lnTo>
                  <a:pt x="30700" y="41880"/>
                </a:lnTo>
                <a:lnTo>
                  <a:pt x="30690" y="41900"/>
                </a:lnTo>
                <a:lnTo>
                  <a:pt x="30680" y="41920"/>
                </a:lnTo>
                <a:lnTo>
                  <a:pt x="30660" y="41940"/>
                </a:lnTo>
                <a:lnTo>
                  <a:pt x="30640" y="41960"/>
                </a:lnTo>
                <a:lnTo>
                  <a:pt x="30630" y="41970"/>
                </a:lnTo>
                <a:lnTo>
                  <a:pt x="30610" y="41990"/>
                </a:lnTo>
                <a:lnTo>
                  <a:pt x="30550" y="42110"/>
                </a:lnTo>
                <a:lnTo>
                  <a:pt x="30520" y="42110"/>
                </a:lnTo>
                <a:lnTo>
                  <a:pt x="30480" y="42090"/>
                </a:lnTo>
                <a:lnTo>
                  <a:pt x="30230" y="41890"/>
                </a:lnTo>
                <a:lnTo>
                  <a:pt x="30200" y="41850"/>
                </a:lnTo>
                <a:lnTo>
                  <a:pt x="30200" y="41770"/>
                </a:lnTo>
                <a:lnTo>
                  <a:pt x="30210" y="41710"/>
                </a:lnTo>
                <a:lnTo>
                  <a:pt x="30250" y="41580"/>
                </a:lnTo>
                <a:lnTo>
                  <a:pt x="30260" y="41540"/>
                </a:lnTo>
                <a:lnTo>
                  <a:pt x="30260" y="41490"/>
                </a:lnTo>
                <a:lnTo>
                  <a:pt x="30250" y="41440"/>
                </a:lnTo>
                <a:lnTo>
                  <a:pt x="30230" y="41390"/>
                </a:lnTo>
                <a:lnTo>
                  <a:pt x="30090" y="41150"/>
                </a:lnTo>
                <a:lnTo>
                  <a:pt x="30080" y="41120"/>
                </a:lnTo>
                <a:lnTo>
                  <a:pt x="30070" y="41070"/>
                </a:lnTo>
                <a:lnTo>
                  <a:pt x="30020" y="41010"/>
                </a:lnTo>
                <a:lnTo>
                  <a:pt x="29950" y="40930"/>
                </a:lnTo>
                <a:lnTo>
                  <a:pt x="29680" y="40710"/>
                </a:lnTo>
                <a:lnTo>
                  <a:pt x="29570" y="40630"/>
                </a:lnTo>
                <a:lnTo>
                  <a:pt x="29410" y="40590"/>
                </a:lnTo>
                <a:lnTo>
                  <a:pt x="29340" y="40580"/>
                </a:lnTo>
                <a:lnTo>
                  <a:pt x="29020" y="40460"/>
                </a:lnTo>
                <a:lnTo>
                  <a:pt x="28820" y="40410"/>
                </a:lnTo>
                <a:lnTo>
                  <a:pt x="28730" y="40360"/>
                </a:lnTo>
                <a:lnTo>
                  <a:pt x="28690" y="40330"/>
                </a:lnTo>
                <a:lnTo>
                  <a:pt x="28670" y="40290"/>
                </a:lnTo>
                <a:lnTo>
                  <a:pt x="28650" y="40250"/>
                </a:lnTo>
                <a:lnTo>
                  <a:pt x="28680" y="40120"/>
                </a:lnTo>
                <a:lnTo>
                  <a:pt x="28720" y="40070"/>
                </a:lnTo>
                <a:lnTo>
                  <a:pt x="28780" y="40000"/>
                </a:lnTo>
                <a:lnTo>
                  <a:pt x="28820" y="39910"/>
                </a:lnTo>
                <a:lnTo>
                  <a:pt x="28860" y="39810"/>
                </a:lnTo>
                <a:lnTo>
                  <a:pt x="28880" y="39760"/>
                </a:lnTo>
                <a:lnTo>
                  <a:pt x="28880" y="39700"/>
                </a:lnTo>
                <a:lnTo>
                  <a:pt x="28870" y="39630"/>
                </a:lnTo>
                <a:lnTo>
                  <a:pt x="28860" y="39580"/>
                </a:lnTo>
                <a:lnTo>
                  <a:pt x="28780" y="39440"/>
                </a:lnTo>
                <a:lnTo>
                  <a:pt x="28840" y="38700"/>
                </a:lnTo>
                <a:lnTo>
                  <a:pt x="28900" y="38690"/>
                </a:lnTo>
                <a:lnTo>
                  <a:pt x="28930" y="38680"/>
                </a:lnTo>
                <a:lnTo>
                  <a:pt x="28960" y="38650"/>
                </a:lnTo>
                <a:lnTo>
                  <a:pt x="28970" y="38610"/>
                </a:lnTo>
                <a:lnTo>
                  <a:pt x="28980" y="38540"/>
                </a:lnTo>
                <a:lnTo>
                  <a:pt x="28970" y="38140"/>
                </a:lnTo>
                <a:lnTo>
                  <a:pt x="28990" y="38090"/>
                </a:lnTo>
                <a:lnTo>
                  <a:pt x="29030" y="38050"/>
                </a:lnTo>
                <a:lnTo>
                  <a:pt x="29120" y="38000"/>
                </a:lnTo>
                <a:lnTo>
                  <a:pt x="29240" y="37960"/>
                </a:lnTo>
                <a:lnTo>
                  <a:pt x="29350" y="37880"/>
                </a:lnTo>
                <a:lnTo>
                  <a:pt x="29510" y="37650"/>
                </a:lnTo>
                <a:lnTo>
                  <a:pt x="29570" y="37600"/>
                </a:lnTo>
                <a:lnTo>
                  <a:pt x="29660" y="37560"/>
                </a:lnTo>
                <a:lnTo>
                  <a:pt x="29700" y="37530"/>
                </a:lnTo>
                <a:lnTo>
                  <a:pt x="29720" y="37490"/>
                </a:lnTo>
                <a:lnTo>
                  <a:pt x="29740" y="37440"/>
                </a:lnTo>
                <a:lnTo>
                  <a:pt x="29740" y="37380"/>
                </a:lnTo>
                <a:lnTo>
                  <a:pt x="29740" y="37320"/>
                </a:lnTo>
                <a:lnTo>
                  <a:pt x="29730" y="37270"/>
                </a:lnTo>
                <a:lnTo>
                  <a:pt x="29680" y="37220"/>
                </a:lnTo>
                <a:lnTo>
                  <a:pt x="29640" y="37190"/>
                </a:lnTo>
                <a:lnTo>
                  <a:pt x="29400" y="37140"/>
                </a:lnTo>
                <a:lnTo>
                  <a:pt x="29260" y="37060"/>
                </a:lnTo>
                <a:lnTo>
                  <a:pt x="29140" y="37060"/>
                </a:lnTo>
                <a:lnTo>
                  <a:pt x="29030" y="37070"/>
                </a:lnTo>
                <a:lnTo>
                  <a:pt x="28970" y="37030"/>
                </a:lnTo>
                <a:lnTo>
                  <a:pt x="28900" y="36950"/>
                </a:lnTo>
                <a:lnTo>
                  <a:pt x="28810" y="36760"/>
                </a:lnTo>
                <a:lnTo>
                  <a:pt x="28720" y="36510"/>
                </a:lnTo>
                <a:lnTo>
                  <a:pt x="28690" y="36450"/>
                </a:lnTo>
                <a:lnTo>
                  <a:pt x="28650" y="36390"/>
                </a:lnTo>
                <a:lnTo>
                  <a:pt x="28580" y="36360"/>
                </a:lnTo>
                <a:lnTo>
                  <a:pt x="28530" y="36350"/>
                </a:lnTo>
                <a:lnTo>
                  <a:pt x="28480" y="36360"/>
                </a:lnTo>
                <a:lnTo>
                  <a:pt x="28430" y="36360"/>
                </a:lnTo>
                <a:lnTo>
                  <a:pt x="28380" y="36330"/>
                </a:lnTo>
                <a:lnTo>
                  <a:pt x="28360" y="36290"/>
                </a:lnTo>
                <a:lnTo>
                  <a:pt x="28330" y="36060"/>
                </a:lnTo>
                <a:lnTo>
                  <a:pt x="28380" y="35940"/>
                </a:lnTo>
                <a:lnTo>
                  <a:pt x="28390" y="35890"/>
                </a:lnTo>
                <a:lnTo>
                  <a:pt x="28390" y="35830"/>
                </a:lnTo>
                <a:lnTo>
                  <a:pt x="28360" y="35790"/>
                </a:lnTo>
                <a:lnTo>
                  <a:pt x="28290" y="35660"/>
                </a:lnTo>
                <a:lnTo>
                  <a:pt x="28270" y="35620"/>
                </a:lnTo>
                <a:lnTo>
                  <a:pt x="28270" y="35570"/>
                </a:lnTo>
                <a:lnTo>
                  <a:pt x="28290" y="35510"/>
                </a:lnTo>
                <a:lnTo>
                  <a:pt x="28340" y="35430"/>
                </a:lnTo>
                <a:lnTo>
                  <a:pt x="28380" y="35370"/>
                </a:lnTo>
                <a:lnTo>
                  <a:pt x="28460" y="35300"/>
                </a:lnTo>
                <a:lnTo>
                  <a:pt x="28510" y="35260"/>
                </a:lnTo>
                <a:lnTo>
                  <a:pt x="28590" y="35220"/>
                </a:lnTo>
                <a:lnTo>
                  <a:pt x="28700" y="35180"/>
                </a:lnTo>
                <a:lnTo>
                  <a:pt x="29100" y="35100"/>
                </a:lnTo>
                <a:lnTo>
                  <a:pt x="29270" y="34920"/>
                </a:lnTo>
                <a:lnTo>
                  <a:pt x="29310" y="34780"/>
                </a:lnTo>
                <a:lnTo>
                  <a:pt x="29310" y="34720"/>
                </a:lnTo>
                <a:lnTo>
                  <a:pt x="29290" y="34680"/>
                </a:lnTo>
                <a:lnTo>
                  <a:pt x="29220" y="34650"/>
                </a:lnTo>
                <a:lnTo>
                  <a:pt x="29150" y="34630"/>
                </a:lnTo>
                <a:lnTo>
                  <a:pt x="29100" y="34580"/>
                </a:lnTo>
                <a:lnTo>
                  <a:pt x="29090" y="34520"/>
                </a:lnTo>
                <a:lnTo>
                  <a:pt x="29090" y="34470"/>
                </a:lnTo>
                <a:lnTo>
                  <a:pt x="29100" y="34420"/>
                </a:lnTo>
                <a:lnTo>
                  <a:pt x="29130" y="34380"/>
                </a:lnTo>
                <a:lnTo>
                  <a:pt x="29420" y="34110"/>
                </a:lnTo>
                <a:lnTo>
                  <a:pt x="29440" y="34070"/>
                </a:lnTo>
                <a:lnTo>
                  <a:pt x="29470" y="34020"/>
                </a:lnTo>
                <a:lnTo>
                  <a:pt x="29480" y="33970"/>
                </a:lnTo>
                <a:lnTo>
                  <a:pt x="29480" y="33920"/>
                </a:lnTo>
                <a:lnTo>
                  <a:pt x="29460" y="33870"/>
                </a:lnTo>
                <a:lnTo>
                  <a:pt x="29410" y="33840"/>
                </a:lnTo>
                <a:lnTo>
                  <a:pt x="29340" y="33810"/>
                </a:lnTo>
                <a:lnTo>
                  <a:pt x="29230" y="33770"/>
                </a:lnTo>
                <a:lnTo>
                  <a:pt x="29130" y="33730"/>
                </a:lnTo>
                <a:lnTo>
                  <a:pt x="29100" y="33700"/>
                </a:lnTo>
                <a:lnTo>
                  <a:pt x="29070" y="33670"/>
                </a:lnTo>
                <a:lnTo>
                  <a:pt x="29030" y="33650"/>
                </a:lnTo>
                <a:lnTo>
                  <a:pt x="28970" y="33650"/>
                </a:lnTo>
                <a:lnTo>
                  <a:pt x="28910" y="33670"/>
                </a:lnTo>
                <a:lnTo>
                  <a:pt x="28860" y="33730"/>
                </a:lnTo>
                <a:lnTo>
                  <a:pt x="28760" y="33810"/>
                </a:lnTo>
                <a:lnTo>
                  <a:pt x="28730" y="33770"/>
                </a:lnTo>
                <a:lnTo>
                  <a:pt x="28730" y="33750"/>
                </a:lnTo>
                <a:lnTo>
                  <a:pt x="28710" y="33700"/>
                </a:lnTo>
                <a:lnTo>
                  <a:pt x="28680" y="33680"/>
                </a:lnTo>
                <a:lnTo>
                  <a:pt x="28630" y="33660"/>
                </a:lnTo>
                <a:lnTo>
                  <a:pt x="28550" y="33690"/>
                </a:lnTo>
                <a:lnTo>
                  <a:pt x="28500" y="33710"/>
                </a:lnTo>
                <a:lnTo>
                  <a:pt x="28450" y="33740"/>
                </a:lnTo>
                <a:lnTo>
                  <a:pt x="28400" y="33740"/>
                </a:lnTo>
                <a:lnTo>
                  <a:pt x="28330" y="33680"/>
                </a:lnTo>
                <a:lnTo>
                  <a:pt x="28420" y="33630"/>
                </a:lnTo>
                <a:lnTo>
                  <a:pt x="28590" y="33450"/>
                </a:lnTo>
                <a:lnTo>
                  <a:pt x="28650" y="33410"/>
                </a:lnTo>
                <a:lnTo>
                  <a:pt x="28700" y="33370"/>
                </a:lnTo>
                <a:lnTo>
                  <a:pt x="28750" y="33350"/>
                </a:lnTo>
                <a:lnTo>
                  <a:pt x="28800" y="33280"/>
                </a:lnTo>
                <a:lnTo>
                  <a:pt x="28750" y="33080"/>
                </a:lnTo>
                <a:lnTo>
                  <a:pt x="28690" y="33010"/>
                </a:lnTo>
                <a:lnTo>
                  <a:pt x="28630" y="32960"/>
                </a:lnTo>
                <a:lnTo>
                  <a:pt x="28620" y="32940"/>
                </a:lnTo>
                <a:lnTo>
                  <a:pt x="28600" y="32900"/>
                </a:lnTo>
                <a:lnTo>
                  <a:pt x="28580" y="32850"/>
                </a:lnTo>
                <a:lnTo>
                  <a:pt x="28580" y="32730"/>
                </a:lnTo>
                <a:lnTo>
                  <a:pt x="28570" y="32680"/>
                </a:lnTo>
                <a:lnTo>
                  <a:pt x="28500" y="32540"/>
                </a:lnTo>
                <a:lnTo>
                  <a:pt x="28490" y="32480"/>
                </a:lnTo>
                <a:lnTo>
                  <a:pt x="28480" y="32400"/>
                </a:lnTo>
                <a:lnTo>
                  <a:pt x="28560" y="32080"/>
                </a:lnTo>
                <a:lnTo>
                  <a:pt x="28590" y="31800"/>
                </a:lnTo>
                <a:lnTo>
                  <a:pt x="28590" y="31710"/>
                </a:lnTo>
                <a:lnTo>
                  <a:pt x="28590" y="31680"/>
                </a:lnTo>
                <a:lnTo>
                  <a:pt x="28580" y="31650"/>
                </a:lnTo>
                <a:lnTo>
                  <a:pt x="28550" y="31580"/>
                </a:lnTo>
                <a:lnTo>
                  <a:pt x="28540" y="31530"/>
                </a:lnTo>
                <a:lnTo>
                  <a:pt x="28540" y="31500"/>
                </a:lnTo>
                <a:lnTo>
                  <a:pt x="28540" y="31480"/>
                </a:lnTo>
                <a:lnTo>
                  <a:pt x="28550" y="31440"/>
                </a:lnTo>
                <a:lnTo>
                  <a:pt x="28620" y="31280"/>
                </a:lnTo>
                <a:lnTo>
                  <a:pt x="28650" y="31270"/>
                </a:lnTo>
                <a:lnTo>
                  <a:pt x="28690" y="31250"/>
                </a:lnTo>
                <a:lnTo>
                  <a:pt x="28780" y="31260"/>
                </a:lnTo>
                <a:lnTo>
                  <a:pt x="28830" y="31270"/>
                </a:lnTo>
                <a:lnTo>
                  <a:pt x="28880" y="31290"/>
                </a:lnTo>
                <a:lnTo>
                  <a:pt x="28950" y="31290"/>
                </a:lnTo>
                <a:lnTo>
                  <a:pt x="28970" y="31190"/>
                </a:lnTo>
                <a:lnTo>
                  <a:pt x="28930" y="30510"/>
                </a:lnTo>
                <a:lnTo>
                  <a:pt x="28890" y="30460"/>
                </a:lnTo>
                <a:lnTo>
                  <a:pt x="28850" y="30430"/>
                </a:lnTo>
                <a:lnTo>
                  <a:pt x="28800" y="30400"/>
                </a:lnTo>
                <a:lnTo>
                  <a:pt x="28770" y="30360"/>
                </a:lnTo>
                <a:lnTo>
                  <a:pt x="28750" y="30290"/>
                </a:lnTo>
                <a:lnTo>
                  <a:pt x="28760" y="30170"/>
                </a:lnTo>
                <a:lnTo>
                  <a:pt x="28760" y="30090"/>
                </a:lnTo>
                <a:lnTo>
                  <a:pt x="28750" y="30030"/>
                </a:lnTo>
                <a:lnTo>
                  <a:pt x="28630" y="29740"/>
                </a:lnTo>
                <a:lnTo>
                  <a:pt x="28640" y="29680"/>
                </a:lnTo>
                <a:lnTo>
                  <a:pt x="28680" y="29590"/>
                </a:lnTo>
                <a:lnTo>
                  <a:pt x="28810" y="29460"/>
                </a:lnTo>
                <a:lnTo>
                  <a:pt x="28890" y="29380"/>
                </a:lnTo>
                <a:lnTo>
                  <a:pt x="28940" y="29310"/>
                </a:lnTo>
                <a:lnTo>
                  <a:pt x="29020" y="29120"/>
                </a:lnTo>
                <a:lnTo>
                  <a:pt x="29080" y="29070"/>
                </a:lnTo>
                <a:lnTo>
                  <a:pt x="29140" y="29060"/>
                </a:lnTo>
                <a:lnTo>
                  <a:pt x="29190" y="29050"/>
                </a:lnTo>
                <a:lnTo>
                  <a:pt x="29210" y="28970"/>
                </a:lnTo>
                <a:lnTo>
                  <a:pt x="29230" y="28850"/>
                </a:lnTo>
                <a:lnTo>
                  <a:pt x="29270" y="28790"/>
                </a:lnTo>
                <a:lnTo>
                  <a:pt x="29390" y="28660"/>
                </a:lnTo>
                <a:lnTo>
                  <a:pt x="29510" y="28660"/>
                </a:lnTo>
                <a:lnTo>
                  <a:pt x="29600" y="28670"/>
                </a:lnTo>
                <a:lnTo>
                  <a:pt x="29760" y="28730"/>
                </a:lnTo>
                <a:lnTo>
                  <a:pt x="29850" y="28750"/>
                </a:lnTo>
                <a:lnTo>
                  <a:pt x="29900" y="28750"/>
                </a:lnTo>
                <a:lnTo>
                  <a:pt x="29980" y="28730"/>
                </a:lnTo>
                <a:lnTo>
                  <a:pt x="30030" y="28740"/>
                </a:lnTo>
                <a:lnTo>
                  <a:pt x="30080" y="28760"/>
                </a:lnTo>
                <a:lnTo>
                  <a:pt x="30130" y="28800"/>
                </a:lnTo>
                <a:lnTo>
                  <a:pt x="30220" y="28890"/>
                </a:lnTo>
                <a:lnTo>
                  <a:pt x="30360" y="28770"/>
                </a:lnTo>
                <a:lnTo>
                  <a:pt x="30490" y="28640"/>
                </a:lnTo>
                <a:lnTo>
                  <a:pt x="30520" y="28530"/>
                </a:lnTo>
                <a:lnTo>
                  <a:pt x="30580" y="28300"/>
                </a:lnTo>
                <a:lnTo>
                  <a:pt x="30630" y="28220"/>
                </a:lnTo>
                <a:lnTo>
                  <a:pt x="30730" y="28190"/>
                </a:lnTo>
                <a:lnTo>
                  <a:pt x="30860" y="28190"/>
                </a:lnTo>
                <a:lnTo>
                  <a:pt x="30970" y="28160"/>
                </a:lnTo>
                <a:lnTo>
                  <a:pt x="31020" y="28070"/>
                </a:lnTo>
                <a:lnTo>
                  <a:pt x="31000" y="27950"/>
                </a:lnTo>
                <a:lnTo>
                  <a:pt x="30890" y="27730"/>
                </a:lnTo>
                <a:lnTo>
                  <a:pt x="30880" y="27600"/>
                </a:lnTo>
                <a:lnTo>
                  <a:pt x="30940" y="27460"/>
                </a:lnTo>
                <a:lnTo>
                  <a:pt x="31030" y="27340"/>
                </a:lnTo>
                <a:lnTo>
                  <a:pt x="31250" y="27130"/>
                </a:lnTo>
                <a:lnTo>
                  <a:pt x="31460" y="27010"/>
                </a:lnTo>
                <a:lnTo>
                  <a:pt x="31900" y="26840"/>
                </a:lnTo>
                <a:lnTo>
                  <a:pt x="31950" y="26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