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Ayacucho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Peru • State Map | Fully Editable Vector Shape</a:t>
            </a:r>
          </a:p>
        </p:txBody>
      </p:sp>
      <p:sp>
        <p:nvSpPr>
          <p:cNvPr id="101" name="Ayacuch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0550" y="77090"/>
                </a:moveTo>
                <a:lnTo>
                  <a:pt x="60570" y="77260"/>
                </a:lnTo>
                <a:lnTo>
                  <a:pt x="60610" y="77380"/>
                </a:lnTo>
                <a:lnTo>
                  <a:pt x="60610" y="77420"/>
                </a:lnTo>
                <a:lnTo>
                  <a:pt x="60580" y="77450"/>
                </a:lnTo>
                <a:lnTo>
                  <a:pt x="60530" y="77470"/>
                </a:lnTo>
                <a:lnTo>
                  <a:pt x="60420" y="77510"/>
                </a:lnTo>
                <a:lnTo>
                  <a:pt x="60360" y="77510"/>
                </a:lnTo>
                <a:lnTo>
                  <a:pt x="60300" y="77510"/>
                </a:lnTo>
                <a:lnTo>
                  <a:pt x="60080" y="77480"/>
                </a:lnTo>
                <a:lnTo>
                  <a:pt x="60020" y="77490"/>
                </a:lnTo>
                <a:lnTo>
                  <a:pt x="59960" y="77500"/>
                </a:lnTo>
                <a:lnTo>
                  <a:pt x="59870" y="77540"/>
                </a:lnTo>
                <a:lnTo>
                  <a:pt x="59820" y="77570"/>
                </a:lnTo>
                <a:lnTo>
                  <a:pt x="59790" y="77600"/>
                </a:lnTo>
                <a:lnTo>
                  <a:pt x="59760" y="77630"/>
                </a:lnTo>
                <a:lnTo>
                  <a:pt x="59710" y="77710"/>
                </a:lnTo>
                <a:lnTo>
                  <a:pt x="59680" y="77760"/>
                </a:lnTo>
                <a:lnTo>
                  <a:pt x="59640" y="77990"/>
                </a:lnTo>
                <a:lnTo>
                  <a:pt x="59680" y="78100"/>
                </a:lnTo>
                <a:lnTo>
                  <a:pt x="59750" y="78190"/>
                </a:lnTo>
                <a:lnTo>
                  <a:pt x="59780" y="78260"/>
                </a:lnTo>
                <a:lnTo>
                  <a:pt x="59790" y="78320"/>
                </a:lnTo>
                <a:lnTo>
                  <a:pt x="59780" y="78380"/>
                </a:lnTo>
                <a:lnTo>
                  <a:pt x="59750" y="78450"/>
                </a:lnTo>
                <a:lnTo>
                  <a:pt x="59720" y="78650"/>
                </a:lnTo>
                <a:lnTo>
                  <a:pt x="59700" y="78900"/>
                </a:lnTo>
                <a:lnTo>
                  <a:pt x="59650" y="79100"/>
                </a:lnTo>
                <a:lnTo>
                  <a:pt x="59590" y="79180"/>
                </a:lnTo>
                <a:lnTo>
                  <a:pt x="59300" y="79450"/>
                </a:lnTo>
                <a:lnTo>
                  <a:pt x="59260" y="79510"/>
                </a:lnTo>
                <a:lnTo>
                  <a:pt x="59110" y="79820"/>
                </a:lnTo>
                <a:lnTo>
                  <a:pt x="59050" y="79900"/>
                </a:lnTo>
                <a:lnTo>
                  <a:pt x="59020" y="79930"/>
                </a:lnTo>
                <a:lnTo>
                  <a:pt x="58980" y="79960"/>
                </a:lnTo>
                <a:lnTo>
                  <a:pt x="58940" y="79960"/>
                </a:lnTo>
                <a:lnTo>
                  <a:pt x="58900" y="79960"/>
                </a:lnTo>
                <a:lnTo>
                  <a:pt x="58760" y="79910"/>
                </a:lnTo>
                <a:lnTo>
                  <a:pt x="58650" y="79880"/>
                </a:lnTo>
                <a:lnTo>
                  <a:pt x="58540" y="79870"/>
                </a:lnTo>
                <a:lnTo>
                  <a:pt x="58490" y="79880"/>
                </a:lnTo>
                <a:lnTo>
                  <a:pt x="58440" y="79900"/>
                </a:lnTo>
                <a:lnTo>
                  <a:pt x="58410" y="79940"/>
                </a:lnTo>
                <a:lnTo>
                  <a:pt x="58390" y="80090"/>
                </a:lnTo>
                <a:lnTo>
                  <a:pt x="58400" y="80300"/>
                </a:lnTo>
                <a:lnTo>
                  <a:pt x="58430" y="80400"/>
                </a:lnTo>
                <a:lnTo>
                  <a:pt x="58430" y="80450"/>
                </a:lnTo>
                <a:lnTo>
                  <a:pt x="58230" y="80450"/>
                </a:lnTo>
                <a:lnTo>
                  <a:pt x="57870" y="80410"/>
                </a:lnTo>
                <a:lnTo>
                  <a:pt x="57770" y="80380"/>
                </a:lnTo>
                <a:lnTo>
                  <a:pt x="57730" y="80350"/>
                </a:lnTo>
                <a:lnTo>
                  <a:pt x="57580" y="80300"/>
                </a:lnTo>
                <a:lnTo>
                  <a:pt x="57010" y="80560"/>
                </a:lnTo>
                <a:lnTo>
                  <a:pt x="56800" y="80610"/>
                </a:lnTo>
                <a:lnTo>
                  <a:pt x="56580" y="80620"/>
                </a:lnTo>
                <a:lnTo>
                  <a:pt x="56070" y="80700"/>
                </a:lnTo>
                <a:lnTo>
                  <a:pt x="55560" y="80690"/>
                </a:lnTo>
                <a:lnTo>
                  <a:pt x="55470" y="80710"/>
                </a:lnTo>
                <a:lnTo>
                  <a:pt x="55400" y="80740"/>
                </a:lnTo>
                <a:lnTo>
                  <a:pt x="55370" y="80780"/>
                </a:lnTo>
                <a:lnTo>
                  <a:pt x="55170" y="81080"/>
                </a:lnTo>
                <a:lnTo>
                  <a:pt x="55110" y="81230"/>
                </a:lnTo>
                <a:lnTo>
                  <a:pt x="55080" y="81280"/>
                </a:lnTo>
                <a:lnTo>
                  <a:pt x="55030" y="81320"/>
                </a:lnTo>
                <a:lnTo>
                  <a:pt x="54660" y="81520"/>
                </a:lnTo>
                <a:lnTo>
                  <a:pt x="54580" y="81530"/>
                </a:lnTo>
                <a:lnTo>
                  <a:pt x="54530" y="81510"/>
                </a:lnTo>
                <a:lnTo>
                  <a:pt x="54510" y="81460"/>
                </a:lnTo>
                <a:lnTo>
                  <a:pt x="54500" y="81410"/>
                </a:lnTo>
                <a:lnTo>
                  <a:pt x="54500" y="81360"/>
                </a:lnTo>
                <a:lnTo>
                  <a:pt x="54540" y="81140"/>
                </a:lnTo>
                <a:lnTo>
                  <a:pt x="54530" y="81090"/>
                </a:lnTo>
                <a:lnTo>
                  <a:pt x="54510" y="81050"/>
                </a:lnTo>
                <a:lnTo>
                  <a:pt x="54480" y="81020"/>
                </a:lnTo>
                <a:lnTo>
                  <a:pt x="54450" y="80980"/>
                </a:lnTo>
                <a:lnTo>
                  <a:pt x="54450" y="80970"/>
                </a:lnTo>
                <a:lnTo>
                  <a:pt x="54440" y="80950"/>
                </a:lnTo>
                <a:lnTo>
                  <a:pt x="54430" y="80810"/>
                </a:lnTo>
                <a:lnTo>
                  <a:pt x="54420" y="80760"/>
                </a:lnTo>
                <a:lnTo>
                  <a:pt x="54380" y="80720"/>
                </a:lnTo>
                <a:lnTo>
                  <a:pt x="54330" y="80720"/>
                </a:lnTo>
                <a:lnTo>
                  <a:pt x="54290" y="80730"/>
                </a:lnTo>
                <a:lnTo>
                  <a:pt x="54170" y="80820"/>
                </a:lnTo>
                <a:lnTo>
                  <a:pt x="54050" y="80890"/>
                </a:lnTo>
                <a:lnTo>
                  <a:pt x="53930" y="80930"/>
                </a:lnTo>
                <a:lnTo>
                  <a:pt x="53870" y="80950"/>
                </a:lnTo>
                <a:lnTo>
                  <a:pt x="53820" y="80950"/>
                </a:lnTo>
                <a:lnTo>
                  <a:pt x="53720" y="80940"/>
                </a:lnTo>
                <a:lnTo>
                  <a:pt x="53620" y="80910"/>
                </a:lnTo>
                <a:lnTo>
                  <a:pt x="53570" y="80880"/>
                </a:lnTo>
                <a:lnTo>
                  <a:pt x="53520" y="80860"/>
                </a:lnTo>
                <a:lnTo>
                  <a:pt x="53480" y="80830"/>
                </a:lnTo>
                <a:lnTo>
                  <a:pt x="53320" y="80650"/>
                </a:lnTo>
                <a:lnTo>
                  <a:pt x="53290" y="80600"/>
                </a:lnTo>
                <a:lnTo>
                  <a:pt x="53270" y="80560"/>
                </a:lnTo>
                <a:lnTo>
                  <a:pt x="53260" y="80510"/>
                </a:lnTo>
                <a:lnTo>
                  <a:pt x="53260" y="80400"/>
                </a:lnTo>
                <a:lnTo>
                  <a:pt x="53160" y="80340"/>
                </a:lnTo>
                <a:lnTo>
                  <a:pt x="52970" y="80270"/>
                </a:lnTo>
                <a:lnTo>
                  <a:pt x="52920" y="80230"/>
                </a:lnTo>
                <a:lnTo>
                  <a:pt x="52890" y="80180"/>
                </a:lnTo>
                <a:lnTo>
                  <a:pt x="52880" y="80120"/>
                </a:lnTo>
                <a:lnTo>
                  <a:pt x="52850" y="80030"/>
                </a:lnTo>
                <a:lnTo>
                  <a:pt x="52800" y="79930"/>
                </a:lnTo>
                <a:lnTo>
                  <a:pt x="52680" y="79760"/>
                </a:lnTo>
                <a:lnTo>
                  <a:pt x="52640" y="79660"/>
                </a:lnTo>
                <a:lnTo>
                  <a:pt x="52630" y="79580"/>
                </a:lnTo>
                <a:lnTo>
                  <a:pt x="52650" y="79530"/>
                </a:lnTo>
                <a:lnTo>
                  <a:pt x="52660" y="79480"/>
                </a:lnTo>
                <a:lnTo>
                  <a:pt x="52650" y="79440"/>
                </a:lnTo>
                <a:lnTo>
                  <a:pt x="52610" y="79410"/>
                </a:lnTo>
                <a:lnTo>
                  <a:pt x="52560" y="79390"/>
                </a:lnTo>
                <a:lnTo>
                  <a:pt x="52380" y="79360"/>
                </a:lnTo>
                <a:lnTo>
                  <a:pt x="52010" y="79240"/>
                </a:lnTo>
                <a:lnTo>
                  <a:pt x="51640" y="79170"/>
                </a:lnTo>
                <a:lnTo>
                  <a:pt x="51510" y="79130"/>
                </a:lnTo>
                <a:lnTo>
                  <a:pt x="51460" y="79090"/>
                </a:lnTo>
                <a:lnTo>
                  <a:pt x="51430" y="79050"/>
                </a:lnTo>
                <a:lnTo>
                  <a:pt x="51410" y="79000"/>
                </a:lnTo>
                <a:lnTo>
                  <a:pt x="51400" y="78960"/>
                </a:lnTo>
                <a:lnTo>
                  <a:pt x="51390" y="78890"/>
                </a:lnTo>
                <a:lnTo>
                  <a:pt x="51550" y="78460"/>
                </a:lnTo>
                <a:lnTo>
                  <a:pt x="51560" y="78380"/>
                </a:lnTo>
                <a:lnTo>
                  <a:pt x="51560" y="78210"/>
                </a:lnTo>
                <a:lnTo>
                  <a:pt x="51550" y="78020"/>
                </a:lnTo>
                <a:lnTo>
                  <a:pt x="51530" y="77970"/>
                </a:lnTo>
                <a:lnTo>
                  <a:pt x="51510" y="77910"/>
                </a:lnTo>
                <a:lnTo>
                  <a:pt x="51420" y="77790"/>
                </a:lnTo>
                <a:lnTo>
                  <a:pt x="51360" y="77650"/>
                </a:lnTo>
                <a:lnTo>
                  <a:pt x="51260" y="77540"/>
                </a:lnTo>
                <a:lnTo>
                  <a:pt x="51220" y="77400"/>
                </a:lnTo>
                <a:lnTo>
                  <a:pt x="51210" y="77240"/>
                </a:lnTo>
                <a:lnTo>
                  <a:pt x="51190" y="77150"/>
                </a:lnTo>
                <a:lnTo>
                  <a:pt x="51170" y="77090"/>
                </a:lnTo>
                <a:lnTo>
                  <a:pt x="51130" y="77050"/>
                </a:lnTo>
                <a:lnTo>
                  <a:pt x="51100" y="77010"/>
                </a:lnTo>
                <a:lnTo>
                  <a:pt x="50890" y="76860"/>
                </a:lnTo>
                <a:lnTo>
                  <a:pt x="50840" y="76820"/>
                </a:lnTo>
                <a:lnTo>
                  <a:pt x="50800" y="76740"/>
                </a:lnTo>
                <a:lnTo>
                  <a:pt x="50790" y="76680"/>
                </a:lnTo>
                <a:lnTo>
                  <a:pt x="50830" y="76550"/>
                </a:lnTo>
                <a:lnTo>
                  <a:pt x="50810" y="76500"/>
                </a:lnTo>
                <a:lnTo>
                  <a:pt x="50770" y="76460"/>
                </a:lnTo>
                <a:lnTo>
                  <a:pt x="50730" y="76420"/>
                </a:lnTo>
                <a:lnTo>
                  <a:pt x="50690" y="76380"/>
                </a:lnTo>
                <a:lnTo>
                  <a:pt x="50630" y="76300"/>
                </a:lnTo>
                <a:lnTo>
                  <a:pt x="50590" y="76250"/>
                </a:lnTo>
                <a:lnTo>
                  <a:pt x="50540" y="76210"/>
                </a:lnTo>
                <a:lnTo>
                  <a:pt x="50490" y="76190"/>
                </a:lnTo>
                <a:lnTo>
                  <a:pt x="50440" y="76190"/>
                </a:lnTo>
                <a:lnTo>
                  <a:pt x="50390" y="76200"/>
                </a:lnTo>
                <a:lnTo>
                  <a:pt x="50350" y="76230"/>
                </a:lnTo>
                <a:lnTo>
                  <a:pt x="50230" y="76390"/>
                </a:lnTo>
                <a:lnTo>
                  <a:pt x="50200" y="76430"/>
                </a:lnTo>
                <a:lnTo>
                  <a:pt x="50160" y="76450"/>
                </a:lnTo>
                <a:lnTo>
                  <a:pt x="50110" y="76470"/>
                </a:lnTo>
                <a:lnTo>
                  <a:pt x="49860" y="76520"/>
                </a:lnTo>
                <a:lnTo>
                  <a:pt x="49810" y="76510"/>
                </a:lnTo>
                <a:lnTo>
                  <a:pt x="49790" y="76470"/>
                </a:lnTo>
                <a:lnTo>
                  <a:pt x="49780" y="76340"/>
                </a:lnTo>
                <a:lnTo>
                  <a:pt x="49720" y="76130"/>
                </a:lnTo>
                <a:lnTo>
                  <a:pt x="49820" y="75930"/>
                </a:lnTo>
                <a:lnTo>
                  <a:pt x="49820" y="75880"/>
                </a:lnTo>
                <a:lnTo>
                  <a:pt x="49810" y="75810"/>
                </a:lnTo>
                <a:lnTo>
                  <a:pt x="49760" y="75720"/>
                </a:lnTo>
                <a:lnTo>
                  <a:pt x="49730" y="75680"/>
                </a:lnTo>
                <a:lnTo>
                  <a:pt x="49700" y="75650"/>
                </a:lnTo>
                <a:lnTo>
                  <a:pt x="49490" y="75510"/>
                </a:lnTo>
                <a:lnTo>
                  <a:pt x="49450" y="75470"/>
                </a:lnTo>
                <a:lnTo>
                  <a:pt x="49410" y="75410"/>
                </a:lnTo>
                <a:lnTo>
                  <a:pt x="49450" y="75320"/>
                </a:lnTo>
                <a:lnTo>
                  <a:pt x="49490" y="75240"/>
                </a:lnTo>
                <a:lnTo>
                  <a:pt x="49540" y="75170"/>
                </a:lnTo>
                <a:lnTo>
                  <a:pt x="49720" y="74810"/>
                </a:lnTo>
                <a:lnTo>
                  <a:pt x="49750" y="74710"/>
                </a:lnTo>
                <a:lnTo>
                  <a:pt x="49730" y="74630"/>
                </a:lnTo>
                <a:lnTo>
                  <a:pt x="49640" y="74430"/>
                </a:lnTo>
                <a:lnTo>
                  <a:pt x="49640" y="74340"/>
                </a:lnTo>
                <a:lnTo>
                  <a:pt x="49650" y="74260"/>
                </a:lnTo>
                <a:lnTo>
                  <a:pt x="49680" y="74210"/>
                </a:lnTo>
                <a:lnTo>
                  <a:pt x="49730" y="74130"/>
                </a:lnTo>
                <a:lnTo>
                  <a:pt x="49780" y="74030"/>
                </a:lnTo>
                <a:lnTo>
                  <a:pt x="49890" y="73950"/>
                </a:lnTo>
                <a:lnTo>
                  <a:pt x="50090" y="73860"/>
                </a:lnTo>
                <a:lnTo>
                  <a:pt x="50910" y="73690"/>
                </a:lnTo>
                <a:lnTo>
                  <a:pt x="51170" y="73710"/>
                </a:lnTo>
                <a:lnTo>
                  <a:pt x="51250" y="73700"/>
                </a:lnTo>
                <a:lnTo>
                  <a:pt x="51290" y="73670"/>
                </a:lnTo>
                <a:lnTo>
                  <a:pt x="51330" y="73600"/>
                </a:lnTo>
                <a:lnTo>
                  <a:pt x="51350" y="73510"/>
                </a:lnTo>
                <a:lnTo>
                  <a:pt x="51400" y="72920"/>
                </a:lnTo>
                <a:lnTo>
                  <a:pt x="51360" y="72660"/>
                </a:lnTo>
                <a:lnTo>
                  <a:pt x="51250" y="72310"/>
                </a:lnTo>
                <a:lnTo>
                  <a:pt x="51070" y="71920"/>
                </a:lnTo>
                <a:lnTo>
                  <a:pt x="51040" y="71760"/>
                </a:lnTo>
                <a:lnTo>
                  <a:pt x="51060" y="71380"/>
                </a:lnTo>
                <a:lnTo>
                  <a:pt x="51030" y="71290"/>
                </a:lnTo>
                <a:lnTo>
                  <a:pt x="51000" y="71230"/>
                </a:lnTo>
                <a:lnTo>
                  <a:pt x="50980" y="71200"/>
                </a:lnTo>
                <a:lnTo>
                  <a:pt x="50950" y="71170"/>
                </a:lnTo>
                <a:lnTo>
                  <a:pt x="50910" y="71140"/>
                </a:lnTo>
                <a:lnTo>
                  <a:pt x="50830" y="71080"/>
                </a:lnTo>
                <a:lnTo>
                  <a:pt x="50800" y="71040"/>
                </a:lnTo>
                <a:lnTo>
                  <a:pt x="50770" y="71000"/>
                </a:lnTo>
                <a:lnTo>
                  <a:pt x="50750" y="70960"/>
                </a:lnTo>
                <a:lnTo>
                  <a:pt x="50730" y="70900"/>
                </a:lnTo>
                <a:lnTo>
                  <a:pt x="50720" y="70880"/>
                </a:lnTo>
                <a:lnTo>
                  <a:pt x="50700" y="70860"/>
                </a:lnTo>
                <a:lnTo>
                  <a:pt x="50630" y="70800"/>
                </a:lnTo>
                <a:lnTo>
                  <a:pt x="50490" y="70730"/>
                </a:lnTo>
                <a:lnTo>
                  <a:pt x="50450" y="70700"/>
                </a:lnTo>
                <a:lnTo>
                  <a:pt x="50420" y="70660"/>
                </a:lnTo>
                <a:lnTo>
                  <a:pt x="50400" y="70620"/>
                </a:lnTo>
                <a:lnTo>
                  <a:pt x="50540" y="70150"/>
                </a:lnTo>
                <a:lnTo>
                  <a:pt x="50570" y="70120"/>
                </a:lnTo>
                <a:lnTo>
                  <a:pt x="50600" y="70100"/>
                </a:lnTo>
                <a:lnTo>
                  <a:pt x="50840" y="70040"/>
                </a:lnTo>
                <a:lnTo>
                  <a:pt x="51030" y="69960"/>
                </a:lnTo>
                <a:lnTo>
                  <a:pt x="51080" y="69950"/>
                </a:lnTo>
                <a:lnTo>
                  <a:pt x="51120" y="69960"/>
                </a:lnTo>
                <a:lnTo>
                  <a:pt x="51170" y="69990"/>
                </a:lnTo>
                <a:lnTo>
                  <a:pt x="51200" y="70030"/>
                </a:lnTo>
                <a:lnTo>
                  <a:pt x="51270" y="70180"/>
                </a:lnTo>
                <a:lnTo>
                  <a:pt x="51300" y="70220"/>
                </a:lnTo>
                <a:lnTo>
                  <a:pt x="51350" y="70250"/>
                </a:lnTo>
                <a:lnTo>
                  <a:pt x="51420" y="70270"/>
                </a:lnTo>
                <a:lnTo>
                  <a:pt x="51560" y="70280"/>
                </a:lnTo>
                <a:lnTo>
                  <a:pt x="51630" y="70310"/>
                </a:lnTo>
                <a:lnTo>
                  <a:pt x="51690" y="70330"/>
                </a:lnTo>
                <a:lnTo>
                  <a:pt x="51790" y="70340"/>
                </a:lnTo>
                <a:lnTo>
                  <a:pt x="51960" y="70160"/>
                </a:lnTo>
                <a:lnTo>
                  <a:pt x="51990" y="70120"/>
                </a:lnTo>
                <a:lnTo>
                  <a:pt x="51980" y="70100"/>
                </a:lnTo>
                <a:lnTo>
                  <a:pt x="51900" y="70070"/>
                </a:lnTo>
                <a:lnTo>
                  <a:pt x="51840" y="70060"/>
                </a:lnTo>
                <a:lnTo>
                  <a:pt x="51780" y="70040"/>
                </a:lnTo>
                <a:lnTo>
                  <a:pt x="51740" y="70020"/>
                </a:lnTo>
                <a:lnTo>
                  <a:pt x="51620" y="69890"/>
                </a:lnTo>
                <a:lnTo>
                  <a:pt x="51590" y="69840"/>
                </a:lnTo>
                <a:lnTo>
                  <a:pt x="51610" y="69800"/>
                </a:lnTo>
                <a:lnTo>
                  <a:pt x="51670" y="69740"/>
                </a:lnTo>
                <a:lnTo>
                  <a:pt x="51910" y="69610"/>
                </a:lnTo>
                <a:lnTo>
                  <a:pt x="51970" y="69540"/>
                </a:lnTo>
                <a:lnTo>
                  <a:pt x="52050" y="69390"/>
                </a:lnTo>
                <a:lnTo>
                  <a:pt x="52080" y="69360"/>
                </a:lnTo>
                <a:lnTo>
                  <a:pt x="52120" y="69340"/>
                </a:lnTo>
                <a:lnTo>
                  <a:pt x="52150" y="69350"/>
                </a:lnTo>
                <a:lnTo>
                  <a:pt x="52240" y="69390"/>
                </a:lnTo>
                <a:lnTo>
                  <a:pt x="52290" y="69400"/>
                </a:lnTo>
                <a:lnTo>
                  <a:pt x="52340" y="69400"/>
                </a:lnTo>
                <a:lnTo>
                  <a:pt x="52450" y="69370"/>
                </a:lnTo>
                <a:lnTo>
                  <a:pt x="52500" y="69360"/>
                </a:lnTo>
                <a:lnTo>
                  <a:pt x="52610" y="69370"/>
                </a:lnTo>
                <a:lnTo>
                  <a:pt x="52780" y="69330"/>
                </a:lnTo>
                <a:lnTo>
                  <a:pt x="52840" y="69300"/>
                </a:lnTo>
                <a:lnTo>
                  <a:pt x="52930" y="69250"/>
                </a:lnTo>
                <a:lnTo>
                  <a:pt x="52970" y="69180"/>
                </a:lnTo>
                <a:lnTo>
                  <a:pt x="52980" y="69120"/>
                </a:lnTo>
                <a:lnTo>
                  <a:pt x="52970" y="69070"/>
                </a:lnTo>
                <a:lnTo>
                  <a:pt x="52960" y="69030"/>
                </a:lnTo>
                <a:lnTo>
                  <a:pt x="52920" y="68940"/>
                </a:lnTo>
                <a:lnTo>
                  <a:pt x="52890" y="68830"/>
                </a:lnTo>
                <a:lnTo>
                  <a:pt x="52890" y="68760"/>
                </a:lnTo>
                <a:lnTo>
                  <a:pt x="52890" y="68700"/>
                </a:lnTo>
                <a:lnTo>
                  <a:pt x="52900" y="68650"/>
                </a:lnTo>
                <a:lnTo>
                  <a:pt x="52910" y="68600"/>
                </a:lnTo>
                <a:lnTo>
                  <a:pt x="52940" y="68550"/>
                </a:lnTo>
                <a:lnTo>
                  <a:pt x="52970" y="68520"/>
                </a:lnTo>
                <a:lnTo>
                  <a:pt x="53010" y="68490"/>
                </a:lnTo>
                <a:lnTo>
                  <a:pt x="53060" y="68460"/>
                </a:lnTo>
                <a:lnTo>
                  <a:pt x="53120" y="68460"/>
                </a:lnTo>
                <a:lnTo>
                  <a:pt x="53190" y="68470"/>
                </a:lnTo>
                <a:lnTo>
                  <a:pt x="53300" y="68520"/>
                </a:lnTo>
                <a:lnTo>
                  <a:pt x="53450" y="68630"/>
                </a:lnTo>
                <a:lnTo>
                  <a:pt x="53490" y="68650"/>
                </a:lnTo>
                <a:lnTo>
                  <a:pt x="53520" y="68660"/>
                </a:lnTo>
                <a:lnTo>
                  <a:pt x="53560" y="68600"/>
                </a:lnTo>
                <a:lnTo>
                  <a:pt x="53550" y="68480"/>
                </a:lnTo>
                <a:lnTo>
                  <a:pt x="53540" y="68400"/>
                </a:lnTo>
                <a:lnTo>
                  <a:pt x="53400" y="68050"/>
                </a:lnTo>
                <a:lnTo>
                  <a:pt x="53280" y="67930"/>
                </a:lnTo>
                <a:lnTo>
                  <a:pt x="53310" y="67770"/>
                </a:lnTo>
                <a:lnTo>
                  <a:pt x="53310" y="67730"/>
                </a:lnTo>
                <a:lnTo>
                  <a:pt x="53290" y="67570"/>
                </a:lnTo>
                <a:lnTo>
                  <a:pt x="53320" y="67540"/>
                </a:lnTo>
                <a:lnTo>
                  <a:pt x="53340" y="67530"/>
                </a:lnTo>
                <a:lnTo>
                  <a:pt x="53350" y="67530"/>
                </a:lnTo>
                <a:lnTo>
                  <a:pt x="53420" y="67540"/>
                </a:lnTo>
                <a:lnTo>
                  <a:pt x="53430" y="67530"/>
                </a:lnTo>
                <a:lnTo>
                  <a:pt x="53440" y="67510"/>
                </a:lnTo>
                <a:lnTo>
                  <a:pt x="53440" y="67490"/>
                </a:lnTo>
                <a:lnTo>
                  <a:pt x="53440" y="67460"/>
                </a:lnTo>
                <a:lnTo>
                  <a:pt x="53440" y="67440"/>
                </a:lnTo>
                <a:lnTo>
                  <a:pt x="53440" y="67420"/>
                </a:lnTo>
                <a:lnTo>
                  <a:pt x="53470" y="67370"/>
                </a:lnTo>
                <a:lnTo>
                  <a:pt x="53480" y="67340"/>
                </a:lnTo>
                <a:lnTo>
                  <a:pt x="53480" y="67320"/>
                </a:lnTo>
                <a:lnTo>
                  <a:pt x="53480" y="67250"/>
                </a:lnTo>
                <a:lnTo>
                  <a:pt x="53470" y="67190"/>
                </a:lnTo>
                <a:lnTo>
                  <a:pt x="53450" y="67140"/>
                </a:lnTo>
                <a:lnTo>
                  <a:pt x="53340" y="66920"/>
                </a:lnTo>
                <a:lnTo>
                  <a:pt x="53320" y="66850"/>
                </a:lnTo>
                <a:lnTo>
                  <a:pt x="53310" y="66800"/>
                </a:lnTo>
                <a:lnTo>
                  <a:pt x="53330" y="66750"/>
                </a:lnTo>
                <a:lnTo>
                  <a:pt x="53340" y="66690"/>
                </a:lnTo>
                <a:lnTo>
                  <a:pt x="53340" y="66590"/>
                </a:lnTo>
                <a:lnTo>
                  <a:pt x="53330" y="66530"/>
                </a:lnTo>
                <a:lnTo>
                  <a:pt x="53300" y="66450"/>
                </a:lnTo>
                <a:lnTo>
                  <a:pt x="53250" y="66370"/>
                </a:lnTo>
                <a:lnTo>
                  <a:pt x="53010" y="66070"/>
                </a:lnTo>
                <a:lnTo>
                  <a:pt x="52910" y="65920"/>
                </a:lnTo>
                <a:lnTo>
                  <a:pt x="52890" y="65870"/>
                </a:lnTo>
                <a:lnTo>
                  <a:pt x="52830" y="65730"/>
                </a:lnTo>
                <a:lnTo>
                  <a:pt x="52820" y="65700"/>
                </a:lnTo>
                <a:lnTo>
                  <a:pt x="52790" y="65680"/>
                </a:lnTo>
                <a:lnTo>
                  <a:pt x="52760" y="65660"/>
                </a:lnTo>
                <a:lnTo>
                  <a:pt x="52690" y="65640"/>
                </a:lnTo>
                <a:lnTo>
                  <a:pt x="52650" y="65640"/>
                </a:lnTo>
                <a:lnTo>
                  <a:pt x="52620" y="65650"/>
                </a:lnTo>
                <a:lnTo>
                  <a:pt x="52570" y="65670"/>
                </a:lnTo>
                <a:lnTo>
                  <a:pt x="52550" y="65680"/>
                </a:lnTo>
                <a:lnTo>
                  <a:pt x="52520" y="65690"/>
                </a:lnTo>
                <a:lnTo>
                  <a:pt x="52490" y="65690"/>
                </a:lnTo>
                <a:lnTo>
                  <a:pt x="52440" y="65660"/>
                </a:lnTo>
                <a:lnTo>
                  <a:pt x="52410" y="65630"/>
                </a:lnTo>
                <a:lnTo>
                  <a:pt x="52230" y="65350"/>
                </a:lnTo>
                <a:lnTo>
                  <a:pt x="52340" y="65080"/>
                </a:lnTo>
                <a:lnTo>
                  <a:pt x="52480" y="64650"/>
                </a:lnTo>
                <a:lnTo>
                  <a:pt x="52510" y="64600"/>
                </a:lnTo>
                <a:lnTo>
                  <a:pt x="52550" y="64530"/>
                </a:lnTo>
                <a:lnTo>
                  <a:pt x="52720" y="64360"/>
                </a:lnTo>
                <a:lnTo>
                  <a:pt x="53040" y="64130"/>
                </a:lnTo>
                <a:lnTo>
                  <a:pt x="53130" y="64230"/>
                </a:lnTo>
                <a:lnTo>
                  <a:pt x="53150" y="64260"/>
                </a:lnTo>
                <a:lnTo>
                  <a:pt x="53180" y="64330"/>
                </a:lnTo>
                <a:lnTo>
                  <a:pt x="53200" y="64420"/>
                </a:lnTo>
                <a:lnTo>
                  <a:pt x="53210" y="64440"/>
                </a:lnTo>
                <a:lnTo>
                  <a:pt x="53230" y="64460"/>
                </a:lnTo>
                <a:lnTo>
                  <a:pt x="53240" y="64470"/>
                </a:lnTo>
                <a:lnTo>
                  <a:pt x="53280" y="64490"/>
                </a:lnTo>
                <a:lnTo>
                  <a:pt x="53450" y="64550"/>
                </a:lnTo>
                <a:lnTo>
                  <a:pt x="53500" y="64580"/>
                </a:lnTo>
                <a:lnTo>
                  <a:pt x="53530" y="64600"/>
                </a:lnTo>
                <a:lnTo>
                  <a:pt x="53630" y="64710"/>
                </a:lnTo>
                <a:lnTo>
                  <a:pt x="53710" y="64770"/>
                </a:lnTo>
                <a:lnTo>
                  <a:pt x="53780" y="64840"/>
                </a:lnTo>
                <a:lnTo>
                  <a:pt x="53820" y="64870"/>
                </a:lnTo>
                <a:lnTo>
                  <a:pt x="53870" y="64900"/>
                </a:lnTo>
                <a:lnTo>
                  <a:pt x="54080" y="64960"/>
                </a:lnTo>
                <a:lnTo>
                  <a:pt x="54120" y="64960"/>
                </a:lnTo>
                <a:lnTo>
                  <a:pt x="54160" y="64960"/>
                </a:lnTo>
                <a:lnTo>
                  <a:pt x="54250" y="64930"/>
                </a:lnTo>
                <a:lnTo>
                  <a:pt x="54320" y="64890"/>
                </a:lnTo>
                <a:lnTo>
                  <a:pt x="54450" y="64760"/>
                </a:lnTo>
                <a:lnTo>
                  <a:pt x="54510" y="64720"/>
                </a:lnTo>
                <a:lnTo>
                  <a:pt x="54550" y="64700"/>
                </a:lnTo>
                <a:lnTo>
                  <a:pt x="54590" y="64700"/>
                </a:lnTo>
                <a:lnTo>
                  <a:pt x="54630" y="64700"/>
                </a:lnTo>
                <a:lnTo>
                  <a:pt x="54710" y="64720"/>
                </a:lnTo>
                <a:lnTo>
                  <a:pt x="54790" y="64760"/>
                </a:lnTo>
                <a:lnTo>
                  <a:pt x="54810" y="64770"/>
                </a:lnTo>
                <a:lnTo>
                  <a:pt x="54840" y="64800"/>
                </a:lnTo>
                <a:lnTo>
                  <a:pt x="54920" y="64800"/>
                </a:lnTo>
                <a:lnTo>
                  <a:pt x="55120" y="64780"/>
                </a:lnTo>
                <a:lnTo>
                  <a:pt x="55250" y="65010"/>
                </a:lnTo>
                <a:lnTo>
                  <a:pt x="55440" y="65240"/>
                </a:lnTo>
                <a:lnTo>
                  <a:pt x="55470" y="65300"/>
                </a:lnTo>
                <a:lnTo>
                  <a:pt x="55500" y="65430"/>
                </a:lnTo>
                <a:lnTo>
                  <a:pt x="55520" y="65490"/>
                </a:lnTo>
                <a:lnTo>
                  <a:pt x="55570" y="65560"/>
                </a:lnTo>
                <a:lnTo>
                  <a:pt x="55600" y="65590"/>
                </a:lnTo>
                <a:lnTo>
                  <a:pt x="55620" y="65630"/>
                </a:lnTo>
                <a:lnTo>
                  <a:pt x="55630" y="65720"/>
                </a:lnTo>
                <a:lnTo>
                  <a:pt x="55600" y="65850"/>
                </a:lnTo>
                <a:lnTo>
                  <a:pt x="55620" y="65910"/>
                </a:lnTo>
                <a:lnTo>
                  <a:pt x="55710" y="65940"/>
                </a:lnTo>
                <a:lnTo>
                  <a:pt x="55760" y="65970"/>
                </a:lnTo>
                <a:lnTo>
                  <a:pt x="55790" y="66040"/>
                </a:lnTo>
                <a:lnTo>
                  <a:pt x="55830" y="66180"/>
                </a:lnTo>
                <a:lnTo>
                  <a:pt x="56090" y="66530"/>
                </a:lnTo>
                <a:lnTo>
                  <a:pt x="56160" y="66590"/>
                </a:lnTo>
                <a:lnTo>
                  <a:pt x="56170" y="66560"/>
                </a:lnTo>
                <a:lnTo>
                  <a:pt x="56190" y="66510"/>
                </a:lnTo>
                <a:lnTo>
                  <a:pt x="56190" y="66490"/>
                </a:lnTo>
                <a:lnTo>
                  <a:pt x="56270" y="66530"/>
                </a:lnTo>
                <a:lnTo>
                  <a:pt x="56510" y="66780"/>
                </a:lnTo>
                <a:lnTo>
                  <a:pt x="56550" y="66850"/>
                </a:lnTo>
                <a:lnTo>
                  <a:pt x="56590" y="67020"/>
                </a:lnTo>
                <a:lnTo>
                  <a:pt x="56630" y="67110"/>
                </a:lnTo>
                <a:lnTo>
                  <a:pt x="56700" y="67220"/>
                </a:lnTo>
                <a:lnTo>
                  <a:pt x="56720" y="67290"/>
                </a:lnTo>
                <a:lnTo>
                  <a:pt x="56730" y="67470"/>
                </a:lnTo>
                <a:lnTo>
                  <a:pt x="56780" y="67650"/>
                </a:lnTo>
                <a:lnTo>
                  <a:pt x="56810" y="67690"/>
                </a:lnTo>
                <a:lnTo>
                  <a:pt x="56840" y="67720"/>
                </a:lnTo>
                <a:lnTo>
                  <a:pt x="56880" y="67810"/>
                </a:lnTo>
                <a:lnTo>
                  <a:pt x="56950" y="68070"/>
                </a:lnTo>
                <a:lnTo>
                  <a:pt x="56970" y="68110"/>
                </a:lnTo>
                <a:lnTo>
                  <a:pt x="57010" y="68130"/>
                </a:lnTo>
                <a:lnTo>
                  <a:pt x="57060" y="68150"/>
                </a:lnTo>
                <a:lnTo>
                  <a:pt x="57090" y="68180"/>
                </a:lnTo>
                <a:lnTo>
                  <a:pt x="57100" y="68220"/>
                </a:lnTo>
                <a:lnTo>
                  <a:pt x="57080" y="68230"/>
                </a:lnTo>
                <a:lnTo>
                  <a:pt x="57030" y="68320"/>
                </a:lnTo>
                <a:lnTo>
                  <a:pt x="57130" y="68710"/>
                </a:lnTo>
                <a:lnTo>
                  <a:pt x="57060" y="68820"/>
                </a:lnTo>
                <a:lnTo>
                  <a:pt x="57060" y="68850"/>
                </a:lnTo>
                <a:lnTo>
                  <a:pt x="57140" y="68890"/>
                </a:lnTo>
                <a:lnTo>
                  <a:pt x="57310" y="68980"/>
                </a:lnTo>
                <a:lnTo>
                  <a:pt x="57380" y="69040"/>
                </a:lnTo>
                <a:lnTo>
                  <a:pt x="57480" y="69240"/>
                </a:lnTo>
                <a:lnTo>
                  <a:pt x="57510" y="69270"/>
                </a:lnTo>
                <a:lnTo>
                  <a:pt x="57670" y="69320"/>
                </a:lnTo>
                <a:lnTo>
                  <a:pt x="57810" y="69440"/>
                </a:lnTo>
                <a:lnTo>
                  <a:pt x="58060" y="69760"/>
                </a:lnTo>
                <a:lnTo>
                  <a:pt x="58190" y="69980"/>
                </a:lnTo>
                <a:lnTo>
                  <a:pt x="58280" y="70080"/>
                </a:lnTo>
                <a:lnTo>
                  <a:pt x="58300" y="70140"/>
                </a:lnTo>
                <a:lnTo>
                  <a:pt x="58330" y="70180"/>
                </a:lnTo>
                <a:lnTo>
                  <a:pt x="58570" y="70330"/>
                </a:lnTo>
                <a:lnTo>
                  <a:pt x="58700" y="70450"/>
                </a:lnTo>
                <a:lnTo>
                  <a:pt x="58730" y="70510"/>
                </a:lnTo>
                <a:lnTo>
                  <a:pt x="58710" y="70560"/>
                </a:lnTo>
                <a:lnTo>
                  <a:pt x="58670" y="70700"/>
                </a:lnTo>
                <a:lnTo>
                  <a:pt x="58640" y="70750"/>
                </a:lnTo>
                <a:lnTo>
                  <a:pt x="58590" y="70780"/>
                </a:lnTo>
                <a:lnTo>
                  <a:pt x="58530" y="70780"/>
                </a:lnTo>
                <a:lnTo>
                  <a:pt x="58370" y="70740"/>
                </a:lnTo>
                <a:lnTo>
                  <a:pt x="58300" y="70730"/>
                </a:lnTo>
                <a:lnTo>
                  <a:pt x="58220" y="70730"/>
                </a:lnTo>
                <a:lnTo>
                  <a:pt x="58160" y="70730"/>
                </a:lnTo>
                <a:lnTo>
                  <a:pt x="58060" y="70680"/>
                </a:lnTo>
                <a:lnTo>
                  <a:pt x="58010" y="70670"/>
                </a:lnTo>
                <a:lnTo>
                  <a:pt x="57550" y="70600"/>
                </a:lnTo>
                <a:lnTo>
                  <a:pt x="57410" y="70530"/>
                </a:lnTo>
                <a:lnTo>
                  <a:pt x="57210" y="70330"/>
                </a:lnTo>
                <a:lnTo>
                  <a:pt x="57130" y="70270"/>
                </a:lnTo>
                <a:lnTo>
                  <a:pt x="56290" y="69730"/>
                </a:lnTo>
                <a:lnTo>
                  <a:pt x="56190" y="69640"/>
                </a:lnTo>
                <a:lnTo>
                  <a:pt x="56130" y="69530"/>
                </a:lnTo>
                <a:lnTo>
                  <a:pt x="56060" y="69460"/>
                </a:lnTo>
                <a:lnTo>
                  <a:pt x="56010" y="69430"/>
                </a:lnTo>
                <a:lnTo>
                  <a:pt x="55950" y="69420"/>
                </a:lnTo>
                <a:lnTo>
                  <a:pt x="55900" y="69440"/>
                </a:lnTo>
                <a:lnTo>
                  <a:pt x="55870" y="69480"/>
                </a:lnTo>
                <a:lnTo>
                  <a:pt x="55850" y="69520"/>
                </a:lnTo>
                <a:lnTo>
                  <a:pt x="55820" y="69630"/>
                </a:lnTo>
                <a:lnTo>
                  <a:pt x="55770" y="69720"/>
                </a:lnTo>
                <a:lnTo>
                  <a:pt x="55760" y="69760"/>
                </a:lnTo>
                <a:lnTo>
                  <a:pt x="55770" y="69810"/>
                </a:lnTo>
                <a:lnTo>
                  <a:pt x="55840" y="69910"/>
                </a:lnTo>
                <a:lnTo>
                  <a:pt x="55800" y="70000"/>
                </a:lnTo>
                <a:lnTo>
                  <a:pt x="55700" y="70140"/>
                </a:lnTo>
                <a:lnTo>
                  <a:pt x="55670" y="70220"/>
                </a:lnTo>
                <a:lnTo>
                  <a:pt x="55660" y="70290"/>
                </a:lnTo>
                <a:lnTo>
                  <a:pt x="55690" y="70460"/>
                </a:lnTo>
                <a:lnTo>
                  <a:pt x="55700" y="70510"/>
                </a:lnTo>
                <a:lnTo>
                  <a:pt x="55750" y="70610"/>
                </a:lnTo>
                <a:lnTo>
                  <a:pt x="55760" y="70780"/>
                </a:lnTo>
                <a:lnTo>
                  <a:pt x="55800" y="70970"/>
                </a:lnTo>
                <a:lnTo>
                  <a:pt x="55830" y="71320"/>
                </a:lnTo>
                <a:lnTo>
                  <a:pt x="55840" y="71400"/>
                </a:lnTo>
                <a:lnTo>
                  <a:pt x="55920" y="71550"/>
                </a:lnTo>
                <a:lnTo>
                  <a:pt x="55950" y="71610"/>
                </a:lnTo>
                <a:lnTo>
                  <a:pt x="56000" y="71630"/>
                </a:lnTo>
                <a:lnTo>
                  <a:pt x="56080" y="71650"/>
                </a:lnTo>
                <a:lnTo>
                  <a:pt x="56120" y="71660"/>
                </a:lnTo>
                <a:lnTo>
                  <a:pt x="56170" y="71690"/>
                </a:lnTo>
                <a:lnTo>
                  <a:pt x="56200" y="71720"/>
                </a:lnTo>
                <a:lnTo>
                  <a:pt x="56230" y="71760"/>
                </a:lnTo>
                <a:lnTo>
                  <a:pt x="56340" y="71940"/>
                </a:lnTo>
                <a:lnTo>
                  <a:pt x="56440" y="72070"/>
                </a:lnTo>
                <a:lnTo>
                  <a:pt x="56440" y="72140"/>
                </a:lnTo>
                <a:lnTo>
                  <a:pt x="56420" y="72170"/>
                </a:lnTo>
                <a:lnTo>
                  <a:pt x="56360" y="72190"/>
                </a:lnTo>
                <a:lnTo>
                  <a:pt x="56150" y="72250"/>
                </a:lnTo>
                <a:lnTo>
                  <a:pt x="56180" y="72360"/>
                </a:lnTo>
                <a:lnTo>
                  <a:pt x="56730" y="73420"/>
                </a:lnTo>
                <a:lnTo>
                  <a:pt x="56770" y="73750"/>
                </a:lnTo>
                <a:lnTo>
                  <a:pt x="56830" y="73960"/>
                </a:lnTo>
                <a:lnTo>
                  <a:pt x="56870" y="74060"/>
                </a:lnTo>
                <a:lnTo>
                  <a:pt x="56910" y="74140"/>
                </a:lnTo>
                <a:lnTo>
                  <a:pt x="57020" y="74300"/>
                </a:lnTo>
                <a:lnTo>
                  <a:pt x="57180" y="74550"/>
                </a:lnTo>
                <a:lnTo>
                  <a:pt x="57200" y="74630"/>
                </a:lnTo>
                <a:lnTo>
                  <a:pt x="57210" y="74700"/>
                </a:lnTo>
                <a:lnTo>
                  <a:pt x="57210" y="74780"/>
                </a:lnTo>
                <a:lnTo>
                  <a:pt x="57230" y="74990"/>
                </a:lnTo>
                <a:lnTo>
                  <a:pt x="57240" y="75190"/>
                </a:lnTo>
                <a:lnTo>
                  <a:pt x="57200" y="75530"/>
                </a:lnTo>
                <a:lnTo>
                  <a:pt x="57170" y="75840"/>
                </a:lnTo>
                <a:lnTo>
                  <a:pt x="57180" y="75930"/>
                </a:lnTo>
                <a:lnTo>
                  <a:pt x="57300" y="76140"/>
                </a:lnTo>
                <a:lnTo>
                  <a:pt x="57370" y="76290"/>
                </a:lnTo>
                <a:lnTo>
                  <a:pt x="57380" y="76410"/>
                </a:lnTo>
                <a:lnTo>
                  <a:pt x="57260" y="76830"/>
                </a:lnTo>
                <a:lnTo>
                  <a:pt x="57230" y="76880"/>
                </a:lnTo>
                <a:lnTo>
                  <a:pt x="57180" y="76900"/>
                </a:lnTo>
                <a:lnTo>
                  <a:pt x="57060" y="76900"/>
                </a:lnTo>
                <a:lnTo>
                  <a:pt x="57010" y="76900"/>
                </a:lnTo>
                <a:lnTo>
                  <a:pt x="57020" y="76940"/>
                </a:lnTo>
                <a:lnTo>
                  <a:pt x="57210" y="77470"/>
                </a:lnTo>
                <a:lnTo>
                  <a:pt x="57280" y="77540"/>
                </a:lnTo>
                <a:lnTo>
                  <a:pt x="57370" y="77520"/>
                </a:lnTo>
                <a:lnTo>
                  <a:pt x="57500" y="77490"/>
                </a:lnTo>
                <a:lnTo>
                  <a:pt x="57650" y="77470"/>
                </a:lnTo>
                <a:lnTo>
                  <a:pt x="57700" y="77460"/>
                </a:lnTo>
                <a:lnTo>
                  <a:pt x="57740" y="77430"/>
                </a:lnTo>
                <a:lnTo>
                  <a:pt x="57770" y="77390"/>
                </a:lnTo>
                <a:lnTo>
                  <a:pt x="57820" y="77300"/>
                </a:lnTo>
                <a:lnTo>
                  <a:pt x="57850" y="77260"/>
                </a:lnTo>
                <a:lnTo>
                  <a:pt x="57950" y="77150"/>
                </a:lnTo>
                <a:lnTo>
                  <a:pt x="57980" y="77110"/>
                </a:lnTo>
                <a:lnTo>
                  <a:pt x="58000" y="77060"/>
                </a:lnTo>
                <a:lnTo>
                  <a:pt x="58020" y="77010"/>
                </a:lnTo>
                <a:lnTo>
                  <a:pt x="58040" y="76960"/>
                </a:lnTo>
                <a:lnTo>
                  <a:pt x="58070" y="76930"/>
                </a:lnTo>
                <a:lnTo>
                  <a:pt x="58120" y="76930"/>
                </a:lnTo>
                <a:lnTo>
                  <a:pt x="58170" y="76950"/>
                </a:lnTo>
                <a:lnTo>
                  <a:pt x="58280" y="76990"/>
                </a:lnTo>
                <a:lnTo>
                  <a:pt x="58360" y="77010"/>
                </a:lnTo>
                <a:lnTo>
                  <a:pt x="58420" y="77020"/>
                </a:lnTo>
                <a:lnTo>
                  <a:pt x="58470" y="77030"/>
                </a:lnTo>
                <a:lnTo>
                  <a:pt x="58590" y="77010"/>
                </a:lnTo>
                <a:lnTo>
                  <a:pt x="58700" y="76990"/>
                </a:lnTo>
                <a:lnTo>
                  <a:pt x="58910" y="76920"/>
                </a:lnTo>
                <a:lnTo>
                  <a:pt x="59010" y="76900"/>
                </a:lnTo>
                <a:lnTo>
                  <a:pt x="59100" y="76890"/>
                </a:lnTo>
                <a:lnTo>
                  <a:pt x="59140" y="76870"/>
                </a:lnTo>
                <a:lnTo>
                  <a:pt x="59180" y="76850"/>
                </a:lnTo>
                <a:lnTo>
                  <a:pt x="59250" y="76780"/>
                </a:lnTo>
                <a:lnTo>
                  <a:pt x="59300" y="76760"/>
                </a:lnTo>
                <a:lnTo>
                  <a:pt x="59350" y="76760"/>
                </a:lnTo>
                <a:lnTo>
                  <a:pt x="59430" y="76760"/>
                </a:lnTo>
                <a:lnTo>
                  <a:pt x="59500" y="76760"/>
                </a:lnTo>
                <a:lnTo>
                  <a:pt x="59550" y="76740"/>
                </a:lnTo>
                <a:lnTo>
                  <a:pt x="59580" y="76700"/>
                </a:lnTo>
                <a:lnTo>
                  <a:pt x="59620" y="76620"/>
                </a:lnTo>
                <a:lnTo>
                  <a:pt x="59660" y="76570"/>
                </a:lnTo>
                <a:lnTo>
                  <a:pt x="59800" y="76640"/>
                </a:lnTo>
                <a:lnTo>
                  <a:pt x="59900" y="76720"/>
                </a:lnTo>
                <a:lnTo>
                  <a:pt x="60020" y="76780"/>
                </a:lnTo>
                <a:lnTo>
                  <a:pt x="60180" y="76910"/>
                </a:lnTo>
                <a:lnTo>
                  <a:pt x="60240" y="76950"/>
                </a:lnTo>
                <a:lnTo>
                  <a:pt x="60550" y="770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