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Arequipa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Peru • State Map | Fully Editable Vector Shape</a:t>
            </a:r>
          </a:p>
        </p:txBody>
      </p:sp>
      <p:sp>
        <p:nvSpPr>
          <p:cNvPr id="101" name="Arequip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430" y="80140"/>
                </a:moveTo>
                <a:lnTo>
                  <a:pt x="69450" y="80300"/>
                </a:lnTo>
                <a:lnTo>
                  <a:pt x="69410" y="80630"/>
                </a:lnTo>
                <a:lnTo>
                  <a:pt x="69420" y="80710"/>
                </a:lnTo>
                <a:lnTo>
                  <a:pt x="69450" y="80780"/>
                </a:lnTo>
                <a:lnTo>
                  <a:pt x="69490" y="80820"/>
                </a:lnTo>
                <a:lnTo>
                  <a:pt x="69520" y="80880"/>
                </a:lnTo>
                <a:lnTo>
                  <a:pt x="69520" y="80930"/>
                </a:lnTo>
                <a:lnTo>
                  <a:pt x="69520" y="80970"/>
                </a:lnTo>
                <a:lnTo>
                  <a:pt x="69510" y="81030"/>
                </a:lnTo>
                <a:lnTo>
                  <a:pt x="69490" y="81200"/>
                </a:lnTo>
                <a:lnTo>
                  <a:pt x="69500" y="81270"/>
                </a:lnTo>
                <a:lnTo>
                  <a:pt x="69520" y="81320"/>
                </a:lnTo>
                <a:lnTo>
                  <a:pt x="69680" y="81520"/>
                </a:lnTo>
                <a:lnTo>
                  <a:pt x="69750" y="81590"/>
                </a:lnTo>
                <a:lnTo>
                  <a:pt x="69950" y="81750"/>
                </a:lnTo>
                <a:lnTo>
                  <a:pt x="69990" y="81800"/>
                </a:lnTo>
                <a:lnTo>
                  <a:pt x="70030" y="81890"/>
                </a:lnTo>
                <a:lnTo>
                  <a:pt x="70050" y="81960"/>
                </a:lnTo>
                <a:lnTo>
                  <a:pt x="70040" y="82020"/>
                </a:lnTo>
                <a:lnTo>
                  <a:pt x="70030" y="82070"/>
                </a:lnTo>
                <a:lnTo>
                  <a:pt x="69900" y="82290"/>
                </a:lnTo>
                <a:lnTo>
                  <a:pt x="69880" y="82330"/>
                </a:lnTo>
                <a:lnTo>
                  <a:pt x="69880" y="82370"/>
                </a:lnTo>
                <a:lnTo>
                  <a:pt x="69880" y="82430"/>
                </a:lnTo>
                <a:lnTo>
                  <a:pt x="69900" y="82480"/>
                </a:lnTo>
                <a:lnTo>
                  <a:pt x="69930" y="82520"/>
                </a:lnTo>
                <a:lnTo>
                  <a:pt x="69970" y="82570"/>
                </a:lnTo>
                <a:lnTo>
                  <a:pt x="70010" y="82630"/>
                </a:lnTo>
                <a:lnTo>
                  <a:pt x="70090" y="82810"/>
                </a:lnTo>
                <a:lnTo>
                  <a:pt x="70140" y="82900"/>
                </a:lnTo>
                <a:lnTo>
                  <a:pt x="70340" y="83050"/>
                </a:lnTo>
                <a:lnTo>
                  <a:pt x="70370" y="83170"/>
                </a:lnTo>
                <a:lnTo>
                  <a:pt x="70350" y="83290"/>
                </a:lnTo>
                <a:lnTo>
                  <a:pt x="70300" y="83450"/>
                </a:lnTo>
                <a:lnTo>
                  <a:pt x="70240" y="84560"/>
                </a:lnTo>
                <a:lnTo>
                  <a:pt x="70180" y="84850"/>
                </a:lnTo>
                <a:lnTo>
                  <a:pt x="70060" y="85010"/>
                </a:lnTo>
                <a:lnTo>
                  <a:pt x="69840" y="85220"/>
                </a:lnTo>
                <a:lnTo>
                  <a:pt x="69810" y="85270"/>
                </a:lnTo>
                <a:lnTo>
                  <a:pt x="69770" y="85330"/>
                </a:lnTo>
                <a:lnTo>
                  <a:pt x="69750" y="85390"/>
                </a:lnTo>
                <a:lnTo>
                  <a:pt x="69750" y="85440"/>
                </a:lnTo>
                <a:lnTo>
                  <a:pt x="69750" y="85480"/>
                </a:lnTo>
                <a:lnTo>
                  <a:pt x="69790" y="85650"/>
                </a:lnTo>
                <a:lnTo>
                  <a:pt x="69800" y="85710"/>
                </a:lnTo>
                <a:lnTo>
                  <a:pt x="69800" y="85810"/>
                </a:lnTo>
                <a:lnTo>
                  <a:pt x="69770" y="85870"/>
                </a:lnTo>
                <a:lnTo>
                  <a:pt x="69730" y="85900"/>
                </a:lnTo>
                <a:lnTo>
                  <a:pt x="69560" y="85980"/>
                </a:lnTo>
                <a:lnTo>
                  <a:pt x="69530" y="85980"/>
                </a:lnTo>
                <a:lnTo>
                  <a:pt x="69490" y="85980"/>
                </a:lnTo>
                <a:lnTo>
                  <a:pt x="69450" y="85950"/>
                </a:lnTo>
                <a:lnTo>
                  <a:pt x="69390" y="85880"/>
                </a:lnTo>
                <a:lnTo>
                  <a:pt x="69350" y="85850"/>
                </a:lnTo>
                <a:lnTo>
                  <a:pt x="69300" y="85840"/>
                </a:lnTo>
                <a:lnTo>
                  <a:pt x="69250" y="85850"/>
                </a:lnTo>
                <a:lnTo>
                  <a:pt x="69150" y="85880"/>
                </a:lnTo>
                <a:lnTo>
                  <a:pt x="69090" y="85890"/>
                </a:lnTo>
                <a:lnTo>
                  <a:pt x="68920" y="85890"/>
                </a:lnTo>
                <a:lnTo>
                  <a:pt x="68870" y="85900"/>
                </a:lnTo>
                <a:lnTo>
                  <a:pt x="68630" y="86010"/>
                </a:lnTo>
                <a:lnTo>
                  <a:pt x="68570" y="86050"/>
                </a:lnTo>
                <a:lnTo>
                  <a:pt x="68490" y="86130"/>
                </a:lnTo>
                <a:lnTo>
                  <a:pt x="68260" y="86480"/>
                </a:lnTo>
                <a:lnTo>
                  <a:pt x="68110" y="86640"/>
                </a:lnTo>
                <a:lnTo>
                  <a:pt x="68070" y="86690"/>
                </a:lnTo>
                <a:lnTo>
                  <a:pt x="68060" y="86750"/>
                </a:lnTo>
                <a:lnTo>
                  <a:pt x="68100" y="86980"/>
                </a:lnTo>
                <a:lnTo>
                  <a:pt x="68100" y="87040"/>
                </a:lnTo>
                <a:lnTo>
                  <a:pt x="68090" y="87190"/>
                </a:lnTo>
                <a:lnTo>
                  <a:pt x="68080" y="87250"/>
                </a:lnTo>
                <a:lnTo>
                  <a:pt x="68050" y="87300"/>
                </a:lnTo>
                <a:lnTo>
                  <a:pt x="68000" y="87320"/>
                </a:lnTo>
                <a:lnTo>
                  <a:pt x="67840" y="87370"/>
                </a:lnTo>
                <a:lnTo>
                  <a:pt x="67730" y="87430"/>
                </a:lnTo>
                <a:lnTo>
                  <a:pt x="67480" y="87660"/>
                </a:lnTo>
                <a:lnTo>
                  <a:pt x="67440" y="87720"/>
                </a:lnTo>
                <a:lnTo>
                  <a:pt x="67390" y="87810"/>
                </a:lnTo>
                <a:lnTo>
                  <a:pt x="67380" y="87870"/>
                </a:lnTo>
                <a:lnTo>
                  <a:pt x="67370" y="87920"/>
                </a:lnTo>
                <a:lnTo>
                  <a:pt x="67390" y="88030"/>
                </a:lnTo>
                <a:lnTo>
                  <a:pt x="67420" y="88140"/>
                </a:lnTo>
                <a:lnTo>
                  <a:pt x="67510" y="88330"/>
                </a:lnTo>
                <a:lnTo>
                  <a:pt x="67580" y="88500"/>
                </a:lnTo>
                <a:lnTo>
                  <a:pt x="67880" y="88730"/>
                </a:lnTo>
                <a:lnTo>
                  <a:pt x="67920" y="88770"/>
                </a:lnTo>
                <a:lnTo>
                  <a:pt x="67950" y="88830"/>
                </a:lnTo>
                <a:lnTo>
                  <a:pt x="67930" y="88870"/>
                </a:lnTo>
                <a:lnTo>
                  <a:pt x="67910" y="88910"/>
                </a:lnTo>
                <a:lnTo>
                  <a:pt x="67880" y="88960"/>
                </a:lnTo>
                <a:lnTo>
                  <a:pt x="67770" y="89410"/>
                </a:lnTo>
                <a:lnTo>
                  <a:pt x="67750" y="89460"/>
                </a:lnTo>
                <a:lnTo>
                  <a:pt x="67730" y="89500"/>
                </a:lnTo>
                <a:lnTo>
                  <a:pt x="67600" y="89670"/>
                </a:lnTo>
                <a:lnTo>
                  <a:pt x="67550" y="89770"/>
                </a:lnTo>
                <a:lnTo>
                  <a:pt x="67510" y="89920"/>
                </a:lnTo>
                <a:lnTo>
                  <a:pt x="67450" y="90010"/>
                </a:lnTo>
                <a:lnTo>
                  <a:pt x="67370" y="90090"/>
                </a:lnTo>
                <a:lnTo>
                  <a:pt x="67190" y="90230"/>
                </a:lnTo>
                <a:lnTo>
                  <a:pt x="67140" y="90120"/>
                </a:lnTo>
                <a:lnTo>
                  <a:pt x="67060" y="90060"/>
                </a:lnTo>
                <a:lnTo>
                  <a:pt x="66980" y="90030"/>
                </a:lnTo>
                <a:lnTo>
                  <a:pt x="66790" y="90000"/>
                </a:lnTo>
                <a:lnTo>
                  <a:pt x="66680" y="89960"/>
                </a:lnTo>
                <a:lnTo>
                  <a:pt x="66630" y="89930"/>
                </a:lnTo>
                <a:lnTo>
                  <a:pt x="66550" y="89850"/>
                </a:lnTo>
                <a:lnTo>
                  <a:pt x="66460" y="89800"/>
                </a:lnTo>
                <a:lnTo>
                  <a:pt x="66440" y="89790"/>
                </a:lnTo>
                <a:lnTo>
                  <a:pt x="65630" y="89580"/>
                </a:lnTo>
                <a:lnTo>
                  <a:pt x="65450" y="89490"/>
                </a:lnTo>
                <a:lnTo>
                  <a:pt x="65290" y="89360"/>
                </a:lnTo>
                <a:lnTo>
                  <a:pt x="65060" y="89090"/>
                </a:lnTo>
                <a:lnTo>
                  <a:pt x="64940" y="88980"/>
                </a:lnTo>
                <a:lnTo>
                  <a:pt x="64680" y="88820"/>
                </a:lnTo>
                <a:lnTo>
                  <a:pt x="64570" y="88770"/>
                </a:lnTo>
                <a:lnTo>
                  <a:pt x="64460" y="88750"/>
                </a:lnTo>
                <a:lnTo>
                  <a:pt x="64160" y="88720"/>
                </a:lnTo>
                <a:lnTo>
                  <a:pt x="64120" y="88700"/>
                </a:lnTo>
                <a:lnTo>
                  <a:pt x="64090" y="88650"/>
                </a:lnTo>
                <a:lnTo>
                  <a:pt x="64100" y="88540"/>
                </a:lnTo>
                <a:lnTo>
                  <a:pt x="64090" y="88490"/>
                </a:lnTo>
                <a:lnTo>
                  <a:pt x="64020" y="88420"/>
                </a:lnTo>
                <a:lnTo>
                  <a:pt x="63820" y="88310"/>
                </a:lnTo>
                <a:lnTo>
                  <a:pt x="63780" y="88260"/>
                </a:lnTo>
                <a:lnTo>
                  <a:pt x="63730" y="88180"/>
                </a:lnTo>
                <a:lnTo>
                  <a:pt x="63610" y="88120"/>
                </a:lnTo>
                <a:lnTo>
                  <a:pt x="63380" y="88070"/>
                </a:lnTo>
                <a:lnTo>
                  <a:pt x="63260" y="87990"/>
                </a:lnTo>
                <a:lnTo>
                  <a:pt x="63240" y="87900"/>
                </a:lnTo>
                <a:lnTo>
                  <a:pt x="63240" y="87810"/>
                </a:lnTo>
                <a:lnTo>
                  <a:pt x="63200" y="87710"/>
                </a:lnTo>
                <a:lnTo>
                  <a:pt x="62920" y="87390"/>
                </a:lnTo>
                <a:lnTo>
                  <a:pt x="62810" y="87310"/>
                </a:lnTo>
                <a:lnTo>
                  <a:pt x="62760" y="87290"/>
                </a:lnTo>
                <a:lnTo>
                  <a:pt x="62710" y="87290"/>
                </a:lnTo>
                <a:lnTo>
                  <a:pt x="62670" y="87280"/>
                </a:lnTo>
                <a:lnTo>
                  <a:pt x="62630" y="87250"/>
                </a:lnTo>
                <a:lnTo>
                  <a:pt x="62580" y="87180"/>
                </a:lnTo>
                <a:lnTo>
                  <a:pt x="62540" y="87150"/>
                </a:lnTo>
                <a:lnTo>
                  <a:pt x="62500" y="87140"/>
                </a:lnTo>
                <a:lnTo>
                  <a:pt x="62470" y="87120"/>
                </a:lnTo>
                <a:lnTo>
                  <a:pt x="62360" y="87050"/>
                </a:lnTo>
                <a:lnTo>
                  <a:pt x="62310" y="87020"/>
                </a:lnTo>
                <a:lnTo>
                  <a:pt x="62110" y="86990"/>
                </a:lnTo>
                <a:lnTo>
                  <a:pt x="61820" y="86870"/>
                </a:lnTo>
                <a:lnTo>
                  <a:pt x="61310" y="86870"/>
                </a:lnTo>
                <a:lnTo>
                  <a:pt x="60880" y="86710"/>
                </a:lnTo>
                <a:lnTo>
                  <a:pt x="60360" y="86330"/>
                </a:lnTo>
                <a:lnTo>
                  <a:pt x="59520" y="86030"/>
                </a:lnTo>
                <a:lnTo>
                  <a:pt x="59350" y="85850"/>
                </a:lnTo>
                <a:lnTo>
                  <a:pt x="59140" y="85740"/>
                </a:lnTo>
                <a:lnTo>
                  <a:pt x="58960" y="85610"/>
                </a:lnTo>
                <a:lnTo>
                  <a:pt x="58870" y="85580"/>
                </a:lnTo>
                <a:lnTo>
                  <a:pt x="58680" y="85590"/>
                </a:lnTo>
                <a:lnTo>
                  <a:pt x="58590" y="85560"/>
                </a:lnTo>
                <a:lnTo>
                  <a:pt x="58520" y="85510"/>
                </a:lnTo>
                <a:lnTo>
                  <a:pt x="58450" y="85490"/>
                </a:lnTo>
                <a:lnTo>
                  <a:pt x="58370" y="85520"/>
                </a:lnTo>
                <a:lnTo>
                  <a:pt x="58330" y="85450"/>
                </a:lnTo>
                <a:lnTo>
                  <a:pt x="58260" y="85240"/>
                </a:lnTo>
                <a:lnTo>
                  <a:pt x="58220" y="85190"/>
                </a:lnTo>
                <a:lnTo>
                  <a:pt x="58170" y="85170"/>
                </a:lnTo>
                <a:lnTo>
                  <a:pt x="58030" y="85140"/>
                </a:lnTo>
                <a:lnTo>
                  <a:pt x="57760" y="85000"/>
                </a:lnTo>
                <a:lnTo>
                  <a:pt x="57460" y="84930"/>
                </a:lnTo>
                <a:lnTo>
                  <a:pt x="56890" y="84730"/>
                </a:lnTo>
                <a:lnTo>
                  <a:pt x="56510" y="84670"/>
                </a:lnTo>
                <a:lnTo>
                  <a:pt x="56390" y="84760"/>
                </a:lnTo>
                <a:lnTo>
                  <a:pt x="56400" y="84630"/>
                </a:lnTo>
                <a:lnTo>
                  <a:pt x="56310" y="84560"/>
                </a:lnTo>
                <a:lnTo>
                  <a:pt x="56260" y="84510"/>
                </a:lnTo>
                <a:lnTo>
                  <a:pt x="56230" y="84480"/>
                </a:lnTo>
                <a:lnTo>
                  <a:pt x="56050" y="84420"/>
                </a:lnTo>
                <a:lnTo>
                  <a:pt x="55700" y="84260"/>
                </a:lnTo>
                <a:lnTo>
                  <a:pt x="55560" y="84170"/>
                </a:lnTo>
                <a:lnTo>
                  <a:pt x="55250" y="83950"/>
                </a:lnTo>
                <a:lnTo>
                  <a:pt x="54910" y="83700"/>
                </a:lnTo>
                <a:lnTo>
                  <a:pt x="54770" y="83580"/>
                </a:lnTo>
                <a:lnTo>
                  <a:pt x="54770" y="83520"/>
                </a:lnTo>
                <a:lnTo>
                  <a:pt x="54800" y="83460"/>
                </a:lnTo>
                <a:lnTo>
                  <a:pt x="54760" y="83380"/>
                </a:lnTo>
                <a:lnTo>
                  <a:pt x="54710" y="83310"/>
                </a:lnTo>
                <a:lnTo>
                  <a:pt x="54560" y="83240"/>
                </a:lnTo>
                <a:lnTo>
                  <a:pt x="54140" y="83010"/>
                </a:lnTo>
                <a:lnTo>
                  <a:pt x="54070" y="82990"/>
                </a:lnTo>
                <a:lnTo>
                  <a:pt x="53860" y="82960"/>
                </a:lnTo>
                <a:lnTo>
                  <a:pt x="53780" y="82910"/>
                </a:lnTo>
                <a:lnTo>
                  <a:pt x="53710" y="82830"/>
                </a:lnTo>
                <a:lnTo>
                  <a:pt x="53700" y="82780"/>
                </a:lnTo>
                <a:lnTo>
                  <a:pt x="53640" y="82740"/>
                </a:lnTo>
                <a:lnTo>
                  <a:pt x="53520" y="82700"/>
                </a:lnTo>
                <a:lnTo>
                  <a:pt x="53330" y="82740"/>
                </a:lnTo>
                <a:lnTo>
                  <a:pt x="53160" y="82700"/>
                </a:lnTo>
                <a:lnTo>
                  <a:pt x="52990" y="82640"/>
                </a:lnTo>
                <a:lnTo>
                  <a:pt x="52780" y="82490"/>
                </a:lnTo>
                <a:lnTo>
                  <a:pt x="52750" y="82460"/>
                </a:lnTo>
                <a:lnTo>
                  <a:pt x="52740" y="82360"/>
                </a:lnTo>
                <a:lnTo>
                  <a:pt x="52730" y="82310"/>
                </a:lnTo>
                <a:lnTo>
                  <a:pt x="52700" y="82270"/>
                </a:lnTo>
                <a:lnTo>
                  <a:pt x="52700" y="82200"/>
                </a:lnTo>
                <a:lnTo>
                  <a:pt x="52670" y="82130"/>
                </a:lnTo>
                <a:lnTo>
                  <a:pt x="52550" y="82080"/>
                </a:lnTo>
                <a:lnTo>
                  <a:pt x="52310" y="82010"/>
                </a:lnTo>
                <a:lnTo>
                  <a:pt x="51610" y="81700"/>
                </a:lnTo>
                <a:lnTo>
                  <a:pt x="51270" y="81510"/>
                </a:lnTo>
                <a:lnTo>
                  <a:pt x="50800" y="81310"/>
                </a:lnTo>
                <a:lnTo>
                  <a:pt x="50690" y="81170"/>
                </a:lnTo>
                <a:lnTo>
                  <a:pt x="50160" y="80890"/>
                </a:lnTo>
                <a:lnTo>
                  <a:pt x="50020" y="80780"/>
                </a:lnTo>
                <a:lnTo>
                  <a:pt x="49960" y="80760"/>
                </a:lnTo>
                <a:lnTo>
                  <a:pt x="49880" y="80770"/>
                </a:lnTo>
                <a:lnTo>
                  <a:pt x="49850" y="80790"/>
                </a:lnTo>
                <a:lnTo>
                  <a:pt x="49820" y="80780"/>
                </a:lnTo>
                <a:lnTo>
                  <a:pt x="49740" y="80720"/>
                </a:lnTo>
                <a:lnTo>
                  <a:pt x="49680" y="80660"/>
                </a:lnTo>
                <a:lnTo>
                  <a:pt x="49960" y="80230"/>
                </a:lnTo>
                <a:lnTo>
                  <a:pt x="49990" y="80160"/>
                </a:lnTo>
                <a:lnTo>
                  <a:pt x="50020" y="80060"/>
                </a:lnTo>
                <a:lnTo>
                  <a:pt x="50060" y="79970"/>
                </a:lnTo>
                <a:lnTo>
                  <a:pt x="50240" y="79650"/>
                </a:lnTo>
                <a:lnTo>
                  <a:pt x="50360" y="79550"/>
                </a:lnTo>
                <a:lnTo>
                  <a:pt x="51390" y="78890"/>
                </a:lnTo>
                <a:lnTo>
                  <a:pt x="51400" y="78960"/>
                </a:lnTo>
                <a:lnTo>
                  <a:pt x="51410" y="79000"/>
                </a:lnTo>
                <a:lnTo>
                  <a:pt x="51430" y="79050"/>
                </a:lnTo>
                <a:lnTo>
                  <a:pt x="51460" y="79090"/>
                </a:lnTo>
                <a:lnTo>
                  <a:pt x="51510" y="79130"/>
                </a:lnTo>
                <a:lnTo>
                  <a:pt x="51640" y="79170"/>
                </a:lnTo>
                <a:lnTo>
                  <a:pt x="52010" y="79240"/>
                </a:lnTo>
                <a:lnTo>
                  <a:pt x="52380" y="79360"/>
                </a:lnTo>
                <a:lnTo>
                  <a:pt x="52560" y="79390"/>
                </a:lnTo>
                <a:lnTo>
                  <a:pt x="52610" y="79410"/>
                </a:lnTo>
                <a:lnTo>
                  <a:pt x="52650" y="79440"/>
                </a:lnTo>
                <a:lnTo>
                  <a:pt x="52660" y="79480"/>
                </a:lnTo>
                <a:lnTo>
                  <a:pt x="52650" y="79530"/>
                </a:lnTo>
                <a:lnTo>
                  <a:pt x="52630" y="79580"/>
                </a:lnTo>
                <a:lnTo>
                  <a:pt x="52640" y="79660"/>
                </a:lnTo>
                <a:lnTo>
                  <a:pt x="52680" y="79760"/>
                </a:lnTo>
                <a:lnTo>
                  <a:pt x="52800" y="79930"/>
                </a:lnTo>
                <a:lnTo>
                  <a:pt x="52850" y="80030"/>
                </a:lnTo>
                <a:lnTo>
                  <a:pt x="52880" y="80120"/>
                </a:lnTo>
                <a:lnTo>
                  <a:pt x="52890" y="80180"/>
                </a:lnTo>
                <a:lnTo>
                  <a:pt x="52920" y="80230"/>
                </a:lnTo>
                <a:lnTo>
                  <a:pt x="52970" y="80270"/>
                </a:lnTo>
                <a:lnTo>
                  <a:pt x="53160" y="80340"/>
                </a:lnTo>
                <a:lnTo>
                  <a:pt x="53260" y="80400"/>
                </a:lnTo>
                <a:lnTo>
                  <a:pt x="53260" y="80510"/>
                </a:lnTo>
                <a:lnTo>
                  <a:pt x="53270" y="80560"/>
                </a:lnTo>
                <a:lnTo>
                  <a:pt x="53290" y="80600"/>
                </a:lnTo>
                <a:lnTo>
                  <a:pt x="53320" y="80650"/>
                </a:lnTo>
                <a:lnTo>
                  <a:pt x="53480" y="80830"/>
                </a:lnTo>
                <a:lnTo>
                  <a:pt x="53520" y="80860"/>
                </a:lnTo>
                <a:lnTo>
                  <a:pt x="53570" y="80880"/>
                </a:lnTo>
                <a:lnTo>
                  <a:pt x="53620" y="80910"/>
                </a:lnTo>
                <a:lnTo>
                  <a:pt x="53720" y="80940"/>
                </a:lnTo>
                <a:lnTo>
                  <a:pt x="53820" y="80950"/>
                </a:lnTo>
                <a:lnTo>
                  <a:pt x="53870" y="80950"/>
                </a:lnTo>
                <a:lnTo>
                  <a:pt x="53930" y="80930"/>
                </a:lnTo>
                <a:lnTo>
                  <a:pt x="54050" y="80890"/>
                </a:lnTo>
                <a:lnTo>
                  <a:pt x="54170" y="80820"/>
                </a:lnTo>
                <a:lnTo>
                  <a:pt x="54290" y="80730"/>
                </a:lnTo>
                <a:lnTo>
                  <a:pt x="54330" y="80720"/>
                </a:lnTo>
                <a:lnTo>
                  <a:pt x="54380" y="80720"/>
                </a:lnTo>
                <a:lnTo>
                  <a:pt x="54420" y="80760"/>
                </a:lnTo>
                <a:lnTo>
                  <a:pt x="54430" y="80810"/>
                </a:lnTo>
                <a:lnTo>
                  <a:pt x="54440" y="80950"/>
                </a:lnTo>
                <a:lnTo>
                  <a:pt x="54450" y="80970"/>
                </a:lnTo>
                <a:lnTo>
                  <a:pt x="54450" y="80980"/>
                </a:lnTo>
                <a:lnTo>
                  <a:pt x="54480" y="81020"/>
                </a:lnTo>
                <a:lnTo>
                  <a:pt x="54510" y="81050"/>
                </a:lnTo>
                <a:lnTo>
                  <a:pt x="54530" y="81090"/>
                </a:lnTo>
                <a:lnTo>
                  <a:pt x="54540" y="81140"/>
                </a:lnTo>
                <a:lnTo>
                  <a:pt x="54500" y="81360"/>
                </a:lnTo>
                <a:lnTo>
                  <a:pt x="54500" y="81410"/>
                </a:lnTo>
                <a:lnTo>
                  <a:pt x="54510" y="81460"/>
                </a:lnTo>
                <a:lnTo>
                  <a:pt x="54530" y="81510"/>
                </a:lnTo>
                <a:lnTo>
                  <a:pt x="54580" y="81530"/>
                </a:lnTo>
                <a:lnTo>
                  <a:pt x="54660" y="81520"/>
                </a:lnTo>
                <a:lnTo>
                  <a:pt x="55030" y="81320"/>
                </a:lnTo>
                <a:lnTo>
                  <a:pt x="55080" y="81280"/>
                </a:lnTo>
                <a:lnTo>
                  <a:pt x="55110" y="81230"/>
                </a:lnTo>
                <a:lnTo>
                  <a:pt x="55170" y="81080"/>
                </a:lnTo>
                <a:lnTo>
                  <a:pt x="55370" y="80780"/>
                </a:lnTo>
                <a:lnTo>
                  <a:pt x="55400" y="80740"/>
                </a:lnTo>
                <a:lnTo>
                  <a:pt x="55470" y="80710"/>
                </a:lnTo>
                <a:lnTo>
                  <a:pt x="55560" y="80690"/>
                </a:lnTo>
                <a:lnTo>
                  <a:pt x="56070" y="80700"/>
                </a:lnTo>
                <a:lnTo>
                  <a:pt x="56580" y="80620"/>
                </a:lnTo>
                <a:lnTo>
                  <a:pt x="56800" y="80610"/>
                </a:lnTo>
                <a:lnTo>
                  <a:pt x="57010" y="80560"/>
                </a:lnTo>
                <a:lnTo>
                  <a:pt x="57580" y="80300"/>
                </a:lnTo>
                <a:lnTo>
                  <a:pt x="57730" y="80350"/>
                </a:lnTo>
                <a:lnTo>
                  <a:pt x="57770" y="80380"/>
                </a:lnTo>
                <a:lnTo>
                  <a:pt x="57870" y="80410"/>
                </a:lnTo>
                <a:lnTo>
                  <a:pt x="58230" y="80450"/>
                </a:lnTo>
                <a:lnTo>
                  <a:pt x="58430" y="80450"/>
                </a:lnTo>
                <a:lnTo>
                  <a:pt x="58430" y="80400"/>
                </a:lnTo>
                <a:lnTo>
                  <a:pt x="58400" y="80300"/>
                </a:lnTo>
                <a:lnTo>
                  <a:pt x="58390" y="80090"/>
                </a:lnTo>
                <a:lnTo>
                  <a:pt x="58410" y="79940"/>
                </a:lnTo>
                <a:lnTo>
                  <a:pt x="58440" y="79900"/>
                </a:lnTo>
                <a:lnTo>
                  <a:pt x="58490" y="79880"/>
                </a:lnTo>
                <a:lnTo>
                  <a:pt x="58540" y="79870"/>
                </a:lnTo>
                <a:lnTo>
                  <a:pt x="58650" y="79880"/>
                </a:lnTo>
                <a:lnTo>
                  <a:pt x="58760" y="79910"/>
                </a:lnTo>
                <a:lnTo>
                  <a:pt x="58900" y="79960"/>
                </a:lnTo>
                <a:lnTo>
                  <a:pt x="58940" y="79960"/>
                </a:lnTo>
                <a:lnTo>
                  <a:pt x="58980" y="79960"/>
                </a:lnTo>
                <a:lnTo>
                  <a:pt x="59020" y="79930"/>
                </a:lnTo>
                <a:lnTo>
                  <a:pt x="59050" y="79900"/>
                </a:lnTo>
                <a:lnTo>
                  <a:pt x="59110" y="79820"/>
                </a:lnTo>
                <a:lnTo>
                  <a:pt x="59260" y="79510"/>
                </a:lnTo>
                <a:lnTo>
                  <a:pt x="59300" y="79450"/>
                </a:lnTo>
                <a:lnTo>
                  <a:pt x="59590" y="79180"/>
                </a:lnTo>
                <a:lnTo>
                  <a:pt x="59650" y="79100"/>
                </a:lnTo>
                <a:lnTo>
                  <a:pt x="59700" y="78900"/>
                </a:lnTo>
                <a:lnTo>
                  <a:pt x="59720" y="78650"/>
                </a:lnTo>
                <a:lnTo>
                  <a:pt x="59750" y="78450"/>
                </a:lnTo>
                <a:lnTo>
                  <a:pt x="59780" y="78380"/>
                </a:lnTo>
                <a:lnTo>
                  <a:pt x="59790" y="78320"/>
                </a:lnTo>
                <a:lnTo>
                  <a:pt x="59780" y="78260"/>
                </a:lnTo>
                <a:lnTo>
                  <a:pt x="59750" y="78190"/>
                </a:lnTo>
                <a:lnTo>
                  <a:pt x="59680" y="78100"/>
                </a:lnTo>
                <a:lnTo>
                  <a:pt x="59640" y="77990"/>
                </a:lnTo>
                <a:lnTo>
                  <a:pt x="59680" y="77760"/>
                </a:lnTo>
                <a:lnTo>
                  <a:pt x="59710" y="77710"/>
                </a:lnTo>
                <a:lnTo>
                  <a:pt x="59760" y="77630"/>
                </a:lnTo>
                <a:lnTo>
                  <a:pt x="59790" y="77600"/>
                </a:lnTo>
                <a:lnTo>
                  <a:pt x="59820" y="77570"/>
                </a:lnTo>
                <a:lnTo>
                  <a:pt x="59870" y="77540"/>
                </a:lnTo>
                <a:lnTo>
                  <a:pt x="59960" y="77500"/>
                </a:lnTo>
                <a:lnTo>
                  <a:pt x="60020" y="77490"/>
                </a:lnTo>
                <a:lnTo>
                  <a:pt x="60080" y="77480"/>
                </a:lnTo>
                <a:lnTo>
                  <a:pt x="60300" y="77510"/>
                </a:lnTo>
                <a:lnTo>
                  <a:pt x="60360" y="77510"/>
                </a:lnTo>
                <a:lnTo>
                  <a:pt x="60420" y="77510"/>
                </a:lnTo>
                <a:lnTo>
                  <a:pt x="60530" y="77470"/>
                </a:lnTo>
                <a:lnTo>
                  <a:pt x="60580" y="77450"/>
                </a:lnTo>
                <a:lnTo>
                  <a:pt x="60610" y="77420"/>
                </a:lnTo>
                <a:lnTo>
                  <a:pt x="60610" y="77380"/>
                </a:lnTo>
                <a:lnTo>
                  <a:pt x="60570" y="77260"/>
                </a:lnTo>
                <a:lnTo>
                  <a:pt x="60550" y="77090"/>
                </a:lnTo>
                <a:lnTo>
                  <a:pt x="60680" y="76910"/>
                </a:lnTo>
                <a:lnTo>
                  <a:pt x="60810" y="76790"/>
                </a:lnTo>
                <a:lnTo>
                  <a:pt x="60900" y="76740"/>
                </a:lnTo>
                <a:lnTo>
                  <a:pt x="60970" y="76730"/>
                </a:lnTo>
                <a:lnTo>
                  <a:pt x="61070" y="76770"/>
                </a:lnTo>
                <a:lnTo>
                  <a:pt x="61120" y="76790"/>
                </a:lnTo>
                <a:lnTo>
                  <a:pt x="61160" y="76810"/>
                </a:lnTo>
                <a:lnTo>
                  <a:pt x="61230" y="76840"/>
                </a:lnTo>
                <a:lnTo>
                  <a:pt x="61310" y="76850"/>
                </a:lnTo>
                <a:lnTo>
                  <a:pt x="61460" y="76840"/>
                </a:lnTo>
                <a:lnTo>
                  <a:pt x="61550" y="76850"/>
                </a:lnTo>
                <a:lnTo>
                  <a:pt x="61620" y="76870"/>
                </a:lnTo>
                <a:lnTo>
                  <a:pt x="61670" y="76890"/>
                </a:lnTo>
                <a:lnTo>
                  <a:pt x="61730" y="76920"/>
                </a:lnTo>
                <a:lnTo>
                  <a:pt x="61820" y="76930"/>
                </a:lnTo>
                <a:lnTo>
                  <a:pt x="61910" y="76910"/>
                </a:lnTo>
                <a:lnTo>
                  <a:pt x="62320" y="76800"/>
                </a:lnTo>
                <a:lnTo>
                  <a:pt x="62310" y="76890"/>
                </a:lnTo>
                <a:lnTo>
                  <a:pt x="62290" y="76990"/>
                </a:lnTo>
                <a:lnTo>
                  <a:pt x="62290" y="77030"/>
                </a:lnTo>
                <a:lnTo>
                  <a:pt x="62300" y="77080"/>
                </a:lnTo>
                <a:lnTo>
                  <a:pt x="62330" y="77130"/>
                </a:lnTo>
                <a:lnTo>
                  <a:pt x="62630" y="77510"/>
                </a:lnTo>
                <a:lnTo>
                  <a:pt x="62750" y="77580"/>
                </a:lnTo>
                <a:lnTo>
                  <a:pt x="63060" y="77660"/>
                </a:lnTo>
                <a:lnTo>
                  <a:pt x="63380" y="77580"/>
                </a:lnTo>
                <a:lnTo>
                  <a:pt x="63520" y="77560"/>
                </a:lnTo>
                <a:lnTo>
                  <a:pt x="63640" y="77540"/>
                </a:lnTo>
                <a:lnTo>
                  <a:pt x="63740" y="77500"/>
                </a:lnTo>
                <a:lnTo>
                  <a:pt x="63860" y="77440"/>
                </a:lnTo>
                <a:lnTo>
                  <a:pt x="63910" y="77430"/>
                </a:lnTo>
                <a:lnTo>
                  <a:pt x="63980" y="77440"/>
                </a:lnTo>
                <a:lnTo>
                  <a:pt x="64020" y="77470"/>
                </a:lnTo>
                <a:lnTo>
                  <a:pt x="64060" y="77500"/>
                </a:lnTo>
                <a:lnTo>
                  <a:pt x="64080" y="77550"/>
                </a:lnTo>
                <a:lnTo>
                  <a:pt x="64140" y="77700"/>
                </a:lnTo>
                <a:lnTo>
                  <a:pt x="64160" y="77750"/>
                </a:lnTo>
                <a:lnTo>
                  <a:pt x="64190" y="77790"/>
                </a:lnTo>
                <a:lnTo>
                  <a:pt x="64220" y="77830"/>
                </a:lnTo>
                <a:lnTo>
                  <a:pt x="64260" y="77850"/>
                </a:lnTo>
                <a:lnTo>
                  <a:pt x="64310" y="77860"/>
                </a:lnTo>
                <a:lnTo>
                  <a:pt x="64360" y="77840"/>
                </a:lnTo>
                <a:lnTo>
                  <a:pt x="64480" y="77650"/>
                </a:lnTo>
                <a:lnTo>
                  <a:pt x="64490" y="77610"/>
                </a:lnTo>
                <a:lnTo>
                  <a:pt x="64490" y="77560"/>
                </a:lnTo>
                <a:lnTo>
                  <a:pt x="64510" y="77510"/>
                </a:lnTo>
                <a:lnTo>
                  <a:pt x="64560" y="77400"/>
                </a:lnTo>
                <a:lnTo>
                  <a:pt x="64580" y="77350"/>
                </a:lnTo>
                <a:lnTo>
                  <a:pt x="64580" y="77250"/>
                </a:lnTo>
                <a:lnTo>
                  <a:pt x="64570" y="77200"/>
                </a:lnTo>
                <a:lnTo>
                  <a:pt x="64560" y="77150"/>
                </a:lnTo>
                <a:lnTo>
                  <a:pt x="64540" y="77100"/>
                </a:lnTo>
                <a:lnTo>
                  <a:pt x="64480" y="77020"/>
                </a:lnTo>
                <a:lnTo>
                  <a:pt x="64470" y="76970"/>
                </a:lnTo>
                <a:lnTo>
                  <a:pt x="64470" y="76920"/>
                </a:lnTo>
                <a:lnTo>
                  <a:pt x="64490" y="76870"/>
                </a:lnTo>
                <a:lnTo>
                  <a:pt x="64510" y="76830"/>
                </a:lnTo>
                <a:lnTo>
                  <a:pt x="64540" y="76790"/>
                </a:lnTo>
                <a:lnTo>
                  <a:pt x="64590" y="76780"/>
                </a:lnTo>
                <a:lnTo>
                  <a:pt x="64640" y="76780"/>
                </a:lnTo>
                <a:lnTo>
                  <a:pt x="64680" y="76790"/>
                </a:lnTo>
                <a:lnTo>
                  <a:pt x="64700" y="76810"/>
                </a:lnTo>
                <a:lnTo>
                  <a:pt x="64740" y="76830"/>
                </a:lnTo>
                <a:lnTo>
                  <a:pt x="64840" y="76940"/>
                </a:lnTo>
                <a:lnTo>
                  <a:pt x="65070" y="77270"/>
                </a:lnTo>
                <a:lnTo>
                  <a:pt x="65170" y="77410"/>
                </a:lnTo>
                <a:lnTo>
                  <a:pt x="65230" y="77570"/>
                </a:lnTo>
                <a:lnTo>
                  <a:pt x="65260" y="77610"/>
                </a:lnTo>
                <a:lnTo>
                  <a:pt x="65290" y="77650"/>
                </a:lnTo>
                <a:lnTo>
                  <a:pt x="65340" y="77690"/>
                </a:lnTo>
                <a:lnTo>
                  <a:pt x="65400" y="77720"/>
                </a:lnTo>
                <a:lnTo>
                  <a:pt x="65500" y="77750"/>
                </a:lnTo>
                <a:lnTo>
                  <a:pt x="65570" y="77760"/>
                </a:lnTo>
                <a:lnTo>
                  <a:pt x="65620" y="77770"/>
                </a:lnTo>
                <a:lnTo>
                  <a:pt x="65640" y="77810"/>
                </a:lnTo>
                <a:lnTo>
                  <a:pt x="65630" y="77860"/>
                </a:lnTo>
                <a:lnTo>
                  <a:pt x="65610" y="77900"/>
                </a:lnTo>
                <a:lnTo>
                  <a:pt x="65580" y="77940"/>
                </a:lnTo>
                <a:lnTo>
                  <a:pt x="65550" y="77970"/>
                </a:lnTo>
                <a:lnTo>
                  <a:pt x="65460" y="78020"/>
                </a:lnTo>
                <a:lnTo>
                  <a:pt x="65420" y="78050"/>
                </a:lnTo>
                <a:lnTo>
                  <a:pt x="65390" y="78090"/>
                </a:lnTo>
                <a:lnTo>
                  <a:pt x="65390" y="78140"/>
                </a:lnTo>
                <a:lnTo>
                  <a:pt x="65430" y="78410"/>
                </a:lnTo>
                <a:lnTo>
                  <a:pt x="65440" y="78450"/>
                </a:lnTo>
                <a:lnTo>
                  <a:pt x="65430" y="78490"/>
                </a:lnTo>
                <a:lnTo>
                  <a:pt x="65420" y="78530"/>
                </a:lnTo>
                <a:lnTo>
                  <a:pt x="65370" y="78620"/>
                </a:lnTo>
                <a:lnTo>
                  <a:pt x="65360" y="78670"/>
                </a:lnTo>
                <a:lnTo>
                  <a:pt x="65420" y="78730"/>
                </a:lnTo>
                <a:lnTo>
                  <a:pt x="65550" y="78790"/>
                </a:lnTo>
                <a:lnTo>
                  <a:pt x="66160" y="78950"/>
                </a:lnTo>
                <a:lnTo>
                  <a:pt x="66210" y="78970"/>
                </a:lnTo>
                <a:lnTo>
                  <a:pt x="66270" y="79010"/>
                </a:lnTo>
                <a:lnTo>
                  <a:pt x="66320" y="79020"/>
                </a:lnTo>
                <a:lnTo>
                  <a:pt x="66360" y="79010"/>
                </a:lnTo>
                <a:lnTo>
                  <a:pt x="66490" y="78910"/>
                </a:lnTo>
                <a:lnTo>
                  <a:pt x="66570" y="78870"/>
                </a:lnTo>
                <a:lnTo>
                  <a:pt x="66620" y="78860"/>
                </a:lnTo>
                <a:lnTo>
                  <a:pt x="66730" y="78840"/>
                </a:lnTo>
                <a:lnTo>
                  <a:pt x="66790" y="78840"/>
                </a:lnTo>
                <a:lnTo>
                  <a:pt x="66900" y="78850"/>
                </a:lnTo>
                <a:lnTo>
                  <a:pt x="66960" y="78850"/>
                </a:lnTo>
                <a:lnTo>
                  <a:pt x="67020" y="78840"/>
                </a:lnTo>
                <a:lnTo>
                  <a:pt x="67070" y="78820"/>
                </a:lnTo>
                <a:lnTo>
                  <a:pt x="67100" y="78780"/>
                </a:lnTo>
                <a:lnTo>
                  <a:pt x="67110" y="78740"/>
                </a:lnTo>
                <a:lnTo>
                  <a:pt x="67100" y="78690"/>
                </a:lnTo>
                <a:lnTo>
                  <a:pt x="67080" y="78650"/>
                </a:lnTo>
                <a:lnTo>
                  <a:pt x="67070" y="78600"/>
                </a:lnTo>
                <a:lnTo>
                  <a:pt x="67070" y="78560"/>
                </a:lnTo>
                <a:lnTo>
                  <a:pt x="67110" y="78540"/>
                </a:lnTo>
                <a:lnTo>
                  <a:pt x="67170" y="78550"/>
                </a:lnTo>
                <a:lnTo>
                  <a:pt x="67320" y="78670"/>
                </a:lnTo>
                <a:lnTo>
                  <a:pt x="67400" y="78690"/>
                </a:lnTo>
                <a:lnTo>
                  <a:pt x="67510" y="78670"/>
                </a:lnTo>
                <a:lnTo>
                  <a:pt x="67580" y="78690"/>
                </a:lnTo>
                <a:lnTo>
                  <a:pt x="67650" y="78740"/>
                </a:lnTo>
                <a:lnTo>
                  <a:pt x="67930" y="78990"/>
                </a:lnTo>
                <a:lnTo>
                  <a:pt x="67980" y="79020"/>
                </a:lnTo>
                <a:lnTo>
                  <a:pt x="68050" y="79040"/>
                </a:lnTo>
                <a:lnTo>
                  <a:pt x="68110" y="79040"/>
                </a:lnTo>
                <a:lnTo>
                  <a:pt x="68150" y="79020"/>
                </a:lnTo>
                <a:lnTo>
                  <a:pt x="68290" y="78870"/>
                </a:lnTo>
                <a:lnTo>
                  <a:pt x="68330" y="78840"/>
                </a:lnTo>
                <a:lnTo>
                  <a:pt x="68370" y="78820"/>
                </a:lnTo>
                <a:lnTo>
                  <a:pt x="68420" y="78810"/>
                </a:lnTo>
                <a:lnTo>
                  <a:pt x="68470" y="78810"/>
                </a:lnTo>
                <a:lnTo>
                  <a:pt x="68520" y="78820"/>
                </a:lnTo>
                <a:lnTo>
                  <a:pt x="68570" y="78840"/>
                </a:lnTo>
                <a:lnTo>
                  <a:pt x="68610" y="78870"/>
                </a:lnTo>
                <a:lnTo>
                  <a:pt x="68650" y="78910"/>
                </a:lnTo>
                <a:lnTo>
                  <a:pt x="68680" y="78970"/>
                </a:lnTo>
                <a:lnTo>
                  <a:pt x="68720" y="79060"/>
                </a:lnTo>
                <a:lnTo>
                  <a:pt x="68730" y="79110"/>
                </a:lnTo>
                <a:lnTo>
                  <a:pt x="68730" y="79180"/>
                </a:lnTo>
                <a:lnTo>
                  <a:pt x="68710" y="79290"/>
                </a:lnTo>
                <a:lnTo>
                  <a:pt x="68690" y="79510"/>
                </a:lnTo>
                <a:lnTo>
                  <a:pt x="68710" y="79550"/>
                </a:lnTo>
                <a:lnTo>
                  <a:pt x="68740" y="79600"/>
                </a:lnTo>
                <a:lnTo>
                  <a:pt x="68810" y="79630"/>
                </a:lnTo>
                <a:lnTo>
                  <a:pt x="68950" y="79680"/>
                </a:lnTo>
                <a:lnTo>
                  <a:pt x="69030" y="79720"/>
                </a:lnTo>
                <a:lnTo>
                  <a:pt x="69160" y="79830"/>
                </a:lnTo>
                <a:lnTo>
                  <a:pt x="69240" y="79910"/>
                </a:lnTo>
                <a:lnTo>
                  <a:pt x="69340" y="80060"/>
                </a:lnTo>
                <a:lnTo>
                  <a:pt x="69430" y="80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