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Apurímac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Peru • State Map | Fully Editable Vector Shape</a:t>
            </a:r>
          </a:p>
        </p:txBody>
      </p:sp>
      <p:sp>
        <p:nvSpPr>
          <p:cNvPr id="101" name="Apurímac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2320" y="76800"/>
                </a:moveTo>
                <a:lnTo>
                  <a:pt x="61910" y="76910"/>
                </a:lnTo>
                <a:lnTo>
                  <a:pt x="61820" y="76930"/>
                </a:lnTo>
                <a:lnTo>
                  <a:pt x="61730" y="76920"/>
                </a:lnTo>
                <a:lnTo>
                  <a:pt x="61670" y="76890"/>
                </a:lnTo>
                <a:lnTo>
                  <a:pt x="61620" y="76870"/>
                </a:lnTo>
                <a:lnTo>
                  <a:pt x="61550" y="76850"/>
                </a:lnTo>
                <a:lnTo>
                  <a:pt x="61460" y="76840"/>
                </a:lnTo>
                <a:lnTo>
                  <a:pt x="61310" y="76850"/>
                </a:lnTo>
                <a:lnTo>
                  <a:pt x="61230" y="76840"/>
                </a:lnTo>
                <a:lnTo>
                  <a:pt x="61160" y="76810"/>
                </a:lnTo>
                <a:lnTo>
                  <a:pt x="61120" y="76790"/>
                </a:lnTo>
                <a:lnTo>
                  <a:pt x="61070" y="76770"/>
                </a:lnTo>
                <a:lnTo>
                  <a:pt x="60970" y="76730"/>
                </a:lnTo>
                <a:lnTo>
                  <a:pt x="60900" y="76740"/>
                </a:lnTo>
                <a:lnTo>
                  <a:pt x="60810" y="76790"/>
                </a:lnTo>
                <a:lnTo>
                  <a:pt x="60680" y="76910"/>
                </a:lnTo>
                <a:lnTo>
                  <a:pt x="60550" y="77090"/>
                </a:lnTo>
                <a:lnTo>
                  <a:pt x="60240" y="76950"/>
                </a:lnTo>
                <a:lnTo>
                  <a:pt x="60180" y="76910"/>
                </a:lnTo>
                <a:lnTo>
                  <a:pt x="60020" y="76780"/>
                </a:lnTo>
                <a:lnTo>
                  <a:pt x="59900" y="76720"/>
                </a:lnTo>
                <a:lnTo>
                  <a:pt x="59800" y="76640"/>
                </a:lnTo>
                <a:lnTo>
                  <a:pt x="59660" y="76570"/>
                </a:lnTo>
                <a:lnTo>
                  <a:pt x="59620" y="76620"/>
                </a:lnTo>
                <a:lnTo>
                  <a:pt x="59580" y="76700"/>
                </a:lnTo>
                <a:lnTo>
                  <a:pt x="59550" y="76740"/>
                </a:lnTo>
                <a:lnTo>
                  <a:pt x="59500" y="76760"/>
                </a:lnTo>
                <a:lnTo>
                  <a:pt x="59430" y="76760"/>
                </a:lnTo>
                <a:lnTo>
                  <a:pt x="59350" y="76760"/>
                </a:lnTo>
                <a:lnTo>
                  <a:pt x="59300" y="76760"/>
                </a:lnTo>
                <a:lnTo>
                  <a:pt x="59250" y="76780"/>
                </a:lnTo>
                <a:lnTo>
                  <a:pt x="59180" y="76850"/>
                </a:lnTo>
                <a:lnTo>
                  <a:pt x="59140" y="76870"/>
                </a:lnTo>
                <a:lnTo>
                  <a:pt x="59100" y="76890"/>
                </a:lnTo>
                <a:lnTo>
                  <a:pt x="59010" y="76900"/>
                </a:lnTo>
                <a:lnTo>
                  <a:pt x="58910" y="76920"/>
                </a:lnTo>
                <a:lnTo>
                  <a:pt x="58700" y="76990"/>
                </a:lnTo>
                <a:lnTo>
                  <a:pt x="58590" y="77010"/>
                </a:lnTo>
                <a:lnTo>
                  <a:pt x="58470" y="77030"/>
                </a:lnTo>
                <a:lnTo>
                  <a:pt x="58420" y="77020"/>
                </a:lnTo>
                <a:lnTo>
                  <a:pt x="58360" y="77010"/>
                </a:lnTo>
                <a:lnTo>
                  <a:pt x="58280" y="76990"/>
                </a:lnTo>
                <a:lnTo>
                  <a:pt x="58170" y="76950"/>
                </a:lnTo>
                <a:lnTo>
                  <a:pt x="58120" y="76930"/>
                </a:lnTo>
                <a:lnTo>
                  <a:pt x="58070" y="76930"/>
                </a:lnTo>
                <a:lnTo>
                  <a:pt x="58040" y="76960"/>
                </a:lnTo>
                <a:lnTo>
                  <a:pt x="58020" y="77010"/>
                </a:lnTo>
                <a:lnTo>
                  <a:pt x="58000" y="77060"/>
                </a:lnTo>
                <a:lnTo>
                  <a:pt x="57980" y="77110"/>
                </a:lnTo>
                <a:lnTo>
                  <a:pt x="57950" y="77150"/>
                </a:lnTo>
                <a:lnTo>
                  <a:pt x="57850" y="77260"/>
                </a:lnTo>
                <a:lnTo>
                  <a:pt x="57820" y="77300"/>
                </a:lnTo>
                <a:lnTo>
                  <a:pt x="57770" y="77390"/>
                </a:lnTo>
                <a:lnTo>
                  <a:pt x="57740" y="77430"/>
                </a:lnTo>
                <a:lnTo>
                  <a:pt x="57700" y="77460"/>
                </a:lnTo>
                <a:lnTo>
                  <a:pt x="57650" y="77470"/>
                </a:lnTo>
                <a:lnTo>
                  <a:pt x="57500" y="77490"/>
                </a:lnTo>
                <a:lnTo>
                  <a:pt x="57370" y="77520"/>
                </a:lnTo>
                <a:lnTo>
                  <a:pt x="57280" y="77540"/>
                </a:lnTo>
                <a:lnTo>
                  <a:pt x="57210" y="77470"/>
                </a:lnTo>
                <a:lnTo>
                  <a:pt x="57020" y="76940"/>
                </a:lnTo>
                <a:lnTo>
                  <a:pt x="57010" y="76900"/>
                </a:lnTo>
                <a:lnTo>
                  <a:pt x="57060" y="76900"/>
                </a:lnTo>
                <a:lnTo>
                  <a:pt x="57180" y="76900"/>
                </a:lnTo>
                <a:lnTo>
                  <a:pt x="57230" y="76880"/>
                </a:lnTo>
                <a:lnTo>
                  <a:pt x="57260" y="76830"/>
                </a:lnTo>
                <a:lnTo>
                  <a:pt x="57380" y="76410"/>
                </a:lnTo>
                <a:lnTo>
                  <a:pt x="57370" y="76290"/>
                </a:lnTo>
                <a:lnTo>
                  <a:pt x="57300" y="76140"/>
                </a:lnTo>
                <a:lnTo>
                  <a:pt x="57180" y="75930"/>
                </a:lnTo>
                <a:lnTo>
                  <a:pt x="57170" y="75840"/>
                </a:lnTo>
                <a:lnTo>
                  <a:pt x="57200" y="75530"/>
                </a:lnTo>
                <a:lnTo>
                  <a:pt x="57240" y="75190"/>
                </a:lnTo>
                <a:lnTo>
                  <a:pt x="57230" y="74990"/>
                </a:lnTo>
                <a:lnTo>
                  <a:pt x="57210" y="74780"/>
                </a:lnTo>
                <a:lnTo>
                  <a:pt x="57210" y="74700"/>
                </a:lnTo>
                <a:lnTo>
                  <a:pt x="57200" y="74630"/>
                </a:lnTo>
                <a:lnTo>
                  <a:pt x="57180" y="74550"/>
                </a:lnTo>
                <a:lnTo>
                  <a:pt x="57020" y="74300"/>
                </a:lnTo>
                <a:lnTo>
                  <a:pt x="56910" y="74140"/>
                </a:lnTo>
                <a:lnTo>
                  <a:pt x="56870" y="74060"/>
                </a:lnTo>
                <a:lnTo>
                  <a:pt x="56830" y="73960"/>
                </a:lnTo>
                <a:lnTo>
                  <a:pt x="56770" y="73750"/>
                </a:lnTo>
                <a:lnTo>
                  <a:pt x="56730" y="73420"/>
                </a:lnTo>
                <a:lnTo>
                  <a:pt x="56180" y="72360"/>
                </a:lnTo>
                <a:lnTo>
                  <a:pt x="56150" y="72250"/>
                </a:lnTo>
                <a:lnTo>
                  <a:pt x="56360" y="72190"/>
                </a:lnTo>
                <a:lnTo>
                  <a:pt x="56420" y="72170"/>
                </a:lnTo>
                <a:lnTo>
                  <a:pt x="56440" y="72140"/>
                </a:lnTo>
                <a:lnTo>
                  <a:pt x="56440" y="72070"/>
                </a:lnTo>
                <a:lnTo>
                  <a:pt x="56340" y="71940"/>
                </a:lnTo>
                <a:lnTo>
                  <a:pt x="56230" y="71760"/>
                </a:lnTo>
                <a:lnTo>
                  <a:pt x="56200" y="71720"/>
                </a:lnTo>
                <a:lnTo>
                  <a:pt x="56170" y="71690"/>
                </a:lnTo>
                <a:lnTo>
                  <a:pt x="56120" y="71660"/>
                </a:lnTo>
                <a:lnTo>
                  <a:pt x="56080" y="71650"/>
                </a:lnTo>
                <a:lnTo>
                  <a:pt x="56000" y="71630"/>
                </a:lnTo>
                <a:lnTo>
                  <a:pt x="55950" y="71610"/>
                </a:lnTo>
                <a:lnTo>
                  <a:pt x="55920" y="71550"/>
                </a:lnTo>
                <a:lnTo>
                  <a:pt x="55840" y="71400"/>
                </a:lnTo>
                <a:lnTo>
                  <a:pt x="55830" y="71320"/>
                </a:lnTo>
                <a:lnTo>
                  <a:pt x="55800" y="70970"/>
                </a:lnTo>
                <a:lnTo>
                  <a:pt x="55760" y="70780"/>
                </a:lnTo>
                <a:lnTo>
                  <a:pt x="55750" y="70610"/>
                </a:lnTo>
                <a:lnTo>
                  <a:pt x="55700" y="70510"/>
                </a:lnTo>
                <a:lnTo>
                  <a:pt x="55690" y="70460"/>
                </a:lnTo>
                <a:lnTo>
                  <a:pt x="55660" y="70290"/>
                </a:lnTo>
                <a:lnTo>
                  <a:pt x="55670" y="70220"/>
                </a:lnTo>
                <a:lnTo>
                  <a:pt x="55700" y="70140"/>
                </a:lnTo>
                <a:lnTo>
                  <a:pt x="55800" y="70000"/>
                </a:lnTo>
                <a:lnTo>
                  <a:pt x="55840" y="69910"/>
                </a:lnTo>
                <a:lnTo>
                  <a:pt x="55770" y="69810"/>
                </a:lnTo>
                <a:lnTo>
                  <a:pt x="55760" y="69760"/>
                </a:lnTo>
                <a:lnTo>
                  <a:pt x="55770" y="69720"/>
                </a:lnTo>
                <a:lnTo>
                  <a:pt x="55820" y="69630"/>
                </a:lnTo>
                <a:lnTo>
                  <a:pt x="55850" y="69520"/>
                </a:lnTo>
                <a:lnTo>
                  <a:pt x="55870" y="69480"/>
                </a:lnTo>
                <a:lnTo>
                  <a:pt x="55900" y="69440"/>
                </a:lnTo>
                <a:lnTo>
                  <a:pt x="55950" y="69420"/>
                </a:lnTo>
                <a:lnTo>
                  <a:pt x="56010" y="69430"/>
                </a:lnTo>
                <a:lnTo>
                  <a:pt x="56060" y="69460"/>
                </a:lnTo>
                <a:lnTo>
                  <a:pt x="56130" y="69530"/>
                </a:lnTo>
                <a:lnTo>
                  <a:pt x="56190" y="69640"/>
                </a:lnTo>
                <a:lnTo>
                  <a:pt x="56290" y="69730"/>
                </a:lnTo>
                <a:lnTo>
                  <a:pt x="57130" y="70270"/>
                </a:lnTo>
                <a:lnTo>
                  <a:pt x="57210" y="70330"/>
                </a:lnTo>
                <a:lnTo>
                  <a:pt x="57410" y="70530"/>
                </a:lnTo>
                <a:lnTo>
                  <a:pt x="57550" y="70600"/>
                </a:lnTo>
                <a:lnTo>
                  <a:pt x="58010" y="70670"/>
                </a:lnTo>
                <a:lnTo>
                  <a:pt x="58060" y="70680"/>
                </a:lnTo>
                <a:lnTo>
                  <a:pt x="58160" y="70730"/>
                </a:lnTo>
                <a:lnTo>
                  <a:pt x="58220" y="70730"/>
                </a:lnTo>
                <a:lnTo>
                  <a:pt x="58300" y="70730"/>
                </a:lnTo>
                <a:lnTo>
                  <a:pt x="58370" y="70740"/>
                </a:lnTo>
                <a:lnTo>
                  <a:pt x="58530" y="70780"/>
                </a:lnTo>
                <a:lnTo>
                  <a:pt x="58590" y="70780"/>
                </a:lnTo>
                <a:lnTo>
                  <a:pt x="58640" y="70750"/>
                </a:lnTo>
                <a:lnTo>
                  <a:pt x="58670" y="70700"/>
                </a:lnTo>
                <a:lnTo>
                  <a:pt x="58710" y="70560"/>
                </a:lnTo>
                <a:lnTo>
                  <a:pt x="58730" y="70510"/>
                </a:lnTo>
                <a:lnTo>
                  <a:pt x="58910" y="70560"/>
                </a:lnTo>
                <a:lnTo>
                  <a:pt x="58950" y="70590"/>
                </a:lnTo>
                <a:lnTo>
                  <a:pt x="58980" y="70600"/>
                </a:lnTo>
                <a:lnTo>
                  <a:pt x="59020" y="70580"/>
                </a:lnTo>
                <a:lnTo>
                  <a:pt x="59050" y="70550"/>
                </a:lnTo>
                <a:lnTo>
                  <a:pt x="59090" y="70540"/>
                </a:lnTo>
                <a:lnTo>
                  <a:pt x="59180" y="70580"/>
                </a:lnTo>
                <a:lnTo>
                  <a:pt x="59260" y="70650"/>
                </a:lnTo>
                <a:lnTo>
                  <a:pt x="59340" y="70690"/>
                </a:lnTo>
                <a:lnTo>
                  <a:pt x="59450" y="70630"/>
                </a:lnTo>
                <a:lnTo>
                  <a:pt x="59540" y="70540"/>
                </a:lnTo>
                <a:lnTo>
                  <a:pt x="59570" y="70520"/>
                </a:lnTo>
                <a:lnTo>
                  <a:pt x="59640" y="70510"/>
                </a:lnTo>
                <a:lnTo>
                  <a:pt x="59660" y="70510"/>
                </a:lnTo>
                <a:lnTo>
                  <a:pt x="59710" y="70540"/>
                </a:lnTo>
                <a:lnTo>
                  <a:pt x="59740" y="70540"/>
                </a:lnTo>
                <a:lnTo>
                  <a:pt x="59760" y="70530"/>
                </a:lnTo>
                <a:lnTo>
                  <a:pt x="59770" y="70530"/>
                </a:lnTo>
                <a:lnTo>
                  <a:pt x="59920" y="70420"/>
                </a:lnTo>
                <a:lnTo>
                  <a:pt x="59990" y="70380"/>
                </a:lnTo>
                <a:lnTo>
                  <a:pt x="60150" y="70370"/>
                </a:lnTo>
                <a:lnTo>
                  <a:pt x="60280" y="70370"/>
                </a:lnTo>
                <a:lnTo>
                  <a:pt x="60310" y="70380"/>
                </a:lnTo>
                <a:lnTo>
                  <a:pt x="60320" y="70430"/>
                </a:lnTo>
                <a:lnTo>
                  <a:pt x="60340" y="70480"/>
                </a:lnTo>
                <a:lnTo>
                  <a:pt x="60360" y="70520"/>
                </a:lnTo>
                <a:lnTo>
                  <a:pt x="60390" y="70540"/>
                </a:lnTo>
                <a:lnTo>
                  <a:pt x="60590" y="70540"/>
                </a:lnTo>
                <a:lnTo>
                  <a:pt x="60770" y="70570"/>
                </a:lnTo>
                <a:lnTo>
                  <a:pt x="60930" y="70650"/>
                </a:lnTo>
                <a:lnTo>
                  <a:pt x="61250" y="70910"/>
                </a:lnTo>
                <a:lnTo>
                  <a:pt x="61600" y="71110"/>
                </a:lnTo>
                <a:lnTo>
                  <a:pt x="61660" y="71120"/>
                </a:lnTo>
                <a:lnTo>
                  <a:pt x="61700" y="71140"/>
                </a:lnTo>
                <a:lnTo>
                  <a:pt x="61740" y="71210"/>
                </a:lnTo>
                <a:lnTo>
                  <a:pt x="61790" y="71220"/>
                </a:lnTo>
                <a:lnTo>
                  <a:pt x="61990" y="71240"/>
                </a:lnTo>
                <a:lnTo>
                  <a:pt x="62180" y="71290"/>
                </a:lnTo>
                <a:lnTo>
                  <a:pt x="62210" y="71310"/>
                </a:lnTo>
                <a:lnTo>
                  <a:pt x="62230" y="71330"/>
                </a:lnTo>
                <a:lnTo>
                  <a:pt x="62260" y="71350"/>
                </a:lnTo>
                <a:lnTo>
                  <a:pt x="62330" y="71360"/>
                </a:lnTo>
                <a:lnTo>
                  <a:pt x="62530" y="71360"/>
                </a:lnTo>
                <a:lnTo>
                  <a:pt x="62590" y="71390"/>
                </a:lnTo>
                <a:lnTo>
                  <a:pt x="62650" y="71450"/>
                </a:lnTo>
                <a:lnTo>
                  <a:pt x="62750" y="71600"/>
                </a:lnTo>
                <a:lnTo>
                  <a:pt x="62710" y="71640"/>
                </a:lnTo>
                <a:lnTo>
                  <a:pt x="62770" y="71710"/>
                </a:lnTo>
                <a:lnTo>
                  <a:pt x="62860" y="71770"/>
                </a:lnTo>
                <a:lnTo>
                  <a:pt x="63050" y="71880"/>
                </a:lnTo>
                <a:lnTo>
                  <a:pt x="63120" y="71900"/>
                </a:lnTo>
                <a:lnTo>
                  <a:pt x="63370" y="71880"/>
                </a:lnTo>
                <a:lnTo>
                  <a:pt x="63390" y="71910"/>
                </a:lnTo>
                <a:lnTo>
                  <a:pt x="63540" y="72020"/>
                </a:lnTo>
                <a:lnTo>
                  <a:pt x="63580" y="72040"/>
                </a:lnTo>
                <a:lnTo>
                  <a:pt x="63620" y="72090"/>
                </a:lnTo>
                <a:lnTo>
                  <a:pt x="63890" y="72330"/>
                </a:lnTo>
                <a:lnTo>
                  <a:pt x="63960" y="72430"/>
                </a:lnTo>
                <a:lnTo>
                  <a:pt x="64010" y="72560"/>
                </a:lnTo>
                <a:lnTo>
                  <a:pt x="64120" y="72760"/>
                </a:lnTo>
                <a:lnTo>
                  <a:pt x="64140" y="72810"/>
                </a:lnTo>
                <a:lnTo>
                  <a:pt x="64220" y="72950"/>
                </a:lnTo>
                <a:lnTo>
                  <a:pt x="64290" y="73090"/>
                </a:lnTo>
                <a:lnTo>
                  <a:pt x="64290" y="73970"/>
                </a:lnTo>
                <a:lnTo>
                  <a:pt x="64150" y="74500"/>
                </a:lnTo>
                <a:lnTo>
                  <a:pt x="64090" y="74600"/>
                </a:lnTo>
                <a:lnTo>
                  <a:pt x="64060" y="74640"/>
                </a:lnTo>
                <a:lnTo>
                  <a:pt x="64030" y="74670"/>
                </a:lnTo>
                <a:lnTo>
                  <a:pt x="63860" y="74790"/>
                </a:lnTo>
                <a:lnTo>
                  <a:pt x="63830" y="74820"/>
                </a:lnTo>
                <a:lnTo>
                  <a:pt x="63790" y="74850"/>
                </a:lnTo>
                <a:lnTo>
                  <a:pt x="63670" y="75010"/>
                </a:lnTo>
                <a:lnTo>
                  <a:pt x="63560" y="75130"/>
                </a:lnTo>
                <a:lnTo>
                  <a:pt x="63510" y="75200"/>
                </a:lnTo>
                <a:lnTo>
                  <a:pt x="63380" y="75470"/>
                </a:lnTo>
                <a:lnTo>
                  <a:pt x="63330" y="75510"/>
                </a:lnTo>
                <a:lnTo>
                  <a:pt x="63160" y="75550"/>
                </a:lnTo>
                <a:lnTo>
                  <a:pt x="63100" y="75590"/>
                </a:lnTo>
                <a:lnTo>
                  <a:pt x="63010" y="75610"/>
                </a:lnTo>
                <a:lnTo>
                  <a:pt x="62910" y="75630"/>
                </a:lnTo>
                <a:lnTo>
                  <a:pt x="62860" y="75660"/>
                </a:lnTo>
                <a:lnTo>
                  <a:pt x="62820" y="75700"/>
                </a:lnTo>
                <a:lnTo>
                  <a:pt x="62790" y="75750"/>
                </a:lnTo>
                <a:lnTo>
                  <a:pt x="62750" y="75810"/>
                </a:lnTo>
                <a:lnTo>
                  <a:pt x="62670" y="75870"/>
                </a:lnTo>
                <a:lnTo>
                  <a:pt x="62590" y="75910"/>
                </a:lnTo>
                <a:lnTo>
                  <a:pt x="62480" y="75940"/>
                </a:lnTo>
                <a:lnTo>
                  <a:pt x="62410" y="75970"/>
                </a:lnTo>
                <a:lnTo>
                  <a:pt x="62360" y="76010"/>
                </a:lnTo>
                <a:lnTo>
                  <a:pt x="62310" y="76070"/>
                </a:lnTo>
                <a:lnTo>
                  <a:pt x="62280" y="76110"/>
                </a:lnTo>
                <a:lnTo>
                  <a:pt x="62250" y="76160"/>
                </a:lnTo>
                <a:lnTo>
                  <a:pt x="62240" y="76210"/>
                </a:lnTo>
                <a:lnTo>
                  <a:pt x="62240" y="76270"/>
                </a:lnTo>
                <a:lnTo>
                  <a:pt x="62250" y="76320"/>
                </a:lnTo>
                <a:lnTo>
                  <a:pt x="62320" y="76450"/>
                </a:lnTo>
                <a:lnTo>
                  <a:pt x="62340" y="76500"/>
                </a:lnTo>
                <a:lnTo>
                  <a:pt x="62350" y="76560"/>
                </a:lnTo>
                <a:lnTo>
                  <a:pt x="62340" y="76680"/>
                </a:lnTo>
                <a:lnTo>
                  <a:pt x="62320" y="768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