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Amazonas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Amazon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40" y="18890"/>
                </a:moveTo>
                <a:lnTo>
                  <a:pt x="36420" y="19420"/>
                </a:lnTo>
                <a:lnTo>
                  <a:pt x="36530" y="19800"/>
                </a:lnTo>
                <a:lnTo>
                  <a:pt x="36540" y="19900"/>
                </a:lnTo>
                <a:lnTo>
                  <a:pt x="36560" y="20300"/>
                </a:lnTo>
                <a:lnTo>
                  <a:pt x="36570" y="20380"/>
                </a:lnTo>
                <a:lnTo>
                  <a:pt x="36590" y="20450"/>
                </a:lnTo>
                <a:lnTo>
                  <a:pt x="36830" y="20870"/>
                </a:lnTo>
                <a:lnTo>
                  <a:pt x="36970" y="21210"/>
                </a:lnTo>
                <a:lnTo>
                  <a:pt x="37030" y="21400"/>
                </a:lnTo>
                <a:lnTo>
                  <a:pt x="37080" y="21840"/>
                </a:lnTo>
                <a:lnTo>
                  <a:pt x="37180" y="22140"/>
                </a:lnTo>
                <a:lnTo>
                  <a:pt x="37190" y="22210"/>
                </a:lnTo>
                <a:lnTo>
                  <a:pt x="37190" y="22270"/>
                </a:lnTo>
                <a:lnTo>
                  <a:pt x="37180" y="22390"/>
                </a:lnTo>
                <a:lnTo>
                  <a:pt x="37170" y="22560"/>
                </a:lnTo>
                <a:lnTo>
                  <a:pt x="37180" y="22680"/>
                </a:lnTo>
                <a:lnTo>
                  <a:pt x="37200" y="22780"/>
                </a:lnTo>
                <a:lnTo>
                  <a:pt x="37220" y="22850"/>
                </a:lnTo>
                <a:lnTo>
                  <a:pt x="37240" y="22900"/>
                </a:lnTo>
                <a:lnTo>
                  <a:pt x="37460" y="23200"/>
                </a:lnTo>
                <a:lnTo>
                  <a:pt x="37490" y="23270"/>
                </a:lnTo>
                <a:lnTo>
                  <a:pt x="37540" y="23380"/>
                </a:lnTo>
                <a:lnTo>
                  <a:pt x="37560" y="23460"/>
                </a:lnTo>
                <a:lnTo>
                  <a:pt x="37600" y="23780"/>
                </a:lnTo>
                <a:lnTo>
                  <a:pt x="37640" y="23910"/>
                </a:lnTo>
                <a:lnTo>
                  <a:pt x="37660" y="23970"/>
                </a:lnTo>
                <a:lnTo>
                  <a:pt x="37690" y="24040"/>
                </a:lnTo>
                <a:lnTo>
                  <a:pt x="37680" y="24100"/>
                </a:lnTo>
                <a:lnTo>
                  <a:pt x="37610" y="24240"/>
                </a:lnTo>
                <a:lnTo>
                  <a:pt x="37570" y="24430"/>
                </a:lnTo>
                <a:lnTo>
                  <a:pt x="37510" y="25280"/>
                </a:lnTo>
                <a:lnTo>
                  <a:pt x="37530" y="25590"/>
                </a:lnTo>
                <a:lnTo>
                  <a:pt x="37510" y="25940"/>
                </a:lnTo>
                <a:lnTo>
                  <a:pt x="37470" y="26080"/>
                </a:lnTo>
                <a:lnTo>
                  <a:pt x="37430" y="26170"/>
                </a:lnTo>
                <a:lnTo>
                  <a:pt x="37320" y="26380"/>
                </a:lnTo>
                <a:lnTo>
                  <a:pt x="37170" y="26720"/>
                </a:lnTo>
                <a:lnTo>
                  <a:pt x="37050" y="26930"/>
                </a:lnTo>
                <a:lnTo>
                  <a:pt x="37020" y="26970"/>
                </a:lnTo>
                <a:lnTo>
                  <a:pt x="36950" y="27030"/>
                </a:lnTo>
                <a:lnTo>
                  <a:pt x="36850" y="27130"/>
                </a:lnTo>
                <a:lnTo>
                  <a:pt x="36760" y="27250"/>
                </a:lnTo>
                <a:lnTo>
                  <a:pt x="36680" y="27380"/>
                </a:lnTo>
                <a:lnTo>
                  <a:pt x="36560" y="27670"/>
                </a:lnTo>
                <a:lnTo>
                  <a:pt x="36520" y="27840"/>
                </a:lnTo>
                <a:lnTo>
                  <a:pt x="36500" y="28100"/>
                </a:lnTo>
                <a:lnTo>
                  <a:pt x="36510" y="28230"/>
                </a:lnTo>
                <a:lnTo>
                  <a:pt x="36520" y="28320"/>
                </a:lnTo>
                <a:lnTo>
                  <a:pt x="36540" y="28400"/>
                </a:lnTo>
                <a:lnTo>
                  <a:pt x="36590" y="28540"/>
                </a:lnTo>
                <a:lnTo>
                  <a:pt x="36650" y="28790"/>
                </a:lnTo>
                <a:lnTo>
                  <a:pt x="36720" y="29490"/>
                </a:lnTo>
                <a:lnTo>
                  <a:pt x="36830" y="29950"/>
                </a:lnTo>
                <a:lnTo>
                  <a:pt x="37170" y="30720"/>
                </a:lnTo>
                <a:lnTo>
                  <a:pt x="36990" y="30870"/>
                </a:lnTo>
                <a:lnTo>
                  <a:pt x="36850" y="31080"/>
                </a:lnTo>
                <a:lnTo>
                  <a:pt x="36820" y="31160"/>
                </a:lnTo>
                <a:lnTo>
                  <a:pt x="36800" y="31220"/>
                </a:lnTo>
                <a:lnTo>
                  <a:pt x="36800" y="31290"/>
                </a:lnTo>
                <a:lnTo>
                  <a:pt x="36880" y="31770"/>
                </a:lnTo>
                <a:lnTo>
                  <a:pt x="36880" y="31850"/>
                </a:lnTo>
                <a:lnTo>
                  <a:pt x="36870" y="31960"/>
                </a:lnTo>
                <a:lnTo>
                  <a:pt x="36850" y="32030"/>
                </a:lnTo>
                <a:lnTo>
                  <a:pt x="36760" y="32170"/>
                </a:lnTo>
                <a:lnTo>
                  <a:pt x="36800" y="32380"/>
                </a:lnTo>
                <a:lnTo>
                  <a:pt x="37270" y="33240"/>
                </a:lnTo>
                <a:lnTo>
                  <a:pt x="37400" y="33540"/>
                </a:lnTo>
                <a:lnTo>
                  <a:pt x="37520" y="33710"/>
                </a:lnTo>
                <a:lnTo>
                  <a:pt x="37590" y="33780"/>
                </a:lnTo>
                <a:lnTo>
                  <a:pt x="37730" y="33850"/>
                </a:lnTo>
                <a:lnTo>
                  <a:pt x="37920" y="33910"/>
                </a:lnTo>
                <a:lnTo>
                  <a:pt x="38550" y="34080"/>
                </a:lnTo>
                <a:lnTo>
                  <a:pt x="38800" y="34180"/>
                </a:lnTo>
                <a:lnTo>
                  <a:pt x="38960" y="34260"/>
                </a:lnTo>
                <a:lnTo>
                  <a:pt x="39050" y="34330"/>
                </a:lnTo>
                <a:lnTo>
                  <a:pt x="39160" y="34450"/>
                </a:lnTo>
                <a:lnTo>
                  <a:pt x="39280" y="34650"/>
                </a:lnTo>
                <a:lnTo>
                  <a:pt x="39340" y="34770"/>
                </a:lnTo>
                <a:lnTo>
                  <a:pt x="39360" y="34870"/>
                </a:lnTo>
                <a:lnTo>
                  <a:pt x="39490" y="35250"/>
                </a:lnTo>
                <a:lnTo>
                  <a:pt x="39500" y="35400"/>
                </a:lnTo>
                <a:lnTo>
                  <a:pt x="39370" y="35560"/>
                </a:lnTo>
                <a:lnTo>
                  <a:pt x="38940" y="35930"/>
                </a:lnTo>
                <a:lnTo>
                  <a:pt x="38850" y="36030"/>
                </a:lnTo>
                <a:lnTo>
                  <a:pt x="38780" y="36110"/>
                </a:lnTo>
                <a:lnTo>
                  <a:pt x="38750" y="36190"/>
                </a:lnTo>
                <a:lnTo>
                  <a:pt x="38710" y="36340"/>
                </a:lnTo>
                <a:lnTo>
                  <a:pt x="38680" y="36430"/>
                </a:lnTo>
                <a:lnTo>
                  <a:pt x="38620" y="36550"/>
                </a:lnTo>
                <a:lnTo>
                  <a:pt x="38530" y="36630"/>
                </a:lnTo>
                <a:lnTo>
                  <a:pt x="38440" y="36680"/>
                </a:lnTo>
                <a:lnTo>
                  <a:pt x="38110" y="36770"/>
                </a:lnTo>
                <a:lnTo>
                  <a:pt x="38030" y="36770"/>
                </a:lnTo>
                <a:lnTo>
                  <a:pt x="37890" y="36750"/>
                </a:lnTo>
                <a:lnTo>
                  <a:pt x="37790" y="36740"/>
                </a:lnTo>
                <a:lnTo>
                  <a:pt x="37530" y="36770"/>
                </a:lnTo>
                <a:lnTo>
                  <a:pt x="37450" y="36760"/>
                </a:lnTo>
                <a:lnTo>
                  <a:pt x="37370" y="36740"/>
                </a:lnTo>
                <a:lnTo>
                  <a:pt x="37300" y="36710"/>
                </a:lnTo>
                <a:lnTo>
                  <a:pt x="37150" y="36620"/>
                </a:lnTo>
                <a:lnTo>
                  <a:pt x="37020" y="36560"/>
                </a:lnTo>
                <a:lnTo>
                  <a:pt x="36930" y="36540"/>
                </a:lnTo>
                <a:lnTo>
                  <a:pt x="36800" y="36620"/>
                </a:lnTo>
                <a:lnTo>
                  <a:pt x="36760" y="36670"/>
                </a:lnTo>
                <a:lnTo>
                  <a:pt x="36720" y="36750"/>
                </a:lnTo>
                <a:lnTo>
                  <a:pt x="36690" y="36920"/>
                </a:lnTo>
                <a:lnTo>
                  <a:pt x="36690" y="37200"/>
                </a:lnTo>
                <a:lnTo>
                  <a:pt x="36640" y="37680"/>
                </a:lnTo>
                <a:lnTo>
                  <a:pt x="36500" y="38110"/>
                </a:lnTo>
                <a:lnTo>
                  <a:pt x="36480" y="38260"/>
                </a:lnTo>
                <a:lnTo>
                  <a:pt x="36490" y="38370"/>
                </a:lnTo>
                <a:lnTo>
                  <a:pt x="36510" y="38450"/>
                </a:lnTo>
                <a:lnTo>
                  <a:pt x="36550" y="38510"/>
                </a:lnTo>
                <a:lnTo>
                  <a:pt x="36590" y="38560"/>
                </a:lnTo>
                <a:lnTo>
                  <a:pt x="36670" y="38620"/>
                </a:lnTo>
                <a:lnTo>
                  <a:pt x="36400" y="38650"/>
                </a:lnTo>
                <a:lnTo>
                  <a:pt x="36290" y="38650"/>
                </a:lnTo>
                <a:lnTo>
                  <a:pt x="36130" y="38600"/>
                </a:lnTo>
                <a:lnTo>
                  <a:pt x="36030" y="38580"/>
                </a:lnTo>
                <a:lnTo>
                  <a:pt x="35950" y="38580"/>
                </a:lnTo>
                <a:lnTo>
                  <a:pt x="35870" y="38600"/>
                </a:lnTo>
                <a:lnTo>
                  <a:pt x="35760" y="38640"/>
                </a:lnTo>
                <a:lnTo>
                  <a:pt x="35550" y="38680"/>
                </a:lnTo>
                <a:lnTo>
                  <a:pt x="35460" y="38710"/>
                </a:lnTo>
                <a:lnTo>
                  <a:pt x="35390" y="38650"/>
                </a:lnTo>
                <a:lnTo>
                  <a:pt x="35380" y="38600"/>
                </a:lnTo>
                <a:lnTo>
                  <a:pt x="35370" y="38480"/>
                </a:lnTo>
                <a:lnTo>
                  <a:pt x="35310" y="38340"/>
                </a:lnTo>
                <a:lnTo>
                  <a:pt x="35320" y="38240"/>
                </a:lnTo>
                <a:lnTo>
                  <a:pt x="35350" y="38130"/>
                </a:lnTo>
                <a:lnTo>
                  <a:pt x="35360" y="38040"/>
                </a:lnTo>
                <a:lnTo>
                  <a:pt x="35340" y="38000"/>
                </a:lnTo>
                <a:lnTo>
                  <a:pt x="35280" y="37930"/>
                </a:lnTo>
                <a:lnTo>
                  <a:pt x="35260" y="37910"/>
                </a:lnTo>
                <a:lnTo>
                  <a:pt x="35280" y="37860"/>
                </a:lnTo>
                <a:lnTo>
                  <a:pt x="35310" y="37830"/>
                </a:lnTo>
                <a:lnTo>
                  <a:pt x="35350" y="37820"/>
                </a:lnTo>
                <a:lnTo>
                  <a:pt x="35360" y="37790"/>
                </a:lnTo>
                <a:lnTo>
                  <a:pt x="35360" y="37570"/>
                </a:lnTo>
                <a:lnTo>
                  <a:pt x="35340" y="37470"/>
                </a:lnTo>
                <a:lnTo>
                  <a:pt x="35290" y="37370"/>
                </a:lnTo>
                <a:lnTo>
                  <a:pt x="35030" y="36920"/>
                </a:lnTo>
                <a:lnTo>
                  <a:pt x="34830" y="36390"/>
                </a:lnTo>
                <a:lnTo>
                  <a:pt x="34770" y="36310"/>
                </a:lnTo>
                <a:lnTo>
                  <a:pt x="34640" y="36190"/>
                </a:lnTo>
                <a:lnTo>
                  <a:pt x="34640" y="36160"/>
                </a:lnTo>
                <a:lnTo>
                  <a:pt x="34580" y="36030"/>
                </a:lnTo>
                <a:lnTo>
                  <a:pt x="34560" y="35990"/>
                </a:lnTo>
                <a:lnTo>
                  <a:pt x="34490" y="35940"/>
                </a:lnTo>
                <a:lnTo>
                  <a:pt x="34260" y="35850"/>
                </a:lnTo>
                <a:lnTo>
                  <a:pt x="34110" y="35730"/>
                </a:lnTo>
                <a:lnTo>
                  <a:pt x="33830" y="35590"/>
                </a:lnTo>
                <a:lnTo>
                  <a:pt x="33710" y="35460"/>
                </a:lnTo>
                <a:lnTo>
                  <a:pt x="33510" y="35020"/>
                </a:lnTo>
                <a:lnTo>
                  <a:pt x="33340" y="34760"/>
                </a:lnTo>
                <a:lnTo>
                  <a:pt x="33270" y="34560"/>
                </a:lnTo>
                <a:lnTo>
                  <a:pt x="33220" y="34470"/>
                </a:lnTo>
                <a:lnTo>
                  <a:pt x="33090" y="34380"/>
                </a:lnTo>
                <a:lnTo>
                  <a:pt x="32870" y="34250"/>
                </a:lnTo>
                <a:lnTo>
                  <a:pt x="32760" y="34140"/>
                </a:lnTo>
                <a:lnTo>
                  <a:pt x="32700" y="34110"/>
                </a:lnTo>
                <a:lnTo>
                  <a:pt x="32670" y="34100"/>
                </a:lnTo>
                <a:lnTo>
                  <a:pt x="32610" y="34110"/>
                </a:lnTo>
                <a:lnTo>
                  <a:pt x="32560" y="34110"/>
                </a:lnTo>
                <a:lnTo>
                  <a:pt x="32500" y="34090"/>
                </a:lnTo>
                <a:lnTo>
                  <a:pt x="32430" y="34050"/>
                </a:lnTo>
                <a:lnTo>
                  <a:pt x="32390" y="34030"/>
                </a:lnTo>
                <a:lnTo>
                  <a:pt x="32370" y="34000"/>
                </a:lnTo>
                <a:lnTo>
                  <a:pt x="32360" y="33980"/>
                </a:lnTo>
                <a:lnTo>
                  <a:pt x="32340" y="33900"/>
                </a:lnTo>
                <a:lnTo>
                  <a:pt x="32330" y="33870"/>
                </a:lnTo>
                <a:lnTo>
                  <a:pt x="32310" y="33830"/>
                </a:lnTo>
                <a:lnTo>
                  <a:pt x="31980" y="33500"/>
                </a:lnTo>
                <a:lnTo>
                  <a:pt x="31940" y="33440"/>
                </a:lnTo>
                <a:lnTo>
                  <a:pt x="31860" y="33260"/>
                </a:lnTo>
                <a:lnTo>
                  <a:pt x="31830" y="33220"/>
                </a:lnTo>
                <a:lnTo>
                  <a:pt x="31800" y="33150"/>
                </a:lnTo>
                <a:lnTo>
                  <a:pt x="31780" y="33110"/>
                </a:lnTo>
                <a:lnTo>
                  <a:pt x="31680" y="32990"/>
                </a:lnTo>
                <a:lnTo>
                  <a:pt x="31640" y="32920"/>
                </a:lnTo>
                <a:lnTo>
                  <a:pt x="31630" y="32770"/>
                </a:lnTo>
                <a:lnTo>
                  <a:pt x="31640" y="32710"/>
                </a:lnTo>
                <a:lnTo>
                  <a:pt x="31670" y="32610"/>
                </a:lnTo>
                <a:lnTo>
                  <a:pt x="31680" y="32580"/>
                </a:lnTo>
                <a:lnTo>
                  <a:pt x="31700" y="32550"/>
                </a:lnTo>
                <a:lnTo>
                  <a:pt x="31720" y="32530"/>
                </a:lnTo>
                <a:lnTo>
                  <a:pt x="31740" y="32520"/>
                </a:lnTo>
                <a:lnTo>
                  <a:pt x="31790" y="32500"/>
                </a:lnTo>
                <a:lnTo>
                  <a:pt x="31800" y="32490"/>
                </a:lnTo>
                <a:lnTo>
                  <a:pt x="31810" y="32480"/>
                </a:lnTo>
                <a:lnTo>
                  <a:pt x="31870" y="32390"/>
                </a:lnTo>
                <a:lnTo>
                  <a:pt x="31870" y="32360"/>
                </a:lnTo>
                <a:lnTo>
                  <a:pt x="31860" y="32330"/>
                </a:lnTo>
                <a:lnTo>
                  <a:pt x="31840" y="32320"/>
                </a:lnTo>
                <a:lnTo>
                  <a:pt x="31790" y="32300"/>
                </a:lnTo>
                <a:lnTo>
                  <a:pt x="31770" y="32290"/>
                </a:lnTo>
                <a:lnTo>
                  <a:pt x="31770" y="32270"/>
                </a:lnTo>
                <a:lnTo>
                  <a:pt x="31760" y="32230"/>
                </a:lnTo>
                <a:lnTo>
                  <a:pt x="31770" y="32210"/>
                </a:lnTo>
                <a:lnTo>
                  <a:pt x="31790" y="32190"/>
                </a:lnTo>
                <a:lnTo>
                  <a:pt x="31850" y="32170"/>
                </a:lnTo>
                <a:lnTo>
                  <a:pt x="31870" y="32150"/>
                </a:lnTo>
                <a:lnTo>
                  <a:pt x="31890" y="32130"/>
                </a:lnTo>
                <a:lnTo>
                  <a:pt x="32000" y="31950"/>
                </a:lnTo>
                <a:lnTo>
                  <a:pt x="32010" y="31940"/>
                </a:lnTo>
                <a:lnTo>
                  <a:pt x="32260" y="31560"/>
                </a:lnTo>
                <a:lnTo>
                  <a:pt x="32280" y="31530"/>
                </a:lnTo>
                <a:lnTo>
                  <a:pt x="32310" y="31510"/>
                </a:lnTo>
                <a:lnTo>
                  <a:pt x="32390" y="31420"/>
                </a:lnTo>
                <a:lnTo>
                  <a:pt x="32430" y="31340"/>
                </a:lnTo>
                <a:lnTo>
                  <a:pt x="32450" y="31290"/>
                </a:lnTo>
                <a:lnTo>
                  <a:pt x="32450" y="31260"/>
                </a:lnTo>
                <a:lnTo>
                  <a:pt x="32440" y="31210"/>
                </a:lnTo>
                <a:lnTo>
                  <a:pt x="32430" y="31180"/>
                </a:lnTo>
                <a:lnTo>
                  <a:pt x="32420" y="31090"/>
                </a:lnTo>
                <a:lnTo>
                  <a:pt x="32450" y="30650"/>
                </a:lnTo>
                <a:lnTo>
                  <a:pt x="32380" y="30150"/>
                </a:lnTo>
                <a:lnTo>
                  <a:pt x="32360" y="29980"/>
                </a:lnTo>
                <a:lnTo>
                  <a:pt x="32270" y="29720"/>
                </a:lnTo>
                <a:lnTo>
                  <a:pt x="32250" y="29640"/>
                </a:lnTo>
                <a:lnTo>
                  <a:pt x="32240" y="29550"/>
                </a:lnTo>
                <a:lnTo>
                  <a:pt x="32250" y="29470"/>
                </a:lnTo>
                <a:lnTo>
                  <a:pt x="32280" y="29340"/>
                </a:lnTo>
                <a:lnTo>
                  <a:pt x="32400" y="28980"/>
                </a:lnTo>
                <a:lnTo>
                  <a:pt x="32420" y="28940"/>
                </a:lnTo>
                <a:lnTo>
                  <a:pt x="32510" y="28870"/>
                </a:lnTo>
                <a:lnTo>
                  <a:pt x="32550" y="28820"/>
                </a:lnTo>
                <a:lnTo>
                  <a:pt x="32590" y="28730"/>
                </a:lnTo>
                <a:lnTo>
                  <a:pt x="32600" y="28660"/>
                </a:lnTo>
                <a:lnTo>
                  <a:pt x="32600" y="28580"/>
                </a:lnTo>
                <a:lnTo>
                  <a:pt x="32560" y="28310"/>
                </a:lnTo>
                <a:lnTo>
                  <a:pt x="32540" y="28250"/>
                </a:lnTo>
                <a:lnTo>
                  <a:pt x="32470" y="28120"/>
                </a:lnTo>
                <a:lnTo>
                  <a:pt x="32360" y="27970"/>
                </a:lnTo>
                <a:lnTo>
                  <a:pt x="32300" y="27770"/>
                </a:lnTo>
                <a:lnTo>
                  <a:pt x="32210" y="27330"/>
                </a:lnTo>
                <a:lnTo>
                  <a:pt x="32020" y="26970"/>
                </a:lnTo>
                <a:lnTo>
                  <a:pt x="31950" y="26800"/>
                </a:lnTo>
                <a:lnTo>
                  <a:pt x="32090" y="26710"/>
                </a:lnTo>
                <a:lnTo>
                  <a:pt x="32130" y="26630"/>
                </a:lnTo>
                <a:lnTo>
                  <a:pt x="32140" y="26540"/>
                </a:lnTo>
                <a:lnTo>
                  <a:pt x="32130" y="26440"/>
                </a:lnTo>
                <a:lnTo>
                  <a:pt x="32150" y="26350"/>
                </a:lnTo>
                <a:lnTo>
                  <a:pt x="32220" y="26240"/>
                </a:lnTo>
                <a:lnTo>
                  <a:pt x="32290" y="26150"/>
                </a:lnTo>
                <a:lnTo>
                  <a:pt x="32300" y="26070"/>
                </a:lnTo>
                <a:lnTo>
                  <a:pt x="32190" y="26000"/>
                </a:lnTo>
                <a:lnTo>
                  <a:pt x="32130" y="25900"/>
                </a:lnTo>
                <a:lnTo>
                  <a:pt x="32090" y="25720"/>
                </a:lnTo>
                <a:lnTo>
                  <a:pt x="32080" y="25540"/>
                </a:lnTo>
                <a:lnTo>
                  <a:pt x="32120" y="25440"/>
                </a:lnTo>
                <a:lnTo>
                  <a:pt x="32210" y="25360"/>
                </a:lnTo>
                <a:lnTo>
                  <a:pt x="32260" y="25260"/>
                </a:lnTo>
                <a:lnTo>
                  <a:pt x="32300" y="25050"/>
                </a:lnTo>
                <a:lnTo>
                  <a:pt x="32600" y="24430"/>
                </a:lnTo>
                <a:lnTo>
                  <a:pt x="32650" y="24210"/>
                </a:lnTo>
                <a:lnTo>
                  <a:pt x="32650" y="23920"/>
                </a:lnTo>
                <a:lnTo>
                  <a:pt x="32670" y="23840"/>
                </a:lnTo>
                <a:lnTo>
                  <a:pt x="32720" y="23790"/>
                </a:lnTo>
                <a:lnTo>
                  <a:pt x="32780" y="23770"/>
                </a:lnTo>
                <a:lnTo>
                  <a:pt x="32830" y="23770"/>
                </a:lnTo>
                <a:lnTo>
                  <a:pt x="32900" y="23750"/>
                </a:lnTo>
                <a:lnTo>
                  <a:pt x="32970" y="23710"/>
                </a:lnTo>
                <a:lnTo>
                  <a:pt x="32990" y="23690"/>
                </a:lnTo>
                <a:lnTo>
                  <a:pt x="32990" y="23660"/>
                </a:lnTo>
                <a:lnTo>
                  <a:pt x="33030" y="23300"/>
                </a:lnTo>
                <a:lnTo>
                  <a:pt x="33070" y="23200"/>
                </a:lnTo>
                <a:lnTo>
                  <a:pt x="33120" y="23110"/>
                </a:lnTo>
                <a:lnTo>
                  <a:pt x="33150" y="23090"/>
                </a:lnTo>
                <a:lnTo>
                  <a:pt x="33210" y="23060"/>
                </a:lnTo>
                <a:lnTo>
                  <a:pt x="33250" y="23030"/>
                </a:lnTo>
                <a:lnTo>
                  <a:pt x="33370" y="22920"/>
                </a:lnTo>
                <a:lnTo>
                  <a:pt x="33400" y="22820"/>
                </a:lnTo>
                <a:lnTo>
                  <a:pt x="33330" y="22510"/>
                </a:lnTo>
                <a:lnTo>
                  <a:pt x="33330" y="22440"/>
                </a:lnTo>
                <a:lnTo>
                  <a:pt x="33340" y="22420"/>
                </a:lnTo>
                <a:lnTo>
                  <a:pt x="33360" y="22410"/>
                </a:lnTo>
                <a:lnTo>
                  <a:pt x="33420" y="22400"/>
                </a:lnTo>
                <a:lnTo>
                  <a:pt x="33460" y="22370"/>
                </a:lnTo>
                <a:lnTo>
                  <a:pt x="33460" y="22320"/>
                </a:lnTo>
                <a:lnTo>
                  <a:pt x="33440" y="22230"/>
                </a:lnTo>
                <a:lnTo>
                  <a:pt x="33440" y="22050"/>
                </a:lnTo>
                <a:lnTo>
                  <a:pt x="33450" y="21950"/>
                </a:lnTo>
                <a:lnTo>
                  <a:pt x="33480" y="21850"/>
                </a:lnTo>
                <a:lnTo>
                  <a:pt x="33570" y="21660"/>
                </a:lnTo>
                <a:lnTo>
                  <a:pt x="33580" y="21640"/>
                </a:lnTo>
                <a:lnTo>
                  <a:pt x="33640" y="21440"/>
                </a:lnTo>
                <a:lnTo>
                  <a:pt x="33680" y="21230"/>
                </a:lnTo>
                <a:lnTo>
                  <a:pt x="33680" y="21170"/>
                </a:lnTo>
                <a:lnTo>
                  <a:pt x="33650" y="21080"/>
                </a:lnTo>
                <a:lnTo>
                  <a:pt x="33650" y="21050"/>
                </a:lnTo>
                <a:lnTo>
                  <a:pt x="33700" y="20950"/>
                </a:lnTo>
                <a:lnTo>
                  <a:pt x="33780" y="20930"/>
                </a:lnTo>
                <a:lnTo>
                  <a:pt x="33890" y="20940"/>
                </a:lnTo>
                <a:lnTo>
                  <a:pt x="34100" y="21000"/>
                </a:lnTo>
                <a:lnTo>
                  <a:pt x="34160" y="21050"/>
                </a:lnTo>
                <a:lnTo>
                  <a:pt x="34200" y="21120"/>
                </a:lnTo>
                <a:lnTo>
                  <a:pt x="34260" y="21440"/>
                </a:lnTo>
                <a:lnTo>
                  <a:pt x="34310" y="21530"/>
                </a:lnTo>
                <a:lnTo>
                  <a:pt x="34380" y="21500"/>
                </a:lnTo>
                <a:lnTo>
                  <a:pt x="34450" y="21430"/>
                </a:lnTo>
                <a:lnTo>
                  <a:pt x="34540" y="21410"/>
                </a:lnTo>
                <a:lnTo>
                  <a:pt x="34620" y="21380"/>
                </a:lnTo>
                <a:lnTo>
                  <a:pt x="34660" y="21280"/>
                </a:lnTo>
                <a:lnTo>
                  <a:pt x="34650" y="21150"/>
                </a:lnTo>
                <a:lnTo>
                  <a:pt x="34590" y="21080"/>
                </a:lnTo>
                <a:lnTo>
                  <a:pt x="34510" y="21020"/>
                </a:lnTo>
                <a:lnTo>
                  <a:pt x="34460" y="20930"/>
                </a:lnTo>
                <a:lnTo>
                  <a:pt x="34460" y="20830"/>
                </a:lnTo>
                <a:lnTo>
                  <a:pt x="34510" y="20760"/>
                </a:lnTo>
                <a:lnTo>
                  <a:pt x="34690" y="20630"/>
                </a:lnTo>
                <a:lnTo>
                  <a:pt x="34750" y="20540"/>
                </a:lnTo>
                <a:lnTo>
                  <a:pt x="34900" y="20250"/>
                </a:lnTo>
                <a:lnTo>
                  <a:pt x="34970" y="20170"/>
                </a:lnTo>
                <a:lnTo>
                  <a:pt x="35210" y="19980"/>
                </a:lnTo>
                <a:lnTo>
                  <a:pt x="35700" y="19320"/>
                </a:lnTo>
                <a:lnTo>
                  <a:pt x="36060" y="19000"/>
                </a:lnTo>
                <a:lnTo>
                  <a:pt x="36150" y="18950"/>
                </a:lnTo>
                <a:lnTo>
                  <a:pt x="36340" y="1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