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Tac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10" y="92660"/>
                </a:moveTo>
                <a:lnTo>
                  <a:pt x="68770" y="92570"/>
                </a:lnTo>
                <a:lnTo>
                  <a:pt x="68850" y="92420"/>
                </a:lnTo>
                <a:lnTo>
                  <a:pt x="68880" y="92370"/>
                </a:lnTo>
                <a:lnTo>
                  <a:pt x="68910" y="92340"/>
                </a:lnTo>
                <a:lnTo>
                  <a:pt x="68960" y="92290"/>
                </a:lnTo>
                <a:lnTo>
                  <a:pt x="69140" y="92150"/>
                </a:lnTo>
                <a:lnTo>
                  <a:pt x="69330" y="92030"/>
                </a:lnTo>
                <a:lnTo>
                  <a:pt x="69760" y="91850"/>
                </a:lnTo>
                <a:lnTo>
                  <a:pt x="69820" y="91830"/>
                </a:lnTo>
                <a:lnTo>
                  <a:pt x="69910" y="91790"/>
                </a:lnTo>
                <a:lnTo>
                  <a:pt x="69940" y="91750"/>
                </a:lnTo>
                <a:lnTo>
                  <a:pt x="69970" y="91700"/>
                </a:lnTo>
                <a:lnTo>
                  <a:pt x="70060" y="91460"/>
                </a:lnTo>
                <a:lnTo>
                  <a:pt x="70100" y="91400"/>
                </a:lnTo>
                <a:lnTo>
                  <a:pt x="70150" y="91330"/>
                </a:lnTo>
                <a:lnTo>
                  <a:pt x="70350" y="91150"/>
                </a:lnTo>
                <a:lnTo>
                  <a:pt x="70380" y="91110"/>
                </a:lnTo>
                <a:lnTo>
                  <a:pt x="70420" y="91050"/>
                </a:lnTo>
                <a:lnTo>
                  <a:pt x="70480" y="90950"/>
                </a:lnTo>
                <a:lnTo>
                  <a:pt x="70510" y="90870"/>
                </a:lnTo>
                <a:lnTo>
                  <a:pt x="70530" y="90800"/>
                </a:lnTo>
                <a:lnTo>
                  <a:pt x="70580" y="90570"/>
                </a:lnTo>
                <a:lnTo>
                  <a:pt x="70600" y="90520"/>
                </a:lnTo>
                <a:lnTo>
                  <a:pt x="70810" y="90250"/>
                </a:lnTo>
                <a:lnTo>
                  <a:pt x="70890" y="90120"/>
                </a:lnTo>
                <a:lnTo>
                  <a:pt x="70940" y="90010"/>
                </a:lnTo>
                <a:lnTo>
                  <a:pt x="71000" y="89920"/>
                </a:lnTo>
                <a:lnTo>
                  <a:pt x="71030" y="89880"/>
                </a:lnTo>
                <a:lnTo>
                  <a:pt x="71100" y="89830"/>
                </a:lnTo>
                <a:lnTo>
                  <a:pt x="71190" y="89780"/>
                </a:lnTo>
                <a:lnTo>
                  <a:pt x="71300" y="89750"/>
                </a:lnTo>
                <a:lnTo>
                  <a:pt x="71540" y="89640"/>
                </a:lnTo>
                <a:lnTo>
                  <a:pt x="71930" y="89190"/>
                </a:lnTo>
                <a:lnTo>
                  <a:pt x="72080" y="88990"/>
                </a:lnTo>
                <a:lnTo>
                  <a:pt x="72130" y="88910"/>
                </a:lnTo>
                <a:lnTo>
                  <a:pt x="72130" y="88840"/>
                </a:lnTo>
                <a:lnTo>
                  <a:pt x="72140" y="88780"/>
                </a:lnTo>
                <a:lnTo>
                  <a:pt x="72120" y="88710"/>
                </a:lnTo>
                <a:lnTo>
                  <a:pt x="72080" y="88610"/>
                </a:lnTo>
                <a:lnTo>
                  <a:pt x="72080" y="88600"/>
                </a:lnTo>
                <a:lnTo>
                  <a:pt x="72070" y="88590"/>
                </a:lnTo>
                <a:lnTo>
                  <a:pt x="72050" y="88460"/>
                </a:lnTo>
                <a:lnTo>
                  <a:pt x="72060" y="88360"/>
                </a:lnTo>
                <a:lnTo>
                  <a:pt x="72090" y="88280"/>
                </a:lnTo>
                <a:lnTo>
                  <a:pt x="72140" y="88140"/>
                </a:lnTo>
                <a:lnTo>
                  <a:pt x="72160" y="88070"/>
                </a:lnTo>
                <a:lnTo>
                  <a:pt x="72170" y="88000"/>
                </a:lnTo>
                <a:lnTo>
                  <a:pt x="72190" y="87940"/>
                </a:lnTo>
                <a:lnTo>
                  <a:pt x="72230" y="87890"/>
                </a:lnTo>
                <a:lnTo>
                  <a:pt x="72340" y="87760"/>
                </a:lnTo>
                <a:lnTo>
                  <a:pt x="72460" y="87690"/>
                </a:lnTo>
                <a:lnTo>
                  <a:pt x="72530" y="87670"/>
                </a:lnTo>
                <a:lnTo>
                  <a:pt x="72620" y="87670"/>
                </a:lnTo>
                <a:lnTo>
                  <a:pt x="72720" y="87690"/>
                </a:lnTo>
                <a:lnTo>
                  <a:pt x="72830" y="87740"/>
                </a:lnTo>
                <a:lnTo>
                  <a:pt x="72880" y="87780"/>
                </a:lnTo>
                <a:lnTo>
                  <a:pt x="72920" y="87840"/>
                </a:lnTo>
                <a:lnTo>
                  <a:pt x="73040" y="88130"/>
                </a:lnTo>
                <a:lnTo>
                  <a:pt x="73090" y="88200"/>
                </a:lnTo>
                <a:lnTo>
                  <a:pt x="73140" y="88250"/>
                </a:lnTo>
                <a:lnTo>
                  <a:pt x="73200" y="88280"/>
                </a:lnTo>
                <a:lnTo>
                  <a:pt x="73280" y="88290"/>
                </a:lnTo>
                <a:lnTo>
                  <a:pt x="73350" y="88300"/>
                </a:lnTo>
                <a:lnTo>
                  <a:pt x="73480" y="88210"/>
                </a:lnTo>
                <a:lnTo>
                  <a:pt x="73580" y="87940"/>
                </a:lnTo>
                <a:lnTo>
                  <a:pt x="73680" y="88170"/>
                </a:lnTo>
                <a:lnTo>
                  <a:pt x="73990" y="88640"/>
                </a:lnTo>
                <a:lnTo>
                  <a:pt x="74260" y="89150"/>
                </a:lnTo>
                <a:lnTo>
                  <a:pt x="74370" y="89310"/>
                </a:lnTo>
                <a:lnTo>
                  <a:pt x="74410" y="89330"/>
                </a:lnTo>
                <a:lnTo>
                  <a:pt x="74450" y="89340"/>
                </a:lnTo>
                <a:lnTo>
                  <a:pt x="74460" y="89340"/>
                </a:lnTo>
                <a:lnTo>
                  <a:pt x="74470" y="89340"/>
                </a:lnTo>
                <a:lnTo>
                  <a:pt x="74480" y="89350"/>
                </a:lnTo>
                <a:lnTo>
                  <a:pt x="74500" y="89360"/>
                </a:lnTo>
                <a:lnTo>
                  <a:pt x="74610" y="89440"/>
                </a:lnTo>
                <a:lnTo>
                  <a:pt x="74780" y="89600"/>
                </a:lnTo>
                <a:lnTo>
                  <a:pt x="74880" y="89680"/>
                </a:lnTo>
                <a:lnTo>
                  <a:pt x="74910" y="89690"/>
                </a:lnTo>
                <a:lnTo>
                  <a:pt x="74950" y="89700"/>
                </a:lnTo>
                <a:lnTo>
                  <a:pt x="74970" y="89700"/>
                </a:lnTo>
                <a:lnTo>
                  <a:pt x="75010" y="89720"/>
                </a:lnTo>
                <a:lnTo>
                  <a:pt x="75060" y="89750"/>
                </a:lnTo>
                <a:lnTo>
                  <a:pt x="75210" y="89850"/>
                </a:lnTo>
                <a:lnTo>
                  <a:pt x="75250" y="89870"/>
                </a:lnTo>
                <a:lnTo>
                  <a:pt x="75280" y="89870"/>
                </a:lnTo>
                <a:lnTo>
                  <a:pt x="75310" y="89870"/>
                </a:lnTo>
                <a:lnTo>
                  <a:pt x="75380" y="89840"/>
                </a:lnTo>
                <a:lnTo>
                  <a:pt x="75420" y="89830"/>
                </a:lnTo>
                <a:lnTo>
                  <a:pt x="75440" y="89820"/>
                </a:lnTo>
                <a:lnTo>
                  <a:pt x="75470" y="89820"/>
                </a:lnTo>
                <a:lnTo>
                  <a:pt x="75520" y="89820"/>
                </a:lnTo>
                <a:lnTo>
                  <a:pt x="75550" y="89840"/>
                </a:lnTo>
                <a:lnTo>
                  <a:pt x="75570" y="89860"/>
                </a:lnTo>
                <a:lnTo>
                  <a:pt x="75620" y="89960"/>
                </a:lnTo>
                <a:lnTo>
                  <a:pt x="75630" y="89990"/>
                </a:lnTo>
                <a:lnTo>
                  <a:pt x="75720" y="90090"/>
                </a:lnTo>
                <a:lnTo>
                  <a:pt x="75750" y="90120"/>
                </a:lnTo>
                <a:lnTo>
                  <a:pt x="75790" y="90130"/>
                </a:lnTo>
                <a:lnTo>
                  <a:pt x="75820" y="90140"/>
                </a:lnTo>
                <a:lnTo>
                  <a:pt x="75850" y="90130"/>
                </a:lnTo>
                <a:lnTo>
                  <a:pt x="76020" y="90100"/>
                </a:lnTo>
                <a:lnTo>
                  <a:pt x="76070" y="90080"/>
                </a:lnTo>
                <a:lnTo>
                  <a:pt x="76090" y="90080"/>
                </a:lnTo>
                <a:lnTo>
                  <a:pt x="76340" y="90110"/>
                </a:lnTo>
                <a:lnTo>
                  <a:pt x="76420" y="90140"/>
                </a:lnTo>
                <a:lnTo>
                  <a:pt x="76610" y="90300"/>
                </a:lnTo>
                <a:lnTo>
                  <a:pt x="76710" y="90400"/>
                </a:lnTo>
                <a:lnTo>
                  <a:pt x="76780" y="90490"/>
                </a:lnTo>
                <a:lnTo>
                  <a:pt x="76840" y="90640"/>
                </a:lnTo>
                <a:lnTo>
                  <a:pt x="76850" y="90820"/>
                </a:lnTo>
                <a:lnTo>
                  <a:pt x="76840" y="91190"/>
                </a:lnTo>
                <a:lnTo>
                  <a:pt x="76220" y="91800"/>
                </a:lnTo>
                <a:lnTo>
                  <a:pt x="75990" y="91960"/>
                </a:lnTo>
                <a:lnTo>
                  <a:pt x="75770" y="91990"/>
                </a:lnTo>
                <a:lnTo>
                  <a:pt x="75550" y="91960"/>
                </a:lnTo>
                <a:lnTo>
                  <a:pt x="75340" y="91970"/>
                </a:lnTo>
                <a:lnTo>
                  <a:pt x="75180" y="92140"/>
                </a:lnTo>
                <a:lnTo>
                  <a:pt x="75150" y="92360"/>
                </a:lnTo>
                <a:lnTo>
                  <a:pt x="75200" y="92540"/>
                </a:lnTo>
                <a:lnTo>
                  <a:pt x="75290" y="92710"/>
                </a:lnTo>
                <a:lnTo>
                  <a:pt x="75330" y="92930"/>
                </a:lnTo>
                <a:lnTo>
                  <a:pt x="75340" y="93060"/>
                </a:lnTo>
                <a:lnTo>
                  <a:pt x="75370" y="93150"/>
                </a:lnTo>
                <a:lnTo>
                  <a:pt x="75470" y="93330"/>
                </a:lnTo>
                <a:lnTo>
                  <a:pt x="75510" y="93430"/>
                </a:lnTo>
                <a:lnTo>
                  <a:pt x="75530" y="93530"/>
                </a:lnTo>
                <a:lnTo>
                  <a:pt x="75510" y="93630"/>
                </a:lnTo>
                <a:lnTo>
                  <a:pt x="75220" y="94300"/>
                </a:lnTo>
                <a:lnTo>
                  <a:pt x="75110" y="94460"/>
                </a:lnTo>
                <a:lnTo>
                  <a:pt x="75020" y="94560"/>
                </a:lnTo>
                <a:lnTo>
                  <a:pt x="74830" y="94730"/>
                </a:lnTo>
                <a:lnTo>
                  <a:pt x="74600" y="95010"/>
                </a:lnTo>
                <a:lnTo>
                  <a:pt x="74510" y="95080"/>
                </a:lnTo>
                <a:lnTo>
                  <a:pt x="74400" y="95120"/>
                </a:lnTo>
                <a:lnTo>
                  <a:pt x="74260" y="95120"/>
                </a:lnTo>
                <a:lnTo>
                  <a:pt x="74140" y="95160"/>
                </a:lnTo>
                <a:lnTo>
                  <a:pt x="73800" y="95360"/>
                </a:lnTo>
                <a:lnTo>
                  <a:pt x="73680" y="95390"/>
                </a:lnTo>
                <a:lnTo>
                  <a:pt x="73420" y="95420"/>
                </a:lnTo>
                <a:lnTo>
                  <a:pt x="72900" y="95370"/>
                </a:lnTo>
                <a:lnTo>
                  <a:pt x="72650" y="95390"/>
                </a:lnTo>
                <a:lnTo>
                  <a:pt x="72530" y="95450"/>
                </a:lnTo>
                <a:lnTo>
                  <a:pt x="72400" y="95340"/>
                </a:lnTo>
                <a:lnTo>
                  <a:pt x="72160" y="95190"/>
                </a:lnTo>
                <a:lnTo>
                  <a:pt x="71860" y="94970"/>
                </a:lnTo>
                <a:lnTo>
                  <a:pt x="71710" y="94870"/>
                </a:lnTo>
                <a:lnTo>
                  <a:pt x="71530" y="94780"/>
                </a:lnTo>
                <a:lnTo>
                  <a:pt x="71360" y="94680"/>
                </a:lnTo>
                <a:lnTo>
                  <a:pt x="71120" y="94550"/>
                </a:lnTo>
                <a:lnTo>
                  <a:pt x="70870" y="94310"/>
                </a:lnTo>
                <a:lnTo>
                  <a:pt x="70860" y="94290"/>
                </a:lnTo>
                <a:lnTo>
                  <a:pt x="70830" y="94240"/>
                </a:lnTo>
                <a:lnTo>
                  <a:pt x="70800" y="94200"/>
                </a:lnTo>
                <a:lnTo>
                  <a:pt x="70780" y="94190"/>
                </a:lnTo>
                <a:lnTo>
                  <a:pt x="70730" y="94180"/>
                </a:lnTo>
                <a:lnTo>
                  <a:pt x="70700" y="94170"/>
                </a:lnTo>
                <a:lnTo>
                  <a:pt x="70420" y="93910"/>
                </a:lnTo>
                <a:lnTo>
                  <a:pt x="70340" y="93860"/>
                </a:lnTo>
                <a:lnTo>
                  <a:pt x="70160" y="93810"/>
                </a:lnTo>
                <a:lnTo>
                  <a:pt x="70100" y="93750"/>
                </a:lnTo>
                <a:lnTo>
                  <a:pt x="70040" y="93550"/>
                </a:lnTo>
                <a:lnTo>
                  <a:pt x="69990" y="93450"/>
                </a:lnTo>
                <a:lnTo>
                  <a:pt x="69920" y="93400"/>
                </a:lnTo>
                <a:lnTo>
                  <a:pt x="69840" y="93370"/>
                </a:lnTo>
                <a:lnTo>
                  <a:pt x="69640" y="93210"/>
                </a:lnTo>
                <a:lnTo>
                  <a:pt x="69540" y="93160"/>
                </a:lnTo>
                <a:lnTo>
                  <a:pt x="69250" y="93060"/>
                </a:lnTo>
                <a:lnTo>
                  <a:pt x="69150" y="93050"/>
                </a:lnTo>
                <a:lnTo>
                  <a:pt x="68900" y="92800"/>
                </a:lnTo>
                <a:lnTo>
                  <a:pt x="68790" y="92740"/>
                </a:lnTo>
                <a:lnTo>
                  <a:pt x="68730" y="92680"/>
                </a:lnTo>
                <a:lnTo>
                  <a:pt x="68710" y="9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dre de Di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60" y="68550"/>
                </a:moveTo>
                <a:lnTo>
                  <a:pt x="76380" y="70110"/>
                </a:lnTo>
                <a:lnTo>
                  <a:pt x="76300" y="70130"/>
                </a:lnTo>
                <a:lnTo>
                  <a:pt x="76170" y="70100"/>
                </a:lnTo>
                <a:lnTo>
                  <a:pt x="72880" y="68460"/>
                </a:lnTo>
                <a:lnTo>
                  <a:pt x="72800" y="68450"/>
                </a:lnTo>
                <a:lnTo>
                  <a:pt x="72720" y="68510"/>
                </a:lnTo>
                <a:lnTo>
                  <a:pt x="72560" y="68480"/>
                </a:lnTo>
                <a:lnTo>
                  <a:pt x="72400" y="68460"/>
                </a:lnTo>
                <a:lnTo>
                  <a:pt x="72140" y="68490"/>
                </a:lnTo>
                <a:lnTo>
                  <a:pt x="71910" y="68440"/>
                </a:lnTo>
                <a:lnTo>
                  <a:pt x="71760" y="68430"/>
                </a:lnTo>
                <a:lnTo>
                  <a:pt x="71680" y="68440"/>
                </a:lnTo>
                <a:lnTo>
                  <a:pt x="71630" y="68470"/>
                </a:lnTo>
                <a:lnTo>
                  <a:pt x="71610" y="68540"/>
                </a:lnTo>
                <a:lnTo>
                  <a:pt x="71640" y="68600"/>
                </a:lnTo>
                <a:lnTo>
                  <a:pt x="71680" y="68660"/>
                </a:lnTo>
                <a:lnTo>
                  <a:pt x="71750" y="68700"/>
                </a:lnTo>
                <a:lnTo>
                  <a:pt x="71870" y="68780"/>
                </a:lnTo>
                <a:lnTo>
                  <a:pt x="71910" y="68830"/>
                </a:lnTo>
                <a:lnTo>
                  <a:pt x="71910" y="68890"/>
                </a:lnTo>
                <a:lnTo>
                  <a:pt x="71850" y="68940"/>
                </a:lnTo>
                <a:lnTo>
                  <a:pt x="71750" y="68980"/>
                </a:lnTo>
                <a:lnTo>
                  <a:pt x="71140" y="69020"/>
                </a:lnTo>
                <a:lnTo>
                  <a:pt x="69770" y="68770"/>
                </a:lnTo>
                <a:lnTo>
                  <a:pt x="69640" y="68780"/>
                </a:lnTo>
                <a:lnTo>
                  <a:pt x="69480" y="68760"/>
                </a:lnTo>
                <a:lnTo>
                  <a:pt x="69410" y="68740"/>
                </a:lnTo>
                <a:lnTo>
                  <a:pt x="68800" y="68340"/>
                </a:lnTo>
                <a:lnTo>
                  <a:pt x="68720" y="68300"/>
                </a:lnTo>
                <a:lnTo>
                  <a:pt x="67980" y="68100"/>
                </a:lnTo>
                <a:lnTo>
                  <a:pt x="67460" y="67900"/>
                </a:lnTo>
                <a:lnTo>
                  <a:pt x="67370" y="67850"/>
                </a:lnTo>
                <a:lnTo>
                  <a:pt x="67260" y="67760"/>
                </a:lnTo>
                <a:lnTo>
                  <a:pt x="67200" y="67740"/>
                </a:lnTo>
                <a:lnTo>
                  <a:pt x="67140" y="67720"/>
                </a:lnTo>
                <a:lnTo>
                  <a:pt x="67040" y="67720"/>
                </a:lnTo>
                <a:lnTo>
                  <a:pt x="66790" y="67740"/>
                </a:lnTo>
                <a:lnTo>
                  <a:pt x="66700" y="67740"/>
                </a:lnTo>
                <a:lnTo>
                  <a:pt x="66590" y="67730"/>
                </a:lnTo>
                <a:lnTo>
                  <a:pt x="65680" y="67440"/>
                </a:lnTo>
                <a:lnTo>
                  <a:pt x="65550" y="67380"/>
                </a:lnTo>
                <a:lnTo>
                  <a:pt x="65400" y="67270"/>
                </a:lnTo>
                <a:lnTo>
                  <a:pt x="65320" y="67140"/>
                </a:lnTo>
                <a:lnTo>
                  <a:pt x="65200" y="66890"/>
                </a:lnTo>
                <a:lnTo>
                  <a:pt x="65150" y="66810"/>
                </a:lnTo>
                <a:lnTo>
                  <a:pt x="65120" y="66730"/>
                </a:lnTo>
                <a:lnTo>
                  <a:pt x="65120" y="66600"/>
                </a:lnTo>
                <a:lnTo>
                  <a:pt x="65140" y="66510"/>
                </a:lnTo>
                <a:lnTo>
                  <a:pt x="65220" y="66290"/>
                </a:lnTo>
                <a:lnTo>
                  <a:pt x="65230" y="66180"/>
                </a:lnTo>
                <a:lnTo>
                  <a:pt x="65190" y="66010"/>
                </a:lnTo>
                <a:lnTo>
                  <a:pt x="65120" y="65780"/>
                </a:lnTo>
                <a:lnTo>
                  <a:pt x="64960" y="65400"/>
                </a:lnTo>
                <a:lnTo>
                  <a:pt x="64850" y="65170"/>
                </a:lnTo>
                <a:lnTo>
                  <a:pt x="64810" y="65110"/>
                </a:lnTo>
                <a:lnTo>
                  <a:pt x="64750" y="65040"/>
                </a:lnTo>
                <a:lnTo>
                  <a:pt x="64700" y="65010"/>
                </a:lnTo>
                <a:lnTo>
                  <a:pt x="64650" y="64990"/>
                </a:lnTo>
                <a:lnTo>
                  <a:pt x="64590" y="64970"/>
                </a:lnTo>
                <a:lnTo>
                  <a:pt x="64520" y="64970"/>
                </a:lnTo>
                <a:lnTo>
                  <a:pt x="64370" y="64940"/>
                </a:lnTo>
                <a:lnTo>
                  <a:pt x="64230" y="64880"/>
                </a:lnTo>
                <a:lnTo>
                  <a:pt x="64170" y="64830"/>
                </a:lnTo>
                <a:lnTo>
                  <a:pt x="64130" y="64760"/>
                </a:lnTo>
                <a:lnTo>
                  <a:pt x="64080" y="64680"/>
                </a:lnTo>
                <a:lnTo>
                  <a:pt x="63950" y="64170"/>
                </a:lnTo>
                <a:lnTo>
                  <a:pt x="63900" y="64060"/>
                </a:lnTo>
                <a:lnTo>
                  <a:pt x="63850" y="63980"/>
                </a:lnTo>
                <a:lnTo>
                  <a:pt x="63790" y="63930"/>
                </a:lnTo>
                <a:lnTo>
                  <a:pt x="63440" y="63760"/>
                </a:lnTo>
                <a:lnTo>
                  <a:pt x="63040" y="63510"/>
                </a:lnTo>
                <a:lnTo>
                  <a:pt x="62950" y="63420"/>
                </a:lnTo>
                <a:lnTo>
                  <a:pt x="62930" y="63400"/>
                </a:lnTo>
                <a:lnTo>
                  <a:pt x="62920" y="63370"/>
                </a:lnTo>
                <a:lnTo>
                  <a:pt x="62900" y="63320"/>
                </a:lnTo>
                <a:lnTo>
                  <a:pt x="62820" y="62910"/>
                </a:lnTo>
                <a:lnTo>
                  <a:pt x="62820" y="62830"/>
                </a:lnTo>
                <a:lnTo>
                  <a:pt x="62860" y="62650"/>
                </a:lnTo>
                <a:lnTo>
                  <a:pt x="62900" y="62510"/>
                </a:lnTo>
                <a:lnTo>
                  <a:pt x="62970" y="62200"/>
                </a:lnTo>
                <a:lnTo>
                  <a:pt x="62990" y="62000"/>
                </a:lnTo>
                <a:lnTo>
                  <a:pt x="63070" y="61730"/>
                </a:lnTo>
                <a:lnTo>
                  <a:pt x="63710" y="60540"/>
                </a:lnTo>
                <a:lnTo>
                  <a:pt x="63790" y="60280"/>
                </a:lnTo>
                <a:lnTo>
                  <a:pt x="63810" y="59970"/>
                </a:lnTo>
                <a:lnTo>
                  <a:pt x="63810" y="59850"/>
                </a:lnTo>
                <a:lnTo>
                  <a:pt x="63830" y="59710"/>
                </a:lnTo>
                <a:lnTo>
                  <a:pt x="63860" y="59600"/>
                </a:lnTo>
                <a:lnTo>
                  <a:pt x="63910" y="59480"/>
                </a:lnTo>
                <a:lnTo>
                  <a:pt x="64270" y="58830"/>
                </a:lnTo>
                <a:lnTo>
                  <a:pt x="64290" y="58760"/>
                </a:lnTo>
                <a:lnTo>
                  <a:pt x="64290" y="58690"/>
                </a:lnTo>
                <a:lnTo>
                  <a:pt x="64250" y="58610"/>
                </a:lnTo>
                <a:lnTo>
                  <a:pt x="63980" y="58270"/>
                </a:lnTo>
                <a:lnTo>
                  <a:pt x="63980" y="58220"/>
                </a:lnTo>
                <a:lnTo>
                  <a:pt x="63980" y="58170"/>
                </a:lnTo>
                <a:lnTo>
                  <a:pt x="64030" y="58120"/>
                </a:lnTo>
                <a:lnTo>
                  <a:pt x="64120" y="58080"/>
                </a:lnTo>
                <a:lnTo>
                  <a:pt x="64300" y="58090"/>
                </a:lnTo>
                <a:lnTo>
                  <a:pt x="64400" y="58120"/>
                </a:lnTo>
                <a:lnTo>
                  <a:pt x="64490" y="58160"/>
                </a:lnTo>
                <a:lnTo>
                  <a:pt x="64690" y="58310"/>
                </a:lnTo>
                <a:lnTo>
                  <a:pt x="64730" y="58330"/>
                </a:lnTo>
                <a:lnTo>
                  <a:pt x="64850" y="58360"/>
                </a:lnTo>
                <a:lnTo>
                  <a:pt x="65530" y="58330"/>
                </a:lnTo>
                <a:lnTo>
                  <a:pt x="65640" y="58310"/>
                </a:lnTo>
                <a:lnTo>
                  <a:pt x="65690" y="58290"/>
                </a:lnTo>
                <a:lnTo>
                  <a:pt x="67860" y="57170"/>
                </a:lnTo>
                <a:lnTo>
                  <a:pt x="68280" y="57040"/>
                </a:lnTo>
                <a:lnTo>
                  <a:pt x="68370" y="57000"/>
                </a:lnTo>
                <a:lnTo>
                  <a:pt x="68570" y="56880"/>
                </a:lnTo>
                <a:lnTo>
                  <a:pt x="68840" y="56650"/>
                </a:lnTo>
                <a:lnTo>
                  <a:pt x="69100" y="56490"/>
                </a:lnTo>
                <a:lnTo>
                  <a:pt x="69400" y="56240"/>
                </a:lnTo>
                <a:lnTo>
                  <a:pt x="69480" y="56190"/>
                </a:lnTo>
                <a:lnTo>
                  <a:pt x="69600" y="56100"/>
                </a:lnTo>
                <a:lnTo>
                  <a:pt x="70070" y="55540"/>
                </a:lnTo>
                <a:lnTo>
                  <a:pt x="70220" y="55300"/>
                </a:lnTo>
                <a:lnTo>
                  <a:pt x="70280" y="55140"/>
                </a:lnTo>
                <a:lnTo>
                  <a:pt x="70320" y="54970"/>
                </a:lnTo>
                <a:lnTo>
                  <a:pt x="70370" y="54290"/>
                </a:lnTo>
                <a:lnTo>
                  <a:pt x="70390" y="54170"/>
                </a:lnTo>
                <a:lnTo>
                  <a:pt x="70460" y="53950"/>
                </a:lnTo>
                <a:lnTo>
                  <a:pt x="70530" y="53860"/>
                </a:lnTo>
                <a:lnTo>
                  <a:pt x="70690" y="53710"/>
                </a:lnTo>
                <a:lnTo>
                  <a:pt x="71330" y="53230"/>
                </a:lnTo>
                <a:lnTo>
                  <a:pt x="71340" y="53230"/>
                </a:lnTo>
                <a:lnTo>
                  <a:pt x="71330" y="53640"/>
                </a:lnTo>
                <a:lnTo>
                  <a:pt x="71330" y="54270"/>
                </a:lnTo>
                <a:lnTo>
                  <a:pt x="71330" y="54910"/>
                </a:lnTo>
                <a:lnTo>
                  <a:pt x="71330" y="55540"/>
                </a:lnTo>
                <a:lnTo>
                  <a:pt x="71330" y="56170"/>
                </a:lnTo>
                <a:lnTo>
                  <a:pt x="71330" y="56800"/>
                </a:lnTo>
                <a:lnTo>
                  <a:pt x="71320" y="57430"/>
                </a:lnTo>
                <a:lnTo>
                  <a:pt x="71320" y="58060"/>
                </a:lnTo>
                <a:lnTo>
                  <a:pt x="71320" y="58470"/>
                </a:lnTo>
                <a:lnTo>
                  <a:pt x="71740" y="58130"/>
                </a:lnTo>
                <a:lnTo>
                  <a:pt x="71850" y="58110"/>
                </a:lnTo>
                <a:lnTo>
                  <a:pt x="71980" y="58220"/>
                </a:lnTo>
                <a:lnTo>
                  <a:pt x="72190" y="58480"/>
                </a:lnTo>
                <a:lnTo>
                  <a:pt x="72320" y="58600"/>
                </a:lnTo>
                <a:lnTo>
                  <a:pt x="72540" y="58710"/>
                </a:lnTo>
                <a:lnTo>
                  <a:pt x="72790" y="58750"/>
                </a:lnTo>
                <a:lnTo>
                  <a:pt x="73040" y="58740"/>
                </a:lnTo>
                <a:lnTo>
                  <a:pt x="73280" y="58690"/>
                </a:lnTo>
                <a:lnTo>
                  <a:pt x="73480" y="58620"/>
                </a:lnTo>
                <a:lnTo>
                  <a:pt x="74670" y="58010"/>
                </a:lnTo>
                <a:lnTo>
                  <a:pt x="74870" y="58020"/>
                </a:lnTo>
                <a:lnTo>
                  <a:pt x="74960" y="58050"/>
                </a:lnTo>
                <a:lnTo>
                  <a:pt x="75060" y="58060"/>
                </a:lnTo>
                <a:lnTo>
                  <a:pt x="75260" y="58040"/>
                </a:lnTo>
                <a:lnTo>
                  <a:pt x="75390" y="58050"/>
                </a:lnTo>
                <a:lnTo>
                  <a:pt x="75470" y="58090"/>
                </a:lnTo>
                <a:lnTo>
                  <a:pt x="75650" y="58210"/>
                </a:lnTo>
                <a:lnTo>
                  <a:pt x="75820" y="58240"/>
                </a:lnTo>
                <a:lnTo>
                  <a:pt x="76420" y="58170"/>
                </a:lnTo>
                <a:lnTo>
                  <a:pt x="76510" y="58180"/>
                </a:lnTo>
                <a:lnTo>
                  <a:pt x="76530" y="58210"/>
                </a:lnTo>
                <a:lnTo>
                  <a:pt x="76550" y="58240"/>
                </a:lnTo>
                <a:lnTo>
                  <a:pt x="76570" y="58270"/>
                </a:lnTo>
                <a:lnTo>
                  <a:pt x="76580" y="58300"/>
                </a:lnTo>
                <a:lnTo>
                  <a:pt x="76600" y="58330"/>
                </a:lnTo>
                <a:lnTo>
                  <a:pt x="76620" y="58360"/>
                </a:lnTo>
                <a:lnTo>
                  <a:pt x="76640" y="58390"/>
                </a:lnTo>
                <a:lnTo>
                  <a:pt x="76650" y="58420"/>
                </a:lnTo>
                <a:lnTo>
                  <a:pt x="77160" y="59320"/>
                </a:lnTo>
                <a:lnTo>
                  <a:pt x="77670" y="60220"/>
                </a:lnTo>
                <a:lnTo>
                  <a:pt x="78180" y="61120"/>
                </a:lnTo>
                <a:lnTo>
                  <a:pt x="78690" y="62030"/>
                </a:lnTo>
                <a:lnTo>
                  <a:pt x="79200" y="62930"/>
                </a:lnTo>
                <a:lnTo>
                  <a:pt x="79710" y="63830"/>
                </a:lnTo>
                <a:lnTo>
                  <a:pt x="80220" y="64740"/>
                </a:lnTo>
                <a:lnTo>
                  <a:pt x="80730" y="65640"/>
                </a:lnTo>
                <a:lnTo>
                  <a:pt x="80850" y="65860"/>
                </a:lnTo>
                <a:lnTo>
                  <a:pt x="80870" y="65900"/>
                </a:lnTo>
                <a:lnTo>
                  <a:pt x="80820" y="65920"/>
                </a:lnTo>
                <a:lnTo>
                  <a:pt x="80790" y="65970"/>
                </a:lnTo>
                <a:lnTo>
                  <a:pt x="80760" y="66070"/>
                </a:lnTo>
                <a:lnTo>
                  <a:pt x="80720" y="66150"/>
                </a:lnTo>
                <a:lnTo>
                  <a:pt x="80670" y="66220"/>
                </a:lnTo>
                <a:lnTo>
                  <a:pt x="80600" y="66280"/>
                </a:lnTo>
                <a:lnTo>
                  <a:pt x="80450" y="66360"/>
                </a:lnTo>
                <a:lnTo>
                  <a:pt x="80390" y="66420"/>
                </a:lnTo>
                <a:lnTo>
                  <a:pt x="80340" y="66490"/>
                </a:lnTo>
                <a:lnTo>
                  <a:pt x="80330" y="66570"/>
                </a:lnTo>
                <a:lnTo>
                  <a:pt x="80380" y="66620"/>
                </a:lnTo>
                <a:lnTo>
                  <a:pt x="80540" y="66660"/>
                </a:lnTo>
                <a:lnTo>
                  <a:pt x="80590" y="66720"/>
                </a:lnTo>
                <a:lnTo>
                  <a:pt x="80470" y="66940"/>
                </a:lnTo>
                <a:lnTo>
                  <a:pt x="80440" y="66990"/>
                </a:lnTo>
                <a:lnTo>
                  <a:pt x="80030" y="67100"/>
                </a:lnTo>
                <a:lnTo>
                  <a:pt x="79930" y="67160"/>
                </a:lnTo>
                <a:lnTo>
                  <a:pt x="79860" y="67270"/>
                </a:lnTo>
                <a:lnTo>
                  <a:pt x="79800" y="67410"/>
                </a:lnTo>
                <a:lnTo>
                  <a:pt x="79690" y="67390"/>
                </a:lnTo>
                <a:lnTo>
                  <a:pt x="79630" y="67490"/>
                </a:lnTo>
                <a:lnTo>
                  <a:pt x="79580" y="67610"/>
                </a:lnTo>
                <a:lnTo>
                  <a:pt x="79420" y="67730"/>
                </a:lnTo>
                <a:lnTo>
                  <a:pt x="79400" y="67840"/>
                </a:lnTo>
                <a:lnTo>
                  <a:pt x="79400" y="68060"/>
                </a:lnTo>
                <a:lnTo>
                  <a:pt x="79460" y="6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ore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010" y="41250"/>
                </a:moveTo>
                <a:lnTo>
                  <a:pt x="55000" y="41250"/>
                </a:lnTo>
                <a:lnTo>
                  <a:pt x="54950" y="41190"/>
                </a:lnTo>
                <a:lnTo>
                  <a:pt x="54890" y="41140"/>
                </a:lnTo>
                <a:lnTo>
                  <a:pt x="54830" y="41110"/>
                </a:lnTo>
                <a:lnTo>
                  <a:pt x="54600" y="41000"/>
                </a:lnTo>
                <a:lnTo>
                  <a:pt x="53810" y="40700"/>
                </a:lnTo>
                <a:lnTo>
                  <a:pt x="53560" y="40630"/>
                </a:lnTo>
                <a:lnTo>
                  <a:pt x="53430" y="40620"/>
                </a:lnTo>
                <a:lnTo>
                  <a:pt x="53090" y="40610"/>
                </a:lnTo>
                <a:lnTo>
                  <a:pt x="52870" y="40540"/>
                </a:lnTo>
                <a:lnTo>
                  <a:pt x="52400" y="40250"/>
                </a:lnTo>
                <a:lnTo>
                  <a:pt x="52210" y="40220"/>
                </a:lnTo>
                <a:lnTo>
                  <a:pt x="52130" y="40230"/>
                </a:lnTo>
                <a:lnTo>
                  <a:pt x="52060" y="40260"/>
                </a:lnTo>
                <a:lnTo>
                  <a:pt x="52010" y="40320"/>
                </a:lnTo>
                <a:lnTo>
                  <a:pt x="51970" y="40430"/>
                </a:lnTo>
                <a:lnTo>
                  <a:pt x="51970" y="40520"/>
                </a:lnTo>
                <a:lnTo>
                  <a:pt x="51990" y="40600"/>
                </a:lnTo>
                <a:lnTo>
                  <a:pt x="52030" y="40670"/>
                </a:lnTo>
                <a:lnTo>
                  <a:pt x="52070" y="40800"/>
                </a:lnTo>
                <a:lnTo>
                  <a:pt x="52190" y="41470"/>
                </a:lnTo>
                <a:lnTo>
                  <a:pt x="52200" y="41640"/>
                </a:lnTo>
                <a:lnTo>
                  <a:pt x="52180" y="41950"/>
                </a:lnTo>
                <a:lnTo>
                  <a:pt x="52250" y="42400"/>
                </a:lnTo>
                <a:lnTo>
                  <a:pt x="52240" y="42840"/>
                </a:lnTo>
                <a:lnTo>
                  <a:pt x="52220" y="42920"/>
                </a:lnTo>
                <a:lnTo>
                  <a:pt x="52200" y="42990"/>
                </a:lnTo>
                <a:lnTo>
                  <a:pt x="52150" y="43060"/>
                </a:lnTo>
                <a:lnTo>
                  <a:pt x="52080" y="43120"/>
                </a:lnTo>
                <a:lnTo>
                  <a:pt x="51990" y="43180"/>
                </a:lnTo>
                <a:lnTo>
                  <a:pt x="51680" y="43350"/>
                </a:lnTo>
                <a:lnTo>
                  <a:pt x="51560" y="43390"/>
                </a:lnTo>
                <a:lnTo>
                  <a:pt x="50450" y="43580"/>
                </a:lnTo>
                <a:lnTo>
                  <a:pt x="50050" y="43710"/>
                </a:lnTo>
                <a:lnTo>
                  <a:pt x="49890" y="43790"/>
                </a:lnTo>
                <a:lnTo>
                  <a:pt x="49610" y="43990"/>
                </a:lnTo>
                <a:lnTo>
                  <a:pt x="49510" y="44040"/>
                </a:lnTo>
                <a:lnTo>
                  <a:pt x="49390" y="44090"/>
                </a:lnTo>
                <a:lnTo>
                  <a:pt x="49150" y="44140"/>
                </a:lnTo>
                <a:lnTo>
                  <a:pt x="48540" y="44140"/>
                </a:lnTo>
                <a:lnTo>
                  <a:pt x="48460" y="44100"/>
                </a:lnTo>
                <a:lnTo>
                  <a:pt x="48400" y="44080"/>
                </a:lnTo>
                <a:lnTo>
                  <a:pt x="48350" y="44080"/>
                </a:lnTo>
                <a:lnTo>
                  <a:pt x="48290" y="44140"/>
                </a:lnTo>
                <a:lnTo>
                  <a:pt x="48240" y="44240"/>
                </a:lnTo>
                <a:lnTo>
                  <a:pt x="48220" y="44320"/>
                </a:lnTo>
                <a:lnTo>
                  <a:pt x="48210" y="44400"/>
                </a:lnTo>
                <a:lnTo>
                  <a:pt x="48180" y="44460"/>
                </a:lnTo>
                <a:lnTo>
                  <a:pt x="48140" y="44520"/>
                </a:lnTo>
                <a:lnTo>
                  <a:pt x="48100" y="44560"/>
                </a:lnTo>
                <a:lnTo>
                  <a:pt x="47980" y="44570"/>
                </a:lnTo>
                <a:lnTo>
                  <a:pt x="47920" y="44560"/>
                </a:lnTo>
                <a:lnTo>
                  <a:pt x="47860" y="44570"/>
                </a:lnTo>
                <a:lnTo>
                  <a:pt x="47790" y="44600"/>
                </a:lnTo>
                <a:lnTo>
                  <a:pt x="47700" y="44660"/>
                </a:lnTo>
                <a:lnTo>
                  <a:pt x="47630" y="44720"/>
                </a:lnTo>
                <a:lnTo>
                  <a:pt x="47580" y="44820"/>
                </a:lnTo>
                <a:lnTo>
                  <a:pt x="47570" y="44910"/>
                </a:lnTo>
                <a:lnTo>
                  <a:pt x="47570" y="45010"/>
                </a:lnTo>
                <a:lnTo>
                  <a:pt x="47620" y="45200"/>
                </a:lnTo>
                <a:lnTo>
                  <a:pt x="47650" y="45260"/>
                </a:lnTo>
                <a:lnTo>
                  <a:pt x="47730" y="45390"/>
                </a:lnTo>
                <a:lnTo>
                  <a:pt x="47990" y="45690"/>
                </a:lnTo>
                <a:lnTo>
                  <a:pt x="48020" y="45750"/>
                </a:lnTo>
                <a:lnTo>
                  <a:pt x="48040" y="45830"/>
                </a:lnTo>
                <a:lnTo>
                  <a:pt x="48020" y="45900"/>
                </a:lnTo>
                <a:lnTo>
                  <a:pt x="47960" y="45940"/>
                </a:lnTo>
                <a:lnTo>
                  <a:pt x="47850" y="45940"/>
                </a:lnTo>
                <a:lnTo>
                  <a:pt x="47750" y="45900"/>
                </a:lnTo>
                <a:lnTo>
                  <a:pt x="47670" y="45860"/>
                </a:lnTo>
                <a:lnTo>
                  <a:pt x="47310" y="45560"/>
                </a:lnTo>
                <a:lnTo>
                  <a:pt x="47250" y="45510"/>
                </a:lnTo>
                <a:lnTo>
                  <a:pt x="47190" y="45480"/>
                </a:lnTo>
                <a:lnTo>
                  <a:pt x="47110" y="45460"/>
                </a:lnTo>
                <a:lnTo>
                  <a:pt x="47000" y="45460"/>
                </a:lnTo>
                <a:lnTo>
                  <a:pt x="46920" y="45500"/>
                </a:lnTo>
                <a:lnTo>
                  <a:pt x="46840" y="45580"/>
                </a:lnTo>
                <a:lnTo>
                  <a:pt x="46790" y="45660"/>
                </a:lnTo>
                <a:lnTo>
                  <a:pt x="46720" y="45750"/>
                </a:lnTo>
                <a:lnTo>
                  <a:pt x="46630" y="45830"/>
                </a:lnTo>
                <a:lnTo>
                  <a:pt x="46290" y="46050"/>
                </a:lnTo>
                <a:lnTo>
                  <a:pt x="46140" y="46190"/>
                </a:lnTo>
                <a:lnTo>
                  <a:pt x="45990" y="46350"/>
                </a:lnTo>
                <a:lnTo>
                  <a:pt x="45790" y="46520"/>
                </a:lnTo>
                <a:lnTo>
                  <a:pt x="45300" y="46750"/>
                </a:lnTo>
                <a:lnTo>
                  <a:pt x="45400" y="46370"/>
                </a:lnTo>
                <a:lnTo>
                  <a:pt x="45540" y="45900"/>
                </a:lnTo>
                <a:lnTo>
                  <a:pt x="45580" y="45630"/>
                </a:lnTo>
                <a:lnTo>
                  <a:pt x="45630" y="45380"/>
                </a:lnTo>
                <a:lnTo>
                  <a:pt x="45660" y="45290"/>
                </a:lnTo>
                <a:lnTo>
                  <a:pt x="45690" y="45210"/>
                </a:lnTo>
                <a:lnTo>
                  <a:pt x="46160" y="44650"/>
                </a:lnTo>
                <a:lnTo>
                  <a:pt x="46200" y="44580"/>
                </a:lnTo>
                <a:lnTo>
                  <a:pt x="46230" y="44510"/>
                </a:lnTo>
                <a:lnTo>
                  <a:pt x="46260" y="44420"/>
                </a:lnTo>
                <a:lnTo>
                  <a:pt x="46260" y="44300"/>
                </a:lnTo>
                <a:lnTo>
                  <a:pt x="46240" y="44130"/>
                </a:lnTo>
                <a:lnTo>
                  <a:pt x="46080" y="43640"/>
                </a:lnTo>
                <a:lnTo>
                  <a:pt x="44890" y="41110"/>
                </a:lnTo>
                <a:lnTo>
                  <a:pt x="44780" y="40790"/>
                </a:lnTo>
                <a:lnTo>
                  <a:pt x="44730" y="40540"/>
                </a:lnTo>
                <a:lnTo>
                  <a:pt x="44690" y="40260"/>
                </a:lnTo>
                <a:lnTo>
                  <a:pt x="44760" y="39180"/>
                </a:lnTo>
                <a:lnTo>
                  <a:pt x="44750" y="39010"/>
                </a:lnTo>
                <a:lnTo>
                  <a:pt x="44710" y="38910"/>
                </a:lnTo>
                <a:lnTo>
                  <a:pt x="44680" y="38830"/>
                </a:lnTo>
                <a:lnTo>
                  <a:pt x="44640" y="38690"/>
                </a:lnTo>
                <a:lnTo>
                  <a:pt x="44630" y="38650"/>
                </a:lnTo>
                <a:lnTo>
                  <a:pt x="44640" y="38610"/>
                </a:lnTo>
                <a:lnTo>
                  <a:pt x="44720" y="38350"/>
                </a:lnTo>
                <a:lnTo>
                  <a:pt x="44960" y="37820"/>
                </a:lnTo>
                <a:lnTo>
                  <a:pt x="45120" y="37590"/>
                </a:lnTo>
                <a:lnTo>
                  <a:pt x="45220" y="37510"/>
                </a:lnTo>
                <a:lnTo>
                  <a:pt x="45280" y="37480"/>
                </a:lnTo>
                <a:lnTo>
                  <a:pt x="45390" y="37450"/>
                </a:lnTo>
                <a:lnTo>
                  <a:pt x="45490" y="37430"/>
                </a:lnTo>
                <a:lnTo>
                  <a:pt x="45620" y="37430"/>
                </a:lnTo>
                <a:lnTo>
                  <a:pt x="45740" y="37450"/>
                </a:lnTo>
                <a:lnTo>
                  <a:pt x="45930" y="37500"/>
                </a:lnTo>
                <a:lnTo>
                  <a:pt x="46030" y="37550"/>
                </a:lnTo>
                <a:lnTo>
                  <a:pt x="46180" y="37640"/>
                </a:lnTo>
                <a:lnTo>
                  <a:pt x="46300" y="37740"/>
                </a:lnTo>
                <a:lnTo>
                  <a:pt x="46720" y="38280"/>
                </a:lnTo>
                <a:lnTo>
                  <a:pt x="46780" y="38330"/>
                </a:lnTo>
                <a:lnTo>
                  <a:pt x="46840" y="38360"/>
                </a:lnTo>
                <a:lnTo>
                  <a:pt x="46920" y="38370"/>
                </a:lnTo>
                <a:lnTo>
                  <a:pt x="46990" y="38360"/>
                </a:lnTo>
                <a:lnTo>
                  <a:pt x="47050" y="38320"/>
                </a:lnTo>
                <a:lnTo>
                  <a:pt x="47110" y="38280"/>
                </a:lnTo>
                <a:lnTo>
                  <a:pt x="47150" y="38220"/>
                </a:lnTo>
                <a:lnTo>
                  <a:pt x="47240" y="38020"/>
                </a:lnTo>
                <a:lnTo>
                  <a:pt x="47490" y="37650"/>
                </a:lnTo>
                <a:lnTo>
                  <a:pt x="47530" y="37590"/>
                </a:lnTo>
                <a:lnTo>
                  <a:pt x="47550" y="37530"/>
                </a:lnTo>
                <a:lnTo>
                  <a:pt x="47640" y="37130"/>
                </a:lnTo>
                <a:lnTo>
                  <a:pt x="47640" y="37080"/>
                </a:lnTo>
                <a:lnTo>
                  <a:pt x="47640" y="36900"/>
                </a:lnTo>
                <a:lnTo>
                  <a:pt x="47780" y="35490"/>
                </a:lnTo>
                <a:lnTo>
                  <a:pt x="47770" y="35420"/>
                </a:lnTo>
                <a:lnTo>
                  <a:pt x="47770" y="35360"/>
                </a:lnTo>
                <a:lnTo>
                  <a:pt x="47750" y="35300"/>
                </a:lnTo>
                <a:lnTo>
                  <a:pt x="47720" y="35230"/>
                </a:lnTo>
                <a:lnTo>
                  <a:pt x="47620" y="35060"/>
                </a:lnTo>
                <a:lnTo>
                  <a:pt x="47580" y="35010"/>
                </a:lnTo>
                <a:lnTo>
                  <a:pt x="47250" y="34670"/>
                </a:lnTo>
                <a:lnTo>
                  <a:pt x="47100" y="34580"/>
                </a:lnTo>
                <a:lnTo>
                  <a:pt x="46790" y="34460"/>
                </a:lnTo>
                <a:lnTo>
                  <a:pt x="46530" y="34390"/>
                </a:lnTo>
                <a:lnTo>
                  <a:pt x="45930" y="34270"/>
                </a:lnTo>
                <a:lnTo>
                  <a:pt x="45610" y="34250"/>
                </a:lnTo>
                <a:lnTo>
                  <a:pt x="45160" y="34280"/>
                </a:lnTo>
                <a:lnTo>
                  <a:pt x="44960" y="34320"/>
                </a:lnTo>
                <a:lnTo>
                  <a:pt x="44870" y="34330"/>
                </a:lnTo>
                <a:lnTo>
                  <a:pt x="44760" y="34320"/>
                </a:lnTo>
                <a:lnTo>
                  <a:pt x="44580" y="34260"/>
                </a:lnTo>
                <a:lnTo>
                  <a:pt x="44480" y="34200"/>
                </a:lnTo>
                <a:lnTo>
                  <a:pt x="44400" y="34140"/>
                </a:lnTo>
                <a:lnTo>
                  <a:pt x="44010" y="33740"/>
                </a:lnTo>
                <a:lnTo>
                  <a:pt x="43890" y="33570"/>
                </a:lnTo>
                <a:lnTo>
                  <a:pt x="43780" y="33440"/>
                </a:lnTo>
                <a:lnTo>
                  <a:pt x="43710" y="33390"/>
                </a:lnTo>
                <a:lnTo>
                  <a:pt x="43630" y="33350"/>
                </a:lnTo>
                <a:lnTo>
                  <a:pt x="43530" y="33330"/>
                </a:lnTo>
                <a:lnTo>
                  <a:pt x="43450" y="33320"/>
                </a:lnTo>
                <a:lnTo>
                  <a:pt x="43300" y="33370"/>
                </a:lnTo>
                <a:lnTo>
                  <a:pt x="42590" y="33870"/>
                </a:lnTo>
                <a:lnTo>
                  <a:pt x="42450" y="33940"/>
                </a:lnTo>
                <a:lnTo>
                  <a:pt x="42310" y="33970"/>
                </a:lnTo>
                <a:lnTo>
                  <a:pt x="42220" y="33980"/>
                </a:lnTo>
                <a:lnTo>
                  <a:pt x="42120" y="33970"/>
                </a:lnTo>
                <a:lnTo>
                  <a:pt x="41980" y="33920"/>
                </a:lnTo>
                <a:lnTo>
                  <a:pt x="41890" y="33880"/>
                </a:lnTo>
                <a:lnTo>
                  <a:pt x="41740" y="33780"/>
                </a:lnTo>
                <a:lnTo>
                  <a:pt x="41590" y="33620"/>
                </a:lnTo>
                <a:lnTo>
                  <a:pt x="41470" y="33400"/>
                </a:lnTo>
                <a:lnTo>
                  <a:pt x="41320" y="32900"/>
                </a:lnTo>
                <a:lnTo>
                  <a:pt x="41240" y="32750"/>
                </a:lnTo>
                <a:lnTo>
                  <a:pt x="41100" y="32590"/>
                </a:lnTo>
                <a:lnTo>
                  <a:pt x="40850" y="32400"/>
                </a:lnTo>
                <a:lnTo>
                  <a:pt x="40730" y="32320"/>
                </a:lnTo>
                <a:lnTo>
                  <a:pt x="40620" y="32270"/>
                </a:lnTo>
                <a:lnTo>
                  <a:pt x="40450" y="32210"/>
                </a:lnTo>
                <a:lnTo>
                  <a:pt x="39440" y="32170"/>
                </a:lnTo>
                <a:lnTo>
                  <a:pt x="39300" y="32130"/>
                </a:lnTo>
                <a:lnTo>
                  <a:pt x="39100" y="32030"/>
                </a:lnTo>
                <a:lnTo>
                  <a:pt x="38850" y="31820"/>
                </a:lnTo>
                <a:lnTo>
                  <a:pt x="38730" y="31690"/>
                </a:lnTo>
                <a:lnTo>
                  <a:pt x="38690" y="31630"/>
                </a:lnTo>
                <a:lnTo>
                  <a:pt x="38500" y="31460"/>
                </a:lnTo>
                <a:lnTo>
                  <a:pt x="38190" y="31300"/>
                </a:lnTo>
                <a:lnTo>
                  <a:pt x="37620" y="31080"/>
                </a:lnTo>
                <a:lnTo>
                  <a:pt x="37490" y="31000"/>
                </a:lnTo>
                <a:lnTo>
                  <a:pt x="37270" y="30840"/>
                </a:lnTo>
                <a:lnTo>
                  <a:pt x="37170" y="30720"/>
                </a:lnTo>
                <a:lnTo>
                  <a:pt x="36830" y="29950"/>
                </a:lnTo>
                <a:lnTo>
                  <a:pt x="36720" y="29490"/>
                </a:lnTo>
                <a:lnTo>
                  <a:pt x="36650" y="28790"/>
                </a:lnTo>
                <a:lnTo>
                  <a:pt x="36590" y="28540"/>
                </a:lnTo>
                <a:lnTo>
                  <a:pt x="36540" y="28400"/>
                </a:lnTo>
                <a:lnTo>
                  <a:pt x="36520" y="28320"/>
                </a:lnTo>
                <a:lnTo>
                  <a:pt x="36510" y="28230"/>
                </a:lnTo>
                <a:lnTo>
                  <a:pt x="36500" y="28100"/>
                </a:lnTo>
                <a:lnTo>
                  <a:pt x="36520" y="27840"/>
                </a:lnTo>
                <a:lnTo>
                  <a:pt x="36560" y="27670"/>
                </a:lnTo>
                <a:lnTo>
                  <a:pt x="36680" y="27380"/>
                </a:lnTo>
                <a:lnTo>
                  <a:pt x="36760" y="27250"/>
                </a:lnTo>
                <a:lnTo>
                  <a:pt x="36850" y="27130"/>
                </a:lnTo>
                <a:lnTo>
                  <a:pt x="36950" y="27030"/>
                </a:lnTo>
                <a:lnTo>
                  <a:pt x="37020" y="26970"/>
                </a:lnTo>
                <a:lnTo>
                  <a:pt x="37050" y="26930"/>
                </a:lnTo>
                <a:lnTo>
                  <a:pt x="37170" y="26720"/>
                </a:lnTo>
                <a:lnTo>
                  <a:pt x="37320" y="26380"/>
                </a:lnTo>
                <a:lnTo>
                  <a:pt x="37430" y="26170"/>
                </a:lnTo>
                <a:lnTo>
                  <a:pt x="37470" y="26080"/>
                </a:lnTo>
                <a:lnTo>
                  <a:pt x="37510" y="25940"/>
                </a:lnTo>
                <a:lnTo>
                  <a:pt x="37530" y="25590"/>
                </a:lnTo>
                <a:lnTo>
                  <a:pt x="37510" y="25280"/>
                </a:lnTo>
                <a:lnTo>
                  <a:pt x="37570" y="24430"/>
                </a:lnTo>
                <a:lnTo>
                  <a:pt x="37610" y="24240"/>
                </a:lnTo>
                <a:lnTo>
                  <a:pt x="37680" y="24100"/>
                </a:lnTo>
                <a:lnTo>
                  <a:pt x="37690" y="24040"/>
                </a:lnTo>
                <a:lnTo>
                  <a:pt x="37660" y="23970"/>
                </a:lnTo>
                <a:lnTo>
                  <a:pt x="37640" y="23910"/>
                </a:lnTo>
                <a:lnTo>
                  <a:pt x="37600" y="23780"/>
                </a:lnTo>
                <a:lnTo>
                  <a:pt x="37560" y="23460"/>
                </a:lnTo>
                <a:lnTo>
                  <a:pt x="37540" y="23380"/>
                </a:lnTo>
                <a:lnTo>
                  <a:pt x="37490" y="23270"/>
                </a:lnTo>
                <a:lnTo>
                  <a:pt x="37460" y="23200"/>
                </a:lnTo>
                <a:lnTo>
                  <a:pt x="37240" y="22900"/>
                </a:lnTo>
                <a:lnTo>
                  <a:pt x="37220" y="22850"/>
                </a:lnTo>
                <a:lnTo>
                  <a:pt x="37200" y="22780"/>
                </a:lnTo>
                <a:lnTo>
                  <a:pt x="37180" y="22680"/>
                </a:lnTo>
                <a:lnTo>
                  <a:pt x="37170" y="22560"/>
                </a:lnTo>
                <a:lnTo>
                  <a:pt x="37180" y="22390"/>
                </a:lnTo>
                <a:lnTo>
                  <a:pt x="37190" y="22270"/>
                </a:lnTo>
                <a:lnTo>
                  <a:pt x="37190" y="22210"/>
                </a:lnTo>
                <a:lnTo>
                  <a:pt x="37180" y="22140"/>
                </a:lnTo>
                <a:lnTo>
                  <a:pt x="37080" y="21840"/>
                </a:lnTo>
                <a:lnTo>
                  <a:pt x="37030" y="21400"/>
                </a:lnTo>
                <a:lnTo>
                  <a:pt x="36970" y="21210"/>
                </a:lnTo>
                <a:lnTo>
                  <a:pt x="36830" y="20870"/>
                </a:lnTo>
                <a:lnTo>
                  <a:pt x="36590" y="20450"/>
                </a:lnTo>
                <a:lnTo>
                  <a:pt x="36570" y="20380"/>
                </a:lnTo>
                <a:lnTo>
                  <a:pt x="36560" y="20300"/>
                </a:lnTo>
                <a:lnTo>
                  <a:pt x="36540" y="19900"/>
                </a:lnTo>
                <a:lnTo>
                  <a:pt x="36530" y="19800"/>
                </a:lnTo>
                <a:lnTo>
                  <a:pt x="36420" y="19420"/>
                </a:lnTo>
                <a:lnTo>
                  <a:pt x="36340" y="18890"/>
                </a:lnTo>
                <a:lnTo>
                  <a:pt x="36470" y="18840"/>
                </a:lnTo>
                <a:lnTo>
                  <a:pt x="37090" y="18630"/>
                </a:lnTo>
                <a:lnTo>
                  <a:pt x="37700" y="18410"/>
                </a:lnTo>
                <a:lnTo>
                  <a:pt x="38320" y="18200"/>
                </a:lnTo>
                <a:lnTo>
                  <a:pt x="38930" y="17980"/>
                </a:lnTo>
                <a:lnTo>
                  <a:pt x="39540" y="17770"/>
                </a:lnTo>
                <a:lnTo>
                  <a:pt x="40160" y="17550"/>
                </a:lnTo>
                <a:lnTo>
                  <a:pt x="40770" y="17340"/>
                </a:lnTo>
                <a:lnTo>
                  <a:pt x="41380" y="17120"/>
                </a:lnTo>
                <a:lnTo>
                  <a:pt x="41830" y="16970"/>
                </a:lnTo>
                <a:lnTo>
                  <a:pt x="41910" y="16920"/>
                </a:lnTo>
                <a:lnTo>
                  <a:pt x="42120" y="16790"/>
                </a:lnTo>
                <a:lnTo>
                  <a:pt x="42400" y="16580"/>
                </a:lnTo>
                <a:lnTo>
                  <a:pt x="42690" y="16360"/>
                </a:lnTo>
                <a:lnTo>
                  <a:pt x="42980" y="16130"/>
                </a:lnTo>
                <a:lnTo>
                  <a:pt x="43270" y="15910"/>
                </a:lnTo>
                <a:lnTo>
                  <a:pt x="43560" y="15690"/>
                </a:lnTo>
                <a:lnTo>
                  <a:pt x="43850" y="15460"/>
                </a:lnTo>
                <a:lnTo>
                  <a:pt x="44150" y="15240"/>
                </a:lnTo>
                <a:lnTo>
                  <a:pt x="44440" y="15020"/>
                </a:lnTo>
                <a:lnTo>
                  <a:pt x="44730" y="14790"/>
                </a:lnTo>
                <a:lnTo>
                  <a:pt x="44970" y="14510"/>
                </a:lnTo>
                <a:lnTo>
                  <a:pt x="45220" y="14230"/>
                </a:lnTo>
                <a:lnTo>
                  <a:pt x="45460" y="13940"/>
                </a:lnTo>
                <a:lnTo>
                  <a:pt x="45700" y="13660"/>
                </a:lnTo>
                <a:lnTo>
                  <a:pt x="45950" y="13370"/>
                </a:lnTo>
                <a:lnTo>
                  <a:pt x="46190" y="13090"/>
                </a:lnTo>
                <a:lnTo>
                  <a:pt x="46430" y="12810"/>
                </a:lnTo>
                <a:lnTo>
                  <a:pt x="46680" y="12520"/>
                </a:lnTo>
                <a:lnTo>
                  <a:pt x="46870" y="12290"/>
                </a:lnTo>
                <a:lnTo>
                  <a:pt x="47140" y="12040"/>
                </a:lnTo>
                <a:lnTo>
                  <a:pt x="47220" y="11950"/>
                </a:lnTo>
                <a:lnTo>
                  <a:pt x="47260" y="11910"/>
                </a:lnTo>
                <a:lnTo>
                  <a:pt x="47320" y="11740"/>
                </a:lnTo>
                <a:lnTo>
                  <a:pt x="47390" y="11450"/>
                </a:lnTo>
                <a:lnTo>
                  <a:pt x="47540" y="10880"/>
                </a:lnTo>
                <a:lnTo>
                  <a:pt x="47690" y="10300"/>
                </a:lnTo>
                <a:lnTo>
                  <a:pt x="47830" y="9730"/>
                </a:lnTo>
                <a:lnTo>
                  <a:pt x="47980" y="9150"/>
                </a:lnTo>
                <a:lnTo>
                  <a:pt x="48040" y="8910"/>
                </a:lnTo>
                <a:lnTo>
                  <a:pt x="48070" y="8870"/>
                </a:lnTo>
                <a:lnTo>
                  <a:pt x="48210" y="9000"/>
                </a:lnTo>
                <a:lnTo>
                  <a:pt x="48270" y="9070"/>
                </a:lnTo>
                <a:lnTo>
                  <a:pt x="48300" y="9120"/>
                </a:lnTo>
                <a:lnTo>
                  <a:pt x="48350" y="9160"/>
                </a:lnTo>
                <a:lnTo>
                  <a:pt x="48460" y="9160"/>
                </a:lnTo>
                <a:lnTo>
                  <a:pt x="48670" y="9140"/>
                </a:lnTo>
                <a:lnTo>
                  <a:pt x="48900" y="9140"/>
                </a:lnTo>
                <a:lnTo>
                  <a:pt x="48940" y="9140"/>
                </a:lnTo>
                <a:lnTo>
                  <a:pt x="48940" y="9100"/>
                </a:lnTo>
                <a:lnTo>
                  <a:pt x="48910" y="9050"/>
                </a:lnTo>
                <a:lnTo>
                  <a:pt x="48860" y="9010"/>
                </a:lnTo>
                <a:lnTo>
                  <a:pt x="48820" y="8960"/>
                </a:lnTo>
                <a:lnTo>
                  <a:pt x="48810" y="8910"/>
                </a:lnTo>
                <a:lnTo>
                  <a:pt x="48820" y="8830"/>
                </a:lnTo>
                <a:lnTo>
                  <a:pt x="48820" y="8790"/>
                </a:lnTo>
                <a:lnTo>
                  <a:pt x="48600" y="8050"/>
                </a:lnTo>
                <a:lnTo>
                  <a:pt x="48610" y="7990"/>
                </a:lnTo>
                <a:lnTo>
                  <a:pt x="48640" y="7900"/>
                </a:lnTo>
                <a:lnTo>
                  <a:pt x="48650" y="7850"/>
                </a:lnTo>
                <a:lnTo>
                  <a:pt x="48640" y="7800"/>
                </a:lnTo>
                <a:lnTo>
                  <a:pt x="48620" y="7710"/>
                </a:lnTo>
                <a:lnTo>
                  <a:pt x="48620" y="7660"/>
                </a:lnTo>
                <a:lnTo>
                  <a:pt x="48640" y="7600"/>
                </a:lnTo>
                <a:lnTo>
                  <a:pt x="48690" y="7570"/>
                </a:lnTo>
                <a:lnTo>
                  <a:pt x="48750" y="7540"/>
                </a:lnTo>
                <a:lnTo>
                  <a:pt x="48800" y="7490"/>
                </a:lnTo>
                <a:lnTo>
                  <a:pt x="48810" y="7450"/>
                </a:lnTo>
                <a:lnTo>
                  <a:pt x="48800" y="7410"/>
                </a:lnTo>
                <a:lnTo>
                  <a:pt x="48790" y="7380"/>
                </a:lnTo>
                <a:lnTo>
                  <a:pt x="48780" y="7340"/>
                </a:lnTo>
                <a:lnTo>
                  <a:pt x="48800" y="7150"/>
                </a:lnTo>
                <a:lnTo>
                  <a:pt x="48780" y="7060"/>
                </a:lnTo>
                <a:lnTo>
                  <a:pt x="48730" y="6970"/>
                </a:lnTo>
                <a:lnTo>
                  <a:pt x="48700" y="6960"/>
                </a:lnTo>
                <a:lnTo>
                  <a:pt x="48660" y="6980"/>
                </a:lnTo>
                <a:lnTo>
                  <a:pt x="48630" y="6980"/>
                </a:lnTo>
                <a:lnTo>
                  <a:pt x="48610" y="6960"/>
                </a:lnTo>
                <a:lnTo>
                  <a:pt x="48590" y="6900"/>
                </a:lnTo>
                <a:lnTo>
                  <a:pt x="48570" y="6880"/>
                </a:lnTo>
                <a:lnTo>
                  <a:pt x="48380" y="6730"/>
                </a:lnTo>
                <a:lnTo>
                  <a:pt x="48360" y="6700"/>
                </a:lnTo>
                <a:lnTo>
                  <a:pt x="48330" y="6690"/>
                </a:lnTo>
                <a:lnTo>
                  <a:pt x="48270" y="6690"/>
                </a:lnTo>
                <a:lnTo>
                  <a:pt x="48220" y="6680"/>
                </a:lnTo>
                <a:lnTo>
                  <a:pt x="48160" y="6650"/>
                </a:lnTo>
                <a:lnTo>
                  <a:pt x="48070" y="6560"/>
                </a:lnTo>
                <a:lnTo>
                  <a:pt x="47930" y="6370"/>
                </a:lnTo>
                <a:lnTo>
                  <a:pt x="47840" y="6160"/>
                </a:lnTo>
                <a:lnTo>
                  <a:pt x="47690" y="5610"/>
                </a:lnTo>
                <a:lnTo>
                  <a:pt x="47630" y="5540"/>
                </a:lnTo>
                <a:lnTo>
                  <a:pt x="47550" y="5490"/>
                </a:lnTo>
                <a:lnTo>
                  <a:pt x="47450" y="5460"/>
                </a:lnTo>
                <a:lnTo>
                  <a:pt x="47390" y="5430"/>
                </a:lnTo>
                <a:lnTo>
                  <a:pt x="47290" y="5330"/>
                </a:lnTo>
                <a:lnTo>
                  <a:pt x="47230" y="5290"/>
                </a:lnTo>
                <a:lnTo>
                  <a:pt x="47180" y="5290"/>
                </a:lnTo>
                <a:lnTo>
                  <a:pt x="47080" y="5300"/>
                </a:lnTo>
                <a:lnTo>
                  <a:pt x="47030" y="5290"/>
                </a:lnTo>
                <a:lnTo>
                  <a:pt x="46990" y="5240"/>
                </a:lnTo>
                <a:lnTo>
                  <a:pt x="46940" y="5140"/>
                </a:lnTo>
                <a:lnTo>
                  <a:pt x="46910" y="5030"/>
                </a:lnTo>
                <a:lnTo>
                  <a:pt x="46940" y="4950"/>
                </a:lnTo>
                <a:lnTo>
                  <a:pt x="47010" y="4920"/>
                </a:lnTo>
                <a:lnTo>
                  <a:pt x="47100" y="4950"/>
                </a:lnTo>
                <a:lnTo>
                  <a:pt x="47190" y="4980"/>
                </a:lnTo>
                <a:lnTo>
                  <a:pt x="47270" y="5000"/>
                </a:lnTo>
                <a:lnTo>
                  <a:pt x="47350" y="4990"/>
                </a:lnTo>
                <a:lnTo>
                  <a:pt x="47420" y="4990"/>
                </a:lnTo>
                <a:lnTo>
                  <a:pt x="47490" y="5000"/>
                </a:lnTo>
                <a:lnTo>
                  <a:pt x="47830" y="5190"/>
                </a:lnTo>
                <a:lnTo>
                  <a:pt x="47960" y="5200"/>
                </a:lnTo>
                <a:lnTo>
                  <a:pt x="48090" y="5110"/>
                </a:lnTo>
                <a:lnTo>
                  <a:pt x="48130" y="5110"/>
                </a:lnTo>
                <a:lnTo>
                  <a:pt x="48300" y="5140"/>
                </a:lnTo>
                <a:lnTo>
                  <a:pt x="48370" y="5130"/>
                </a:lnTo>
                <a:lnTo>
                  <a:pt x="48440" y="5110"/>
                </a:lnTo>
                <a:lnTo>
                  <a:pt x="48500" y="5080"/>
                </a:lnTo>
                <a:lnTo>
                  <a:pt x="48610" y="5000"/>
                </a:lnTo>
                <a:lnTo>
                  <a:pt x="48670" y="4930"/>
                </a:lnTo>
                <a:lnTo>
                  <a:pt x="48740" y="4900"/>
                </a:lnTo>
                <a:lnTo>
                  <a:pt x="48820" y="4840"/>
                </a:lnTo>
                <a:lnTo>
                  <a:pt x="48880" y="4770"/>
                </a:lnTo>
                <a:lnTo>
                  <a:pt x="48910" y="4710"/>
                </a:lnTo>
                <a:lnTo>
                  <a:pt x="48920" y="4610"/>
                </a:lnTo>
                <a:lnTo>
                  <a:pt x="48970" y="4560"/>
                </a:lnTo>
                <a:lnTo>
                  <a:pt x="49040" y="4550"/>
                </a:lnTo>
                <a:lnTo>
                  <a:pt x="49140" y="4560"/>
                </a:lnTo>
                <a:lnTo>
                  <a:pt x="49360" y="4620"/>
                </a:lnTo>
                <a:lnTo>
                  <a:pt x="49460" y="4670"/>
                </a:lnTo>
                <a:lnTo>
                  <a:pt x="49560" y="4740"/>
                </a:lnTo>
                <a:lnTo>
                  <a:pt x="49750" y="5000"/>
                </a:lnTo>
                <a:lnTo>
                  <a:pt x="49810" y="5060"/>
                </a:lnTo>
                <a:lnTo>
                  <a:pt x="49850" y="5070"/>
                </a:lnTo>
                <a:lnTo>
                  <a:pt x="49930" y="5080"/>
                </a:lnTo>
                <a:lnTo>
                  <a:pt x="49980" y="5090"/>
                </a:lnTo>
                <a:lnTo>
                  <a:pt x="50010" y="5110"/>
                </a:lnTo>
                <a:lnTo>
                  <a:pt x="50210" y="5330"/>
                </a:lnTo>
                <a:lnTo>
                  <a:pt x="50270" y="5380"/>
                </a:lnTo>
                <a:lnTo>
                  <a:pt x="50380" y="5430"/>
                </a:lnTo>
                <a:lnTo>
                  <a:pt x="50540" y="5460"/>
                </a:lnTo>
                <a:lnTo>
                  <a:pt x="50630" y="5490"/>
                </a:lnTo>
                <a:lnTo>
                  <a:pt x="50670" y="5490"/>
                </a:lnTo>
                <a:lnTo>
                  <a:pt x="50730" y="5440"/>
                </a:lnTo>
                <a:lnTo>
                  <a:pt x="50850" y="5250"/>
                </a:lnTo>
                <a:lnTo>
                  <a:pt x="50910" y="5240"/>
                </a:lnTo>
                <a:lnTo>
                  <a:pt x="51010" y="5330"/>
                </a:lnTo>
                <a:lnTo>
                  <a:pt x="51080" y="5420"/>
                </a:lnTo>
                <a:lnTo>
                  <a:pt x="51250" y="5760"/>
                </a:lnTo>
                <a:lnTo>
                  <a:pt x="51110" y="5860"/>
                </a:lnTo>
                <a:lnTo>
                  <a:pt x="51070" y="5930"/>
                </a:lnTo>
                <a:lnTo>
                  <a:pt x="51160" y="5960"/>
                </a:lnTo>
                <a:lnTo>
                  <a:pt x="51210" y="5960"/>
                </a:lnTo>
                <a:lnTo>
                  <a:pt x="51310" y="5990"/>
                </a:lnTo>
                <a:lnTo>
                  <a:pt x="51430" y="6000"/>
                </a:lnTo>
                <a:lnTo>
                  <a:pt x="51460" y="6020"/>
                </a:lnTo>
                <a:lnTo>
                  <a:pt x="51480" y="6040"/>
                </a:lnTo>
                <a:lnTo>
                  <a:pt x="51510" y="6060"/>
                </a:lnTo>
                <a:lnTo>
                  <a:pt x="51540" y="6090"/>
                </a:lnTo>
                <a:lnTo>
                  <a:pt x="51550" y="6110"/>
                </a:lnTo>
                <a:lnTo>
                  <a:pt x="51580" y="6130"/>
                </a:lnTo>
                <a:lnTo>
                  <a:pt x="51650" y="6130"/>
                </a:lnTo>
                <a:lnTo>
                  <a:pt x="51670" y="6120"/>
                </a:lnTo>
                <a:lnTo>
                  <a:pt x="51710" y="6100"/>
                </a:lnTo>
                <a:lnTo>
                  <a:pt x="51750" y="6070"/>
                </a:lnTo>
                <a:lnTo>
                  <a:pt x="51800" y="6060"/>
                </a:lnTo>
                <a:lnTo>
                  <a:pt x="51850" y="6100"/>
                </a:lnTo>
                <a:lnTo>
                  <a:pt x="51980" y="6330"/>
                </a:lnTo>
                <a:lnTo>
                  <a:pt x="52190" y="6550"/>
                </a:lnTo>
                <a:lnTo>
                  <a:pt x="52320" y="6650"/>
                </a:lnTo>
                <a:lnTo>
                  <a:pt x="52610" y="6830"/>
                </a:lnTo>
                <a:lnTo>
                  <a:pt x="52670" y="6880"/>
                </a:lnTo>
                <a:lnTo>
                  <a:pt x="52730" y="6950"/>
                </a:lnTo>
                <a:lnTo>
                  <a:pt x="52780" y="7020"/>
                </a:lnTo>
                <a:lnTo>
                  <a:pt x="52800" y="7030"/>
                </a:lnTo>
                <a:lnTo>
                  <a:pt x="52870" y="7030"/>
                </a:lnTo>
                <a:lnTo>
                  <a:pt x="52890" y="7050"/>
                </a:lnTo>
                <a:lnTo>
                  <a:pt x="52900" y="7100"/>
                </a:lnTo>
                <a:lnTo>
                  <a:pt x="52910" y="7150"/>
                </a:lnTo>
                <a:lnTo>
                  <a:pt x="52910" y="7160"/>
                </a:lnTo>
                <a:lnTo>
                  <a:pt x="52920" y="7200"/>
                </a:lnTo>
                <a:lnTo>
                  <a:pt x="53150" y="7700"/>
                </a:lnTo>
                <a:lnTo>
                  <a:pt x="53140" y="7740"/>
                </a:lnTo>
                <a:lnTo>
                  <a:pt x="53080" y="7790"/>
                </a:lnTo>
                <a:lnTo>
                  <a:pt x="53060" y="7830"/>
                </a:lnTo>
                <a:lnTo>
                  <a:pt x="53050" y="7930"/>
                </a:lnTo>
                <a:lnTo>
                  <a:pt x="53090" y="8000"/>
                </a:lnTo>
                <a:lnTo>
                  <a:pt x="53250" y="8180"/>
                </a:lnTo>
                <a:lnTo>
                  <a:pt x="53290" y="8200"/>
                </a:lnTo>
                <a:lnTo>
                  <a:pt x="53330" y="8220"/>
                </a:lnTo>
                <a:lnTo>
                  <a:pt x="53420" y="8220"/>
                </a:lnTo>
                <a:lnTo>
                  <a:pt x="53460" y="8240"/>
                </a:lnTo>
                <a:lnTo>
                  <a:pt x="53420" y="8310"/>
                </a:lnTo>
                <a:lnTo>
                  <a:pt x="53450" y="8370"/>
                </a:lnTo>
                <a:lnTo>
                  <a:pt x="53500" y="8420"/>
                </a:lnTo>
                <a:lnTo>
                  <a:pt x="53520" y="8480"/>
                </a:lnTo>
                <a:lnTo>
                  <a:pt x="53490" y="8540"/>
                </a:lnTo>
                <a:lnTo>
                  <a:pt x="53420" y="8540"/>
                </a:lnTo>
                <a:lnTo>
                  <a:pt x="53350" y="8520"/>
                </a:lnTo>
                <a:lnTo>
                  <a:pt x="53290" y="8540"/>
                </a:lnTo>
                <a:lnTo>
                  <a:pt x="53250" y="8590"/>
                </a:lnTo>
                <a:lnTo>
                  <a:pt x="53280" y="8640"/>
                </a:lnTo>
                <a:lnTo>
                  <a:pt x="53400" y="8720"/>
                </a:lnTo>
                <a:lnTo>
                  <a:pt x="53450" y="8780"/>
                </a:lnTo>
                <a:lnTo>
                  <a:pt x="53520" y="9010"/>
                </a:lnTo>
                <a:lnTo>
                  <a:pt x="53630" y="9150"/>
                </a:lnTo>
                <a:lnTo>
                  <a:pt x="53760" y="9220"/>
                </a:lnTo>
                <a:lnTo>
                  <a:pt x="54050" y="9270"/>
                </a:lnTo>
                <a:lnTo>
                  <a:pt x="54350" y="9390"/>
                </a:lnTo>
                <a:lnTo>
                  <a:pt x="54480" y="9380"/>
                </a:lnTo>
                <a:lnTo>
                  <a:pt x="54560" y="9240"/>
                </a:lnTo>
                <a:lnTo>
                  <a:pt x="54610" y="9290"/>
                </a:lnTo>
                <a:lnTo>
                  <a:pt x="54730" y="9630"/>
                </a:lnTo>
                <a:lnTo>
                  <a:pt x="54750" y="9670"/>
                </a:lnTo>
                <a:lnTo>
                  <a:pt x="54790" y="9710"/>
                </a:lnTo>
                <a:lnTo>
                  <a:pt x="54850" y="9730"/>
                </a:lnTo>
                <a:lnTo>
                  <a:pt x="54880" y="9720"/>
                </a:lnTo>
                <a:lnTo>
                  <a:pt x="54900" y="9700"/>
                </a:lnTo>
                <a:lnTo>
                  <a:pt x="54960" y="9670"/>
                </a:lnTo>
                <a:lnTo>
                  <a:pt x="54980" y="9650"/>
                </a:lnTo>
                <a:lnTo>
                  <a:pt x="54990" y="9620"/>
                </a:lnTo>
                <a:lnTo>
                  <a:pt x="55020" y="9610"/>
                </a:lnTo>
                <a:lnTo>
                  <a:pt x="55060" y="9640"/>
                </a:lnTo>
                <a:lnTo>
                  <a:pt x="55060" y="9680"/>
                </a:lnTo>
                <a:lnTo>
                  <a:pt x="55020" y="9770"/>
                </a:lnTo>
                <a:lnTo>
                  <a:pt x="55020" y="9810"/>
                </a:lnTo>
                <a:lnTo>
                  <a:pt x="55090" y="9840"/>
                </a:lnTo>
                <a:lnTo>
                  <a:pt x="55240" y="9810"/>
                </a:lnTo>
                <a:lnTo>
                  <a:pt x="55320" y="9840"/>
                </a:lnTo>
                <a:lnTo>
                  <a:pt x="55350" y="9880"/>
                </a:lnTo>
                <a:lnTo>
                  <a:pt x="55430" y="10080"/>
                </a:lnTo>
                <a:lnTo>
                  <a:pt x="55510" y="10220"/>
                </a:lnTo>
                <a:lnTo>
                  <a:pt x="55560" y="10270"/>
                </a:lnTo>
                <a:lnTo>
                  <a:pt x="55630" y="10310"/>
                </a:lnTo>
                <a:lnTo>
                  <a:pt x="55760" y="10360"/>
                </a:lnTo>
                <a:lnTo>
                  <a:pt x="55840" y="10370"/>
                </a:lnTo>
                <a:lnTo>
                  <a:pt x="55900" y="10370"/>
                </a:lnTo>
                <a:lnTo>
                  <a:pt x="55980" y="10330"/>
                </a:lnTo>
                <a:lnTo>
                  <a:pt x="56060" y="10210"/>
                </a:lnTo>
                <a:lnTo>
                  <a:pt x="56130" y="10180"/>
                </a:lnTo>
                <a:lnTo>
                  <a:pt x="56170" y="10270"/>
                </a:lnTo>
                <a:lnTo>
                  <a:pt x="56240" y="10340"/>
                </a:lnTo>
                <a:lnTo>
                  <a:pt x="56330" y="10390"/>
                </a:lnTo>
                <a:lnTo>
                  <a:pt x="56440" y="10410"/>
                </a:lnTo>
                <a:lnTo>
                  <a:pt x="56500" y="10430"/>
                </a:lnTo>
                <a:lnTo>
                  <a:pt x="56590" y="10500"/>
                </a:lnTo>
                <a:lnTo>
                  <a:pt x="56710" y="10530"/>
                </a:lnTo>
                <a:lnTo>
                  <a:pt x="56730" y="10570"/>
                </a:lnTo>
                <a:lnTo>
                  <a:pt x="56740" y="10630"/>
                </a:lnTo>
                <a:lnTo>
                  <a:pt x="56780" y="10700"/>
                </a:lnTo>
                <a:lnTo>
                  <a:pt x="56790" y="10760"/>
                </a:lnTo>
                <a:lnTo>
                  <a:pt x="56800" y="10780"/>
                </a:lnTo>
                <a:lnTo>
                  <a:pt x="56820" y="10780"/>
                </a:lnTo>
                <a:lnTo>
                  <a:pt x="56880" y="10770"/>
                </a:lnTo>
                <a:lnTo>
                  <a:pt x="56900" y="10780"/>
                </a:lnTo>
                <a:lnTo>
                  <a:pt x="56910" y="10810"/>
                </a:lnTo>
                <a:lnTo>
                  <a:pt x="56920" y="10850"/>
                </a:lnTo>
                <a:lnTo>
                  <a:pt x="56930" y="10960"/>
                </a:lnTo>
                <a:lnTo>
                  <a:pt x="56940" y="10990"/>
                </a:lnTo>
                <a:lnTo>
                  <a:pt x="56960" y="11030"/>
                </a:lnTo>
                <a:lnTo>
                  <a:pt x="56990" y="11060"/>
                </a:lnTo>
                <a:lnTo>
                  <a:pt x="57070" y="11100"/>
                </a:lnTo>
                <a:lnTo>
                  <a:pt x="57040" y="11150"/>
                </a:lnTo>
                <a:lnTo>
                  <a:pt x="56970" y="11240"/>
                </a:lnTo>
                <a:lnTo>
                  <a:pt x="57010" y="11320"/>
                </a:lnTo>
                <a:lnTo>
                  <a:pt x="57190" y="11400"/>
                </a:lnTo>
                <a:lnTo>
                  <a:pt x="57250" y="11490"/>
                </a:lnTo>
                <a:lnTo>
                  <a:pt x="57350" y="11560"/>
                </a:lnTo>
                <a:lnTo>
                  <a:pt x="57390" y="11620"/>
                </a:lnTo>
                <a:lnTo>
                  <a:pt x="57400" y="11660"/>
                </a:lnTo>
                <a:lnTo>
                  <a:pt x="57390" y="11720"/>
                </a:lnTo>
                <a:lnTo>
                  <a:pt x="57400" y="11780"/>
                </a:lnTo>
                <a:lnTo>
                  <a:pt x="57450" y="11980"/>
                </a:lnTo>
                <a:lnTo>
                  <a:pt x="57450" y="12080"/>
                </a:lnTo>
                <a:lnTo>
                  <a:pt x="57330" y="12150"/>
                </a:lnTo>
                <a:lnTo>
                  <a:pt x="57290" y="12220"/>
                </a:lnTo>
                <a:lnTo>
                  <a:pt x="57230" y="12380"/>
                </a:lnTo>
                <a:lnTo>
                  <a:pt x="57220" y="12570"/>
                </a:lnTo>
                <a:lnTo>
                  <a:pt x="57320" y="12690"/>
                </a:lnTo>
                <a:lnTo>
                  <a:pt x="57630" y="12890"/>
                </a:lnTo>
                <a:lnTo>
                  <a:pt x="57640" y="12900"/>
                </a:lnTo>
                <a:lnTo>
                  <a:pt x="57660" y="12970"/>
                </a:lnTo>
                <a:lnTo>
                  <a:pt x="57670" y="12990"/>
                </a:lnTo>
                <a:lnTo>
                  <a:pt x="57690" y="12990"/>
                </a:lnTo>
                <a:lnTo>
                  <a:pt x="57740" y="12980"/>
                </a:lnTo>
                <a:lnTo>
                  <a:pt x="57810" y="12990"/>
                </a:lnTo>
                <a:lnTo>
                  <a:pt x="57860" y="12990"/>
                </a:lnTo>
                <a:lnTo>
                  <a:pt x="57920" y="13000"/>
                </a:lnTo>
                <a:lnTo>
                  <a:pt x="57980" y="13040"/>
                </a:lnTo>
                <a:lnTo>
                  <a:pt x="58100" y="13140"/>
                </a:lnTo>
                <a:lnTo>
                  <a:pt x="58150" y="13150"/>
                </a:lnTo>
                <a:lnTo>
                  <a:pt x="58190" y="13100"/>
                </a:lnTo>
                <a:lnTo>
                  <a:pt x="58270" y="13020"/>
                </a:lnTo>
                <a:lnTo>
                  <a:pt x="58340" y="13010"/>
                </a:lnTo>
                <a:lnTo>
                  <a:pt x="58510" y="13050"/>
                </a:lnTo>
                <a:lnTo>
                  <a:pt x="58540" y="13040"/>
                </a:lnTo>
                <a:lnTo>
                  <a:pt x="58560" y="12910"/>
                </a:lnTo>
                <a:lnTo>
                  <a:pt x="58610" y="12910"/>
                </a:lnTo>
                <a:lnTo>
                  <a:pt x="58740" y="13050"/>
                </a:lnTo>
                <a:lnTo>
                  <a:pt x="58780" y="13090"/>
                </a:lnTo>
                <a:lnTo>
                  <a:pt x="58830" y="13110"/>
                </a:lnTo>
                <a:lnTo>
                  <a:pt x="58870" y="13130"/>
                </a:lnTo>
                <a:lnTo>
                  <a:pt x="58900" y="13190"/>
                </a:lnTo>
                <a:lnTo>
                  <a:pt x="58870" y="13370"/>
                </a:lnTo>
                <a:lnTo>
                  <a:pt x="58890" y="13440"/>
                </a:lnTo>
                <a:lnTo>
                  <a:pt x="59010" y="13570"/>
                </a:lnTo>
                <a:lnTo>
                  <a:pt x="59040" y="13650"/>
                </a:lnTo>
                <a:lnTo>
                  <a:pt x="59030" y="13700"/>
                </a:lnTo>
                <a:lnTo>
                  <a:pt x="58980" y="13820"/>
                </a:lnTo>
                <a:lnTo>
                  <a:pt x="58970" y="13890"/>
                </a:lnTo>
                <a:lnTo>
                  <a:pt x="58990" y="13970"/>
                </a:lnTo>
                <a:lnTo>
                  <a:pt x="59020" y="14030"/>
                </a:lnTo>
                <a:lnTo>
                  <a:pt x="59110" y="14160"/>
                </a:lnTo>
                <a:lnTo>
                  <a:pt x="59140" y="14250"/>
                </a:lnTo>
                <a:lnTo>
                  <a:pt x="59170" y="14360"/>
                </a:lnTo>
                <a:lnTo>
                  <a:pt x="59200" y="14460"/>
                </a:lnTo>
                <a:lnTo>
                  <a:pt x="59270" y="14520"/>
                </a:lnTo>
                <a:lnTo>
                  <a:pt x="59130" y="14760"/>
                </a:lnTo>
                <a:lnTo>
                  <a:pt x="59080" y="14870"/>
                </a:lnTo>
                <a:lnTo>
                  <a:pt x="58900" y="15030"/>
                </a:lnTo>
                <a:lnTo>
                  <a:pt x="58860" y="15080"/>
                </a:lnTo>
                <a:lnTo>
                  <a:pt x="58840" y="15110"/>
                </a:lnTo>
                <a:lnTo>
                  <a:pt x="58840" y="15160"/>
                </a:lnTo>
                <a:lnTo>
                  <a:pt x="58850" y="15210"/>
                </a:lnTo>
                <a:lnTo>
                  <a:pt x="58890" y="15280"/>
                </a:lnTo>
                <a:lnTo>
                  <a:pt x="58900" y="15310"/>
                </a:lnTo>
                <a:lnTo>
                  <a:pt x="58920" y="15340"/>
                </a:lnTo>
                <a:lnTo>
                  <a:pt x="58990" y="15390"/>
                </a:lnTo>
                <a:lnTo>
                  <a:pt x="59000" y="15410"/>
                </a:lnTo>
                <a:lnTo>
                  <a:pt x="59030" y="15560"/>
                </a:lnTo>
                <a:lnTo>
                  <a:pt x="59040" y="15600"/>
                </a:lnTo>
                <a:lnTo>
                  <a:pt x="59120" y="15650"/>
                </a:lnTo>
                <a:lnTo>
                  <a:pt x="59330" y="15700"/>
                </a:lnTo>
                <a:lnTo>
                  <a:pt x="59370" y="15750"/>
                </a:lnTo>
                <a:lnTo>
                  <a:pt x="59400" y="15850"/>
                </a:lnTo>
                <a:lnTo>
                  <a:pt x="59470" y="15790"/>
                </a:lnTo>
                <a:lnTo>
                  <a:pt x="59530" y="15680"/>
                </a:lnTo>
                <a:lnTo>
                  <a:pt x="59540" y="15630"/>
                </a:lnTo>
                <a:lnTo>
                  <a:pt x="59870" y="15810"/>
                </a:lnTo>
                <a:lnTo>
                  <a:pt x="59890" y="15840"/>
                </a:lnTo>
                <a:lnTo>
                  <a:pt x="59960" y="15900"/>
                </a:lnTo>
                <a:lnTo>
                  <a:pt x="60040" y="16130"/>
                </a:lnTo>
                <a:lnTo>
                  <a:pt x="60090" y="16210"/>
                </a:lnTo>
                <a:lnTo>
                  <a:pt x="60130" y="16240"/>
                </a:lnTo>
                <a:lnTo>
                  <a:pt x="60170" y="16240"/>
                </a:lnTo>
                <a:lnTo>
                  <a:pt x="60380" y="16200"/>
                </a:lnTo>
                <a:lnTo>
                  <a:pt x="60450" y="16180"/>
                </a:lnTo>
                <a:lnTo>
                  <a:pt x="60510" y="16120"/>
                </a:lnTo>
                <a:lnTo>
                  <a:pt x="60640" y="16070"/>
                </a:lnTo>
                <a:lnTo>
                  <a:pt x="60770" y="16010"/>
                </a:lnTo>
                <a:lnTo>
                  <a:pt x="60850" y="16040"/>
                </a:lnTo>
                <a:lnTo>
                  <a:pt x="60980" y="16130"/>
                </a:lnTo>
                <a:lnTo>
                  <a:pt x="60990" y="16070"/>
                </a:lnTo>
                <a:lnTo>
                  <a:pt x="61010" y="16020"/>
                </a:lnTo>
                <a:lnTo>
                  <a:pt x="61050" y="15990"/>
                </a:lnTo>
                <a:lnTo>
                  <a:pt x="61110" y="15960"/>
                </a:lnTo>
                <a:lnTo>
                  <a:pt x="61140" y="15990"/>
                </a:lnTo>
                <a:lnTo>
                  <a:pt x="61160" y="16040"/>
                </a:lnTo>
                <a:lnTo>
                  <a:pt x="61170" y="16090"/>
                </a:lnTo>
                <a:lnTo>
                  <a:pt x="61190" y="16220"/>
                </a:lnTo>
                <a:lnTo>
                  <a:pt x="61220" y="16230"/>
                </a:lnTo>
                <a:lnTo>
                  <a:pt x="61300" y="16200"/>
                </a:lnTo>
                <a:lnTo>
                  <a:pt x="61360" y="16140"/>
                </a:lnTo>
                <a:lnTo>
                  <a:pt x="61490" y="15870"/>
                </a:lnTo>
                <a:lnTo>
                  <a:pt x="61550" y="15800"/>
                </a:lnTo>
                <a:lnTo>
                  <a:pt x="61640" y="15810"/>
                </a:lnTo>
                <a:lnTo>
                  <a:pt x="61720" y="15860"/>
                </a:lnTo>
                <a:lnTo>
                  <a:pt x="61950" y="16040"/>
                </a:lnTo>
                <a:lnTo>
                  <a:pt x="62040" y="16060"/>
                </a:lnTo>
                <a:lnTo>
                  <a:pt x="62540" y="16140"/>
                </a:lnTo>
                <a:lnTo>
                  <a:pt x="62580" y="16180"/>
                </a:lnTo>
                <a:lnTo>
                  <a:pt x="62610" y="16240"/>
                </a:lnTo>
                <a:lnTo>
                  <a:pt x="62670" y="16300"/>
                </a:lnTo>
                <a:lnTo>
                  <a:pt x="62760" y="16350"/>
                </a:lnTo>
                <a:lnTo>
                  <a:pt x="62850" y="16370"/>
                </a:lnTo>
                <a:lnTo>
                  <a:pt x="62960" y="16360"/>
                </a:lnTo>
                <a:lnTo>
                  <a:pt x="63150" y="16310"/>
                </a:lnTo>
                <a:lnTo>
                  <a:pt x="63270" y="16290"/>
                </a:lnTo>
                <a:lnTo>
                  <a:pt x="63310" y="16280"/>
                </a:lnTo>
                <a:lnTo>
                  <a:pt x="63320" y="16250"/>
                </a:lnTo>
                <a:lnTo>
                  <a:pt x="63320" y="16150"/>
                </a:lnTo>
                <a:lnTo>
                  <a:pt x="63340" y="16130"/>
                </a:lnTo>
                <a:lnTo>
                  <a:pt x="63470" y="16100"/>
                </a:lnTo>
                <a:lnTo>
                  <a:pt x="63520" y="16100"/>
                </a:lnTo>
                <a:lnTo>
                  <a:pt x="63830" y="16170"/>
                </a:lnTo>
                <a:lnTo>
                  <a:pt x="63900" y="16150"/>
                </a:lnTo>
                <a:lnTo>
                  <a:pt x="64120" y="15900"/>
                </a:lnTo>
                <a:lnTo>
                  <a:pt x="64260" y="15780"/>
                </a:lnTo>
                <a:lnTo>
                  <a:pt x="64390" y="15730"/>
                </a:lnTo>
                <a:lnTo>
                  <a:pt x="64550" y="15730"/>
                </a:lnTo>
                <a:lnTo>
                  <a:pt x="64860" y="15770"/>
                </a:lnTo>
                <a:lnTo>
                  <a:pt x="64940" y="15750"/>
                </a:lnTo>
                <a:lnTo>
                  <a:pt x="65000" y="15690"/>
                </a:lnTo>
                <a:lnTo>
                  <a:pt x="65030" y="15580"/>
                </a:lnTo>
                <a:lnTo>
                  <a:pt x="65060" y="15540"/>
                </a:lnTo>
                <a:lnTo>
                  <a:pt x="65290" y="15360"/>
                </a:lnTo>
                <a:lnTo>
                  <a:pt x="65470" y="15090"/>
                </a:lnTo>
                <a:lnTo>
                  <a:pt x="65490" y="15040"/>
                </a:lnTo>
                <a:lnTo>
                  <a:pt x="65540" y="15040"/>
                </a:lnTo>
                <a:lnTo>
                  <a:pt x="65820" y="14860"/>
                </a:lnTo>
                <a:lnTo>
                  <a:pt x="65930" y="14810"/>
                </a:lnTo>
                <a:lnTo>
                  <a:pt x="65970" y="14840"/>
                </a:lnTo>
                <a:lnTo>
                  <a:pt x="65960" y="15010"/>
                </a:lnTo>
                <a:lnTo>
                  <a:pt x="66000" y="15090"/>
                </a:lnTo>
                <a:lnTo>
                  <a:pt x="66100" y="15080"/>
                </a:lnTo>
                <a:lnTo>
                  <a:pt x="66260" y="14990"/>
                </a:lnTo>
                <a:lnTo>
                  <a:pt x="66380" y="15010"/>
                </a:lnTo>
                <a:lnTo>
                  <a:pt x="66470" y="15070"/>
                </a:lnTo>
                <a:lnTo>
                  <a:pt x="66560" y="15140"/>
                </a:lnTo>
                <a:lnTo>
                  <a:pt x="66660" y="15200"/>
                </a:lnTo>
                <a:lnTo>
                  <a:pt x="66940" y="15250"/>
                </a:lnTo>
                <a:lnTo>
                  <a:pt x="67000" y="15300"/>
                </a:lnTo>
                <a:lnTo>
                  <a:pt x="67020" y="15390"/>
                </a:lnTo>
                <a:lnTo>
                  <a:pt x="67030" y="15590"/>
                </a:lnTo>
                <a:lnTo>
                  <a:pt x="67060" y="15670"/>
                </a:lnTo>
                <a:lnTo>
                  <a:pt x="67140" y="15700"/>
                </a:lnTo>
                <a:lnTo>
                  <a:pt x="67180" y="15650"/>
                </a:lnTo>
                <a:lnTo>
                  <a:pt x="67230" y="15460"/>
                </a:lnTo>
                <a:lnTo>
                  <a:pt x="67290" y="15390"/>
                </a:lnTo>
                <a:lnTo>
                  <a:pt x="67340" y="15410"/>
                </a:lnTo>
                <a:lnTo>
                  <a:pt x="67430" y="15560"/>
                </a:lnTo>
                <a:lnTo>
                  <a:pt x="67550" y="15710"/>
                </a:lnTo>
                <a:lnTo>
                  <a:pt x="67560" y="15760"/>
                </a:lnTo>
                <a:lnTo>
                  <a:pt x="67550" y="15800"/>
                </a:lnTo>
                <a:lnTo>
                  <a:pt x="67480" y="15860"/>
                </a:lnTo>
                <a:lnTo>
                  <a:pt x="67460" y="15900"/>
                </a:lnTo>
                <a:lnTo>
                  <a:pt x="67520" y="16000"/>
                </a:lnTo>
                <a:lnTo>
                  <a:pt x="67680" y="15970"/>
                </a:lnTo>
                <a:lnTo>
                  <a:pt x="68030" y="15800"/>
                </a:lnTo>
                <a:lnTo>
                  <a:pt x="68070" y="15860"/>
                </a:lnTo>
                <a:lnTo>
                  <a:pt x="68160" y="15840"/>
                </a:lnTo>
                <a:lnTo>
                  <a:pt x="68260" y="15790"/>
                </a:lnTo>
                <a:lnTo>
                  <a:pt x="68340" y="15760"/>
                </a:lnTo>
                <a:lnTo>
                  <a:pt x="68390" y="15770"/>
                </a:lnTo>
                <a:lnTo>
                  <a:pt x="68450" y="15820"/>
                </a:lnTo>
                <a:lnTo>
                  <a:pt x="68500" y="15830"/>
                </a:lnTo>
                <a:lnTo>
                  <a:pt x="68550" y="15820"/>
                </a:lnTo>
                <a:lnTo>
                  <a:pt x="68640" y="15750"/>
                </a:lnTo>
                <a:lnTo>
                  <a:pt x="68780" y="15680"/>
                </a:lnTo>
                <a:lnTo>
                  <a:pt x="68880" y="15450"/>
                </a:lnTo>
                <a:lnTo>
                  <a:pt x="68990" y="15400"/>
                </a:lnTo>
                <a:lnTo>
                  <a:pt x="69120" y="15370"/>
                </a:lnTo>
                <a:lnTo>
                  <a:pt x="69190" y="15370"/>
                </a:lnTo>
                <a:lnTo>
                  <a:pt x="69310" y="15450"/>
                </a:lnTo>
                <a:lnTo>
                  <a:pt x="69370" y="15460"/>
                </a:lnTo>
                <a:lnTo>
                  <a:pt x="69430" y="15450"/>
                </a:lnTo>
                <a:lnTo>
                  <a:pt x="69470" y="15430"/>
                </a:lnTo>
                <a:lnTo>
                  <a:pt x="69430" y="15310"/>
                </a:lnTo>
                <a:lnTo>
                  <a:pt x="69420" y="15190"/>
                </a:lnTo>
                <a:lnTo>
                  <a:pt x="69470" y="15130"/>
                </a:lnTo>
                <a:lnTo>
                  <a:pt x="69610" y="15130"/>
                </a:lnTo>
                <a:lnTo>
                  <a:pt x="69810" y="15220"/>
                </a:lnTo>
                <a:lnTo>
                  <a:pt x="69940" y="15240"/>
                </a:lnTo>
                <a:lnTo>
                  <a:pt x="70040" y="15200"/>
                </a:lnTo>
                <a:lnTo>
                  <a:pt x="70190" y="15290"/>
                </a:lnTo>
                <a:lnTo>
                  <a:pt x="70440" y="15560"/>
                </a:lnTo>
                <a:lnTo>
                  <a:pt x="70610" y="15670"/>
                </a:lnTo>
                <a:lnTo>
                  <a:pt x="70790" y="15730"/>
                </a:lnTo>
                <a:lnTo>
                  <a:pt x="70880" y="15750"/>
                </a:lnTo>
                <a:lnTo>
                  <a:pt x="71000" y="15770"/>
                </a:lnTo>
                <a:lnTo>
                  <a:pt x="71030" y="15790"/>
                </a:lnTo>
                <a:lnTo>
                  <a:pt x="71040" y="15830"/>
                </a:lnTo>
                <a:lnTo>
                  <a:pt x="71040" y="15970"/>
                </a:lnTo>
                <a:lnTo>
                  <a:pt x="71060" y="15980"/>
                </a:lnTo>
                <a:lnTo>
                  <a:pt x="71210" y="16110"/>
                </a:lnTo>
                <a:lnTo>
                  <a:pt x="71240" y="16160"/>
                </a:lnTo>
                <a:lnTo>
                  <a:pt x="71250" y="16210"/>
                </a:lnTo>
                <a:lnTo>
                  <a:pt x="71250" y="16280"/>
                </a:lnTo>
                <a:lnTo>
                  <a:pt x="71260" y="16340"/>
                </a:lnTo>
                <a:lnTo>
                  <a:pt x="71290" y="16370"/>
                </a:lnTo>
                <a:lnTo>
                  <a:pt x="71490" y="16370"/>
                </a:lnTo>
                <a:lnTo>
                  <a:pt x="71530" y="16350"/>
                </a:lnTo>
                <a:lnTo>
                  <a:pt x="71530" y="16300"/>
                </a:lnTo>
                <a:lnTo>
                  <a:pt x="71530" y="16240"/>
                </a:lnTo>
                <a:lnTo>
                  <a:pt x="71540" y="16200"/>
                </a:lnTo>
                <a:lnTo>
                  <a:pt x="71630" y="16150"/>
                </a:lnTo>
                <a:lnTo>
                  <a:pt x="71690" y="16190"/>
                </a:lnTo>
                <a:lnTo>
                  <a:pt x="71750" y="16260"/>
                </a:lnTo>
                <a:lnTo>
                  <a:pt x="71830" y="16290"/>
                </a:lnTo>
                <a:lnTo>
                  <a:pt x="71910" y="16300"/>
                </a:lnTo>
                <a:lnTo>
                  <a:pt x="72000" y="16330"/>
                </a:lnTo>
                <a:lnTo>
                  <a:pt x="72090" y="16370"/>
                </a:lnTo>
                <a:lnTo>
                  <a:pt x="72150" y="16430"/>
                </a:lnTo>
                <a:lnTo>
                  <a:pt x="72180" y="16480"/>
                </a:lnTo>
                <a:lnTo>
                  <a:pt x="72190" y="16530"/>
                </a:lnTo>
                <a:lnTo>
                  <a:pt x="72220" y="16570"/>
                </a:lnTo>
                <a:lnTo>
                  <a:pt x="72280" y="16600"/>
                </a:lnTo>
                <a:lnTo>
                  <a:pt x="72330" y="16600"/>
                </a:lnTo>
                <a:lnTo>
                  <a:pt x="72440" y="16550"/>
                </a:lnTo>
                <a:lnTo>
                  <a:pt x="72500" y="16530"/>
                </a:lnTo>
                <a:lnTo>
                  <a:pt x="72600" y="16530"/>
                </a:lnTo>
                <a:lnTo>
                  <a:pt x="72710" y="16540"/>
                </a:lnTo>
                <a:lnTo>
                  <a:pt x="72770" y="16590"/>
                </a:lnTo>
                <a:lnTo>
                  <a:pt x="72750" y="16700"/>
                </a:lnTo>
                <a:lnTo>
                  <a:pt x="72720" y="16710"/>
                </a:lnTo>
                <a:lnTo>
                  <a:pt x="72640" y="16740"/>
                </a:lnTo>
                <a:lnTo>
                  <a:pt x="72620" y="16770"/>
                </a:lnTo>
                <a:lnTo>
                  <a:pt x="72620" y="16810"/>
                </a:lnTo>
                <a:lnTo>
                  <a:pt x="72640" y="16850"/>
                </a:lnTo>
                <a:lnTo>
                  <a:pt x="72670" y="16890"/>
                </a:lnTo>
                <a:lnTo>
                  <a:pt x="72700" y="16900"/>
                </a:lnTo>
                <a:lnTo>
                  <a:pt x="72820" y="16870"/>
                </a:lnTo>
                <a:lnTo>
                  <a:pt x="72910" y="16810"/>
                </a:lnTo>
                <a:lnTo>
                  <a:pt x="73010" y="16780"/>
                </a:lnTo>
                <a:lnTo>
                  <a:pt x="73120" y="16830"/>
                </a:lnTo>
                <a:lnTo>
                  <a:pt x="73180" y="16920"/>
                </a:lnTo>
                <a:lnTo>
                  <a:pt x="73250" y="17130"/>
                </a:lnTo>
                <a:lnTo>
                  <a:pt x="73300" y="17220"/>
                </a:lnTo>
                <a:lnTo>
                  <a:pt x="73390" y="17250"/>
                </a:lnTo>
                <a:lnTo>
                  <a:pt x="73470" y="17210"/>
                </a:lnTo>
                <a:lnTo>
                  <a:pt x="73550" y="17190"/>
                </a:lnTo>
                <a:lnTo>
                  <a:pt x="73650" y="17270"/>
                </a:lnTo>
                <a:lnTo>
                  <a:pt x="73670" y="17320"/>
                </a:lnTo>
                <a:lnTo>
                  <a:pt x="73660" y="17360"/>
                </a:lnTo>
                <a:lnTo>
                  <a:pt x="73670" y="17410"/>
                </a:lnTo>
                <a:lnTo>
                  <a:pt x="73720" y="17430"/>
                </a:lnTo>
                <a:lnTo>
                  <a:pt x="73760" y="17420"/>
                </a:lnTo>
                <a:lnTo>
                  <a:pt x="73790" y="17380"/>
                </a:lnTo>
                <a:lnTo>
                  <a:pt x="73810" y="17330"/>
                </a:lnTo>
                <a:lnTo>
                  <a:pt x="73840" y="17280"/>
                </a:lnTo>
                <a:lnTo>
                  <a:pt x="73940" y="17220"/>
                </a:lnTo>
                <a:lnTo>
                  <a:pt x="73990" y="17250"/>
                </a:lnTo>
                <a:lnTo>
                  <a:pt x="74050" y="17470"/>
                </a:lnTo>
                <a:lnTo>
                  <a:pt x="74080" y="17540"/>
                </a:lnTo>
                <a:lnTo>
                  <a:pt x="74120" y="17600"/>
                </a:lnTo>
                <a:lnTo>
                  <a:pt x="74180" y="17640"/>
                </a:lnTo>
                <a:lnTo>
                  <a:pt x="74210" y="17650"/>
                </a:lnTo>
                <a:lnTo>
                  <a:pt x="74200" y="17660"/>
                </a:lnTo>
                <a:lnTo>
                  <a:pt x="74100" y="17830"/>
                </a:lnTo>
                <a:lnTo>
                  <a:pt x="73710" y="18430"/>
                </a:lnTo>
                <a:lnTo>
                  <a:pt x="73330" y="19030"/>
                </a:lnTo>
                <a:lnTo>
                  <a:pt x="72950" y="19620"/>
                </a:lnTo>
                <a:lnTo>
                  <a:pt x="72560" y="20220"/>
                </a:lnTo>
                <a:lnTo>
                  <a:pt x="72180" y="20820"/>
                </a:lnTo>
                <a:lnTo>
                  <a:pt x="71800" y="21420"/>
                </a:lnTo>
                <a:lnTo>
                  <a:pt x="71420" y="22020"/>
                </a:lnTo>
                <a:lnTo>
                  <a:pt x="71030" y="22620"/>
                </a:lnTo>
                <a:lnTo>
                  <a:pt x="70870" y="22870"/>
                </a:lnTo>
                <a:lnTo>
                  <a:pt x="71080" y="22900"/>
                </a:lnTo>
                <a:lnTo>
                  <a:pt x="71740" y="23240"/>
                </a:lnTo>
                <a:lnTo>
                  <a:pt x="71800" y="23280"/>
                </a:lnTo>
                <a:lnTo>
                  <a:pt x="72060" y="23340"/>
                </a:lnTo>
                <a:lnTo>
                  <a:pt x="72190" y="23350"/>
                </a:lnTo>
                <a:lnTo>
                  <a:pt x="72310" y="23290"/>
                </a:lnTo>
                <a:lnTo>
                  <a:pt x="72500" y="23120"/>
                </a:lnTo>
                <a:lnTo>
                  <a:pt x="72610" y="23050"/>
                </a:lnTo>
                <a:lnTo>
                  <a:pt x="72750" y="23040"/>
                </a:lnTo>
                <a:lnTo>
                  <a:pt x="72930" y="23100"/>
                </a:lnTo>
                <a:lnTo>
                  <a:pt x="73120" y="23240"/>
                </a:lnTo>
                <a:lnTo>
                  <a:pt x="73280" y="23400"/>
                </a:lnTo>
                <a:lnTo>
                  <a:pt x="73390" y="23570"/>
                </a:lnTo>
                <a:lnTo>
                  <a:pt x="73450" y="23740"/>
                </a:lnTo>
                <a:lnTo>
                  <a:pt x="73480" y="23920"/>
                </a:lnTo>
                <a:lnTo>
                  <a:pt x="73530" y="24080"/>
                </a:lnTo>
                <a:lnTo>
                  <a:pt x="73660" y="24210"/>
                </a:lnTo>
                <a:lnTo>
                  <a:pt x="74160" y="24460"/>
                </a:lnTo>
                <a:lnTo>
                  <a:pt x="74300" y="24580"/>
                </a:lnTo>
                <a:lnTo>
                  <a:pt x="74400" y="24700"/>
                </a:lnTo>
                <a:lnTo>
                  <a:pt x="74490" y="24820"/>
                </a:lnTo>
                <a:lnTo>
                  <a:pt x="74620" y="25100"/>
                </a:lnTo>
                <a:lnTo>
                  <a:pt x="74630" y="25230"/>
                </a:lnTo>
                <a:lnTo>
                  <a:pt x="74590" y="25360"/>
                </a:lnTo>
                <a:lnTo>
                  <a:pt x="74500" y="25480"/>
                </a:lnTo>
                <a:lnTo>
                  <a:pt x="74340" y="25600"/>
                </a:lnTo>
                <a:lnTo>
                  <a:pt x="74270" y="25610"/>
                </a:lnTo>
                <a:lnTo>
                  <a:pt x="74200" y="25590"/>
                </a:lnTo>
                <a:lnTo>
                  <a:pt x="74140" y="25550"/>
                </a:lnTo>
                <a:lnTo>
                  <a:pt x="74080" y="25490"/>
                </a:lnTo>
                <a:lnTo>
                  <a:pt x="74060" y="25450"/>
                </a:lnTo>
                <a:lnTo>
                  <a:pt x="74030" y="25330"/>
                </a:lnTo>
                <a:lnTo>
                  <a:pt x="73980" y="25240"/>
                </a:lnTo>
                <a:lnTo>
                  <a:pt x="73880" y="25200"/>
                </a:lnTo>
                <a:lnTo>
                  <a:pt x="73770" y="25210"/>
                </a:lnTo>
                <a:lnTo>
                  <a:pt x="73680" y="25260"/>
                </a:lnTo>
                <a:lnTo>
                  <a:pt x="73620" y="25350"/>
                </a:lnTo>
                <a:lnTo>
                  <a:pt x="73540" y="25530"/>
                </a:lnTo>
                <a:lnTo>
                  <a:pt x="73450" y="25620"/>
                </a:lnTo>
                <a:lnTo>
                  <a:pt x="73390" y="25550"/>
                </a:lnTo>
                <a:lnTo>
                  <a:pt x="73360" y="25470"/>
                </a:lnTo>
                <a:lnTo>
                  <a:pt x="73320" y="25420"/>
                </a:lnTo>
                <a:lnTo>
                  <a:pt x="73280" y="25410"/>
                </a:lnTo>
                <a:lnTo>
                  <a:pt x="73240" y="25420"/>
                </a:lnTo>
                <a:lnTo>
                  <a:pt x="73190" y="25400"/>
                </a:lnTo>
                <a:lnTo>
                  <a:pt x="72950" y="25210"/>
                </a:lnTo>
                <a:lnTo>
                  <a:pt x="72910" y="25150"/>
                </a:lnTo>
                <a:lnTo>
                  <a:pt x="72900" y="25060"/>
                </a:lnTo>
                <a:lnTo>
                  <a:pt x="72940" y="24870"/>
                </a:lnTo>
                <a:lnTo>
                  <a:pt x="72930" y="24770"/>
                </a:lnTo>
                <a:lnTo>
                  <a:pt x="72900" y="24700"/>
                </a:lnTo>
                <a:lnTo>
                  <a:pt x="72840" y="24640"/>
                </a:lnTo>
                <a:lnTo>
                  <a:pt x="72780" y="24620"/>
                </a:lnTo>
                <a:lnTo>
                  <a:pt x="72690" y="24760"/>
                </a:lnTo>
                <a:lnTo>
                  <a:pt x="72630" y="24740"/>
                </a:lnTo>
                <a:lnTo>
                  <a:pt x="72510" y="24630"/>
                </a:lnTo>
                <a:lnTo>
                  <a:pt x="72430" y="24600"/>
                </a:lnTo>
                <a:lnTo>
                  <a:pt x="72350" y="24590"/>
                </a:lnTo>
                <a:lnTo>
                  <a:pt x="72280" y="24610"/>
                </a:lnTo>
                <a:lnTo>
                  <a:pt x="72210" y="24650"/>
                </a:lnTo>
                <a:lnTo>
                  <a:pt x="72010" y="24810"/>
                </a:lnTo>
                <a:lnTo>
                  <a:pt x="71930" y="24830"/>
                </a:lnTo>
                <a:lnTo>
                  <a:pt x="71880" y="24800"/>
                </a:lnTo>
                <a:lnTo>
                  <a:pt x="71870" y="24730"/>
                </a:lnTo>
                <a:lnTo>
                  <a:pt x="71850" y="24660"/>
                </a:lnTo>
                <a:lnTo>
                  <a:pt x="71770" y="24630"/>
                </a:lnTo>
                <a:lnTo>
                  <a:pt x="71690" y="24670"/>
                </a:lnTo>
                <a:lnTo>
                  <a:pt x="71660" y="24750"/>
                </a:lnTo>
                <a:lnTo>
                  <a:pt x="71640" y="24840"/>
                </a:lnTo>
                <a:lnTo>
                  <a:pt x="71600" y="24890"/>
                </a:lnTo>
                <a:lnTo>
                  <a:pt x="71370" y="24750"/>
                </a:lnTo>
                <a:lnTo>
                  <a:pt x="71360" y="24680"/>
                </a:lnTo>
                <a:lnTo>
                  <a:pt x="71380" y="24590"/>
                </a:lnTo>
                <a:lnTo>
                  <a:pt x="71370" y="24520"/>
                </a:lnTo>
                <a:lnTo>
                  <a:pt x="71300" y="24500"/>
                </a:lnTo>
                <a:lnTo>
                  <a:pt x="71220" y="24540"/>
                </a:lnTo>
                <a:lnTo>
                  <a:pt x="71170" y="24590"/>
                </a:lnTo>
                <a:lnTo>
                  <a:pt x="71120" y="24740"/>
                </a:lnTo>
                <a:lnTo>
                  <a:pt x="71070" y="24780"/>
                </a:lnTo>
                <a:lnTo>
                  <a:pt x="70980" y="24780"/>
                </a:lnTo>
                <a:lnTo>
                  <a:pt x="70670" y="24700"/>
                </a:lnTo>
                <a:lnTo>
                  <a:pt x="70620" y="24700"/>
                </a:lnTo>
                <a:lnTo>
                  <a:pt x="70390" y="24820"/>
                </a:lnTo>
                <a:lnTo>
                  <a:pt x="70330" y="24870"/>
                </a:lnTo>
                <a:lnTo>
                  <a:pt x="70310" y="24940"/>
                </a:lnTo>
                <a:lnTo>
                  <a:pt x="70350" y="25060"/>
                </a:lnTo>
                <a:lnTo>
                  <a:pt x="70340" y="25100"/>
                </a:lnTo>
                <a:lnTo>
                  <a:pt x="70260" y="25130"/>
                </a:lnTo>
                <a:lnTo>
                  <a:pt x="70190" y="25160"/>
                </a:lnTo>
                <a:lnTo>
                  <a:pt x="70150" y="25240"/>
                </a:lnTo>
                <a:lnTo>
                  <a:pt x="70130" y="25330"/>
                </a:lnTo>
                <a:lnTo>
                  <a:pt x="70080" y="25410"/>
                </a:lnTo>
                <a:lnTo>
                  <a:pt x="69930" y="25550"/>
                </a:lnTo>
                <a:lnTo>
                  <a:pt x="69870" y="25630"/>
                </a:lnTo>
                <a:lnTo>
                  <a:pt x="69830" y="25720"/>
                </a:lnTo>
                <a:lnTo>
                  <a:pt x="69720" y="25820"/>
                </a:lnTo>
                <a:lnTo>
                  <a:pt x="69620" y="25730"/>
                </a:lnTo>
                <a:lnTo>
                  <a:pt x="69550" y="25640"/>
                </a:lnTo>
                <a:lnTo>
                  <a:pt x="69520" y="25750"/>
                </a:lnTo>
                <a:lnTo>
                  <a:pt x="69430" y="25830"/>
                </a:lnTo>
                <a:lnTo>
                  <a:pt x="69170" y="25720"/>
                </a:lnTo>
                <a:lnTo>
                  <a:pt x="69050" y="25770"/>
                </a:lnTo>
                <a:lnTo>
                  <a:pt x="68990" y="25880"/>
                </a:lnTo>
                <a:lnTo>
                  <a:pt x="68950" y="25900"/>
                </a:lnTo>
                <a:lnTo>
                  <a:pt x="68870" y="25890"/>
                </a:lnTo>
                <a:lnTo>
                  <a:pt x="68830" y="25850"/>
                </a:lnTo>
                <a:lnTo>
                  <a:pt x="68780" y="25740"/>
                </a:lnTo>
                <a:lnTo>
                  <a:pt x="68740" y="25710"/>
                </a:lnTo>
                <a:lnTo>
                  <a:pt x="68660" y="25760"/>
                </a:lnTo>
                <a:lnTo>
                  <a:pt x="68590" y="25870"/>
                </a:lnTo>
                <a:lnTo>
                  <a:pt x="68530" y="25950"/>
                </a:lnTo>
                <a:lnTo>
                  <a:pt x="68390" y="25800"/>
                </a:lnTo>
                <a:lnTo>
                  <a:pt x="68280" y="25780"/>
                </a:lnTo>
                <a:lnTo>
                  <a:pt x="68160" y="25800"/>
                </a:lnTo>
                <a:lnTo>
                  <a:pt x="68090" y="25870"/>
                </a:lnTo>
                <a:lnTo>
                  <a:pt x="68070" y="25930"/>
                </a:lnTo>
                <a:lnTo>
                  <a:pt x="68080" y="25980"/>
                </a:lnTo>
                <a:lnTo>
                  <a:pt x="68080" y="26030"/>
                </a:lnTo>
                <a:lnTo>
                  <a:pt x="68030" y="26090"/>
                </a:lnTo>
                <a:lnTo>
                  <a:pt x="68020" y="26090"/>
                </a:lnTo>
                <a:lnTo>
                  <a:pt x="67990" y="26070"/>
                </a:lnTo>
                <a:lnTo>
                  <a:pt x="67960" y="26070"/>
                </a:lnTo>
                <a:lnTo>
                  <a:pt x="67930" y="26080"/>
                </a:lnTo>
                <a:lnTo>
                  <a:pt x="67880" y="26140"/>
                </a:lnTo>
                <a:lnTo>
                  <a:pt x="67870" y="26160"/>
                </a:lnTo>
                <a:lnTo>
                  <a:pt x="67800" y="26190"/>
                </a:lnTo>
                <a:lnTo>
                  <a:pt x="67760" y="26160"/>
                </a:lnTo>
                <a:lnTo>
                  <a:pt x="67730" y="26100"/>
                </a:lnTo>
                <a:lnTo>
                  <a:pt x="67680" y="26070"/>
                </a:lnTo>
                <a:lnTo>
                  <a:pt x="67620" y="26060"/>
                </a:lnTo>
                <a:lnTo>
                  <a:pt x="67390" y="26090"/>
                </a:lnTo>
                <a:lnTo>
                  <a:pt x="67240" y="26090"/>
                </a:lnTo>
                <a:lnTo>
                  <a:pt x="67170" y="26100"/>
                </a:lnTo>
                <a:lnTo>
                  <a:pt x="67100" y="26130"/>
                </a:lnTo>
                <a:lnTo>
                  <a:pt x="67070" y="26180"/>
                </a:lnTo>
                <a:lnTo>
                  <a:pt x="67040" y="26280"/>
                </a:lnTo>
                <a:lnTo>
                  <a:pt x="67010" y="26310"/>
                </a:lnTo>
                <a:lnTo>
                  <a:pt x="66970" y="26310"/>
                </a:lnTo>
                <a:lnTo>
                  <a:pt x="66850" y="26280"/>
                </a:lnTo>
                <a:lnTo>
                  <a:pt x="66780" y="26290"/>
                </a:lnTo>
                <a:lnTo>
                  <a:pt x="66560" y="26390"/>
                </a:lnTo>
                <a:lnTo>
                  <a:pt x="66580" y="26280"/>
                </a:lnTo>
                <a:lnTo>
                  <a:pt x="66530" y="26300"/>
                </a:lnTo>
                <a:lnTo>
                  <a:pt x="66430" y="26400"/>
                </a:lnTo>
                <a:lnTo>
                  <a:pt x="66370" y="26420"/>
                </a:lnTo>
                <a:lnTo>
                  <a:pt x="66330" y="26420"/>
                </a:lnTo>
                <a:lnTo>
                  <a:pt x="66290" y="26400"/>
                </a:lnTo>
                <a:lnTo>
                  <a:pt x="66240" y="26350"/>
                </a:lnTo>
                <a:lnTo>
                  <a:pt x="66160" y="26290"/>
                </a:lnTo>
                <a:lnTo>
                  <a:pt x="66110" y="26310"/>
                </a:lnTo>
                <a:lnTo>
                  <a:pt x="66050" y="26350"/>
                </a:lnTo>
                <a:lnTo>
                  <a:pt x="65960" y="26360"/>
                </a:lnTo>
                <a:lnTo>
                  <a:pt x="65910" y="26350"/>
                </a:lnTo>
                <a:lnTo>
                  <a:pt x="65790" y="26290"/>
                </a:lnTo>
                <a:lnTo>
                  <a:pt x="65740" y="26290"/>
                </a:lnTo>
                <a:lnTo>
                  <a:pt x="65700" y="26310"/>
                </a:lnTo>
                <a:lnTo>
                  <a:pt x="65690" y="26340"/>
                </a:lnTo>
                <a:lnTo>
                  <a:pt x="65680" y="26370"/>
                </a:lnTo>
                <a:lnTo>
                  <a:pt x="65670" y="26400"/>
                </a:lnTo>
                <a:lnTo>
                  <a:pt x="65630" y="26410"/>
                </a:lnTo>
                <a:lnTo>
                  <a:pt x="65230" y="26450"/>
                </a:lnTo>
                <a:lnTo>
                  <a:pt x="65150" y="26480"/>
                </a:lnTo>
                <a:lnTo>
                  <a:pt x="65020" y="26560"/>
                </a:lnTo>
                <a:lnTo>
                  <a:pt x="64790" y="26790"/>
                </a:lnTo>
                <a:lnTo>
                  <a:pt x="64640" y="26830"/>
                </a:lnTo>
                <a:lnTo>
                  <a:pt x="64560" y="26900"/>
                </a:lnTo>
                <a:lnTo>
                  <a:pt x="64520" y="26930"/>
                </a:lnTo>
                <a:lnTo>
                  <a:pt x="64480" y="26940"/>
                </a:lnTo>
                <a:lnTo>
                  <a:pt x="64430" y="26920"/>
                </a:lnTo>
                <a:lnTo>
                  <a:pt x="64390" y="26900"/>
                </a:lnTo>
                <a:lnTo>
                  <a:pt x="64350" y="26900"/>
                </a:lnTo>
                <a:lnTo>
                  <a:pt x="64310" y="26940"/>
                </a:lnTo>
                <a:lnTo>
                  <a:pt x="64220" y="27120"/>
                </a:lnTo>
                <a:lnTo>
                  <a:pt x="64170" y="27190"/>
                </a:lnTo>
                <a:lnTo>
                  <a:pt x="64070" y="27270"/>
                </a:lnTo>
                <a:lnTo>
                  <a:pt x="63800" y="27420"/>
                </a:lnTo>
                <a:lnTo>
                  <a:pt x="63550" y="27600"/>
                </a:lnTo>
                <a:lnTo>
                  <a:pt x="63470" y="27650"/>
                </a:lnTo>
                <a:lnTo>
                  <a:pt x="63380" y="27680"/>
                </a:lnTo>
                <a:lnTo>
                  <a:pt x="63310" y="27680"/>
                </a:lnTo>
                <a:lnTo>
                  <a:pt x="63130" y="27660"/>
                </a:lnTo>
                <a:lnTo>
                  <a:pt x="63070" y="27670"/>
                </a:lnTo>
                <a:lnTo>
                  <a:pt x="63050" y="27710"/>
                </a:lnTo>
                <a:lnTo>
                  <a:pt x="63040" y="27740"/>
                </a:lnTo>
                <a:lnTo>
                  <a:pt x="63010" y="27770"/>
                </a:lnTo>
                <a:lnTo>
                  <a:pt x="62810" y="27820"/>
                </a:lnTo>
                <a:lnTo>
                  <a:pt x="62760" y="27880"/>
                </a:lnTo>
                <a:lnTo>
                  <a:pt x="62720" y="28150"/>
                </a:lnTo>
                <a:lnTo>
                  <a:pt x="62670" y="28230"/>
                </a:lnTo>
                <a:lnTo>
                  <a:pt x="62590" y="28280"/>
                </a:lnTo>
                <a:lnTo>
                  <a:pt x="62480" y="28340"/>
                </a:lnTo>
                <a:lnTo>
                  <a:pt x="62460" y="28350"/>
                </a:lnTo>
                <a:lnTo>
                  <a:pt x="62390" y="28350"/>
                </a:lnTo>
                <a:lnTo>
                  <a:pt x="62370" y="28360"/>
                </a:lnTo>
                <a:lnTo>
                  <a:pt x="62350" y="28380"/>
                </a:lnTo>
                <a:lnTo>
                  <a:pt x="62350" y="28410"/>
                </a:lnTo>
                <a:lnTo>
                  <a:pt x="62350" y="28440"/>
                </a:lnTo>
                <a:lnTo>
                  <a:pt x="62350" y="28460"/>
                </a:lnTo>
                <a:lnTo>
                  <a:pt x="62320" y="28500"/>
                </a:lnTo>
                <a:lnTo>
                  <a:pt x="62310" y="28550"/>
                </a:lnTo>
                <a:lnTo>
                  <a:pt x="62280" y="28570"/>
                </a:lnTo>
                <a:lnTo>
                  <a:pt x="62200" y="28580"/>
                </a:lnTo>
                <a:lnTo>
                  <a:pt x="62110" y="28590"/>
                </a:lnTo>
                <a:lnTo>
                  <a:pt x="62030" y="28630"/>
                </a:lnTo>
                <a:lnTo>
                  <a:pt x="61950" y="28690"/>
                </a:lnTo>
                <a:lnTo>
                  <a:pt x="61830" y="28820"/>
                </a:lnTo>
                <a:lnTo>
                  <a:pt x="61690" y="28880"/>
                </a:lnTo>
                <a:lnTo>
                  <a:pt x="61630" y="28940"/>
                </a:lnTo>
                <a:lnTo>
                  <a:pt x="61610" y="29000"/>
                </a:lnTo>
                <a:lnTo>
                  <a:pt x="61610" y="29040"/>
                </a:lnTo>
                <a:lnTo>
                  <a:pt x="61590" y="29090"/>
                </a:lnTo>
                <a:lnTo>
                  <a:pt x="61550" y="29130"/>
                </a:lnTo>
                <a:lnTo>
                  <a:pt x="61500" y="29140"/>
                </a:lnTo>
                <a:lnTo>
                  <a:pt x="61240" y="29140"/>
                </a:lnTo>
                <a:lnTo>
                  <a:pt x="61140" y="29110"/>
                </a:lnTo>
                <a:lnTo>
                  <a:pt x="61040" y="29100"/>
                </a:lnTo>
                <a:lnTo>
                  <a:pt x="60980" y="29150"/>
                </a:lnTo>
                <a:lnTo>
                  <a:pt x="60920" y="29230"/>
                </a:lnTo>
                <a:lnTo>
                  <a:pt x="60840" y="29270"/>
                </a:lnTo>
                <a:lnTo>
                  <a:pt x="60640" y="29310"/>
                </a:lnTo>
                <a:lnTo>
                  <a:pt x="60610" y="29300"/>
                </a:lnTo>
                <a:lnTo>
                  <a:pt x="60550" y="29280"/>
                </a:lnTo>
                <a:lnTo>
                  <a:pt x="60530" y="29290"/>
                </a:lnTo>
                <a:lnTo>
                  <a:pt x="60510" y="29310"/>
                </a:lnTo>
                <a:lnTo>
                  <a:pt x="60510" y="29380"/>
                </a:lnTo>
                <a:lnTo>
                  <a:pt x="60500" y="29400"/>
                </a:lnTo>
                <a:lnTo>
                  <a:pt x="60430" y="29440"/>
                </a:lnTo>
                <a:lnTo>
                  <a:pt x="60390" y="29450"/>
                </a:lnTo>
                <a:lnTo>
                  <a:pt x="60330" y="29450"/>
                </a:lnTo>
                <a:lnTo>
                  <a:pt x="60210" y="29480"/>
                </a:lnTo>
                <a:lnTo>
                  <a:pt x="60190" y="29550"/>
                </a:lnTo>
                <a:lnTo>
                  <a:pt x="60230" y="29640"/>
                </a:lnTo>
                <a:lnTo>
                  <a:pt x="60270" y="29710"/>
                </a:lnTo>
                <a:lnTo>
                  <a:pt x="60300" y="29790"/>
                </a:lnTo>
                <a:lnTo>
                  <a:pt x="60330" y="30090"/>
                </a:lnTo>
                <a:lnTo>
                  <a:pt x="60320" y="30160"/>
                </a:lnTo>
                <a:lnTo>
                  <a:pt x="60270" y="30230"/>
                </a:lnTo>
                <a:lnTo>
                  <a:pt x="60220" y="30300"/>
                </a:lnTo>
                <a:lnTo>
                  <a:pt x="60180" y="30370"/>
                </a:lnTo>
                <a:lnTo>
                  <a:pt x="60150" y="30580"/>
                </a:lnTo>
                <a:lnTo>
                  <a:pt x="60130" y="30660"/>
                </a:lnTo>
                <a:lnTo>
                  <a:pt x="59990" y="30960"/>
                </a:lnTo>
                <a:lnTo>
                  <a:pt x="59940" y="31120"/>
                </a:lnTo>
                <a:lnTo>
                  <a:pt x="59960" y="31280"/>
                </a:lnTo>
                <a:lnTo>
                  <a:pt x="60010" y="31440"/>
                </a:lnTo>
                <a:lnTo>
                  <a:pt x="60010" y="31570"/>
                </a:lnTo>
                <a:lnTo>
                  <a:pt x="59930" y="32030"/>
                </a:lnTo>
                <a:lnTo>
                  <a:pt x="59880" y="32170"/>
                </a:lnTo>
                <a:lnTo>
                  <a:pt x="59810" y="32310"/>
                </a:lnTo>
                <a:lnTo>
                  <a:pt x="59300" y="32980"/>
                </a:lnTo>
                <a:lnTo>
                  <a:pt x="59130" y="33140"/>
                </a:lnTo>
                <a:lnTo>
                  <a:pt x="58850" y="33760"/>
                </a:lnTo>
                <a:lnTo>
                  <a:pt x="58740" y="33930"/>
                </a:lnTo>
                <a:lnTo>
                  <a:pt x="58670" y="34120"/>
                </a:lnTo>
                <a:lnTo>
                  <a:pt x="58660" y="34340"/>
                </a:lnTo>
                <a:lnTo>
                  <a:pt x="58710" y="34460"/>
                </a:lnTo>
                <a:lnTo>
                  <a:pt x="58950" y="34730"/>
                </a:lnTo>
                <a:lnTo>
                  <a:pt x="58970" y="34810"/>
                </a:lnTo>
                <a:lnTo>
                  <a:pt x="59020" y="35210"/>
                </a:lnTo>
                <a:lnTo>
                  <a:pt x="59050" y="35320"/>
                </a:lnTo>
                <a:lnTo>
                  <a:pt x="59160" y="35540"/>
                </a:lnTo>
                <a:lnTo>
                  <a:pt x="59190" y="35660"/>
                </a:lnTo>
                <a:lnTo>
                  <a:pt x="59190" y="35760"/>
                </a:lnTo>
                <a:lnTo>
                  <a:pt x="59170" y="35870"/>
                </a:lnTo>
                <a:lnTo>
                  <a:pt x="59090" y="36070"/>
                </a:lnTo>
                <a:lnTo>
                  <a:pt x="58980" y="36280"/>
                </a:lnTo>
                <a:lnTo>
                  <a:pt x="58840" y="36410"/>
                </a:lnTo>
                <a:lnTo>
                  <a:pt x="58670" y="36500"/>
                </a:lnTo>
                <a:lnTo>
                  <a:pt x="58450" y="36560"/>
                </a:lnTo>
                <a:lnTo>
                  <a:pt x="58110" y="36570"/>
                </a:lnTo>
                <a:lnTo>
                  <a:pt x="58000" y="36600"/>
                </a:lnTo>
                <a:lnTo>
                  <a:pt x="57830" y="36760"/>
                </a:lnTo>
                <a:lnTo>
                  <a:pt x="57640" y="36880"/>
                </a:lnTo>
                <a:lnTo>
                  <a:pt x="57310" y="37160"/>
                </a:lnTo>
                <a:lnTo>
                  <a:pt x="56910" y="37390"/>
                </a:lnTo>
                <a:lnTo>
                  <a:pt x="56670" y="37590"/>
                </a:lnTo>
                <a:lnTo>
                  <a:pt x="56530" y="37670"/>
                </a:lnTo>
                <a:lnTo>
                  <a:pt x="56470" y="37720"/>
                </a:lnTo>
                <a:lnTo>
                  <a:pt x="56410" y="37850"/>
                </a:lnTo>
                <a:lnTo>
                  <a:pt x="56360" y="37910"/>
                </a:lnTo>
                <a:lnTo>
                  <a:pt x="56160" y="38040"/>
                </a:lnTo>
                <a:lnTo>
                  <a:pt x="56110" y="38090"/>
                </a:lnTo>
                <a:lnTo>
                  <a:pt x="56080" y="38180"/>
                </a:lnTo>
                <a:lnTo>
                  <a:pt x="56070" y="38450"/>
                </a:lnTo>
                <a:lnTo>
                  <a:pt x="55950" y="38890"/>
                </a:lnTo>
                <a:lnTo>
                  <a:pt x="55880" y="39030"/>
                </a:lnTo>
                <a:lnTo>
                  <a:pt x="55850" y="39150"/>
                </a:lnTo>
                <a:lnTo>
                  <a:pt x="55880" y="39230"/>
                </a:lnTo>
                <a:lnTo>
                  <a:pt x="55890" y="39270"/>
                </a:lnTo>
                <a:lnTo>
                  <a:pt x="56230" y="39750"/>
                </a:lnTo>
                <a:lnTo>
                  <a:pt x="56280" y="39960"/>
                </a:lnTo>
                <a:lnTo>
                  <a:pt x="56320" y="40060"/>
                </a:lnTo>
                <a:lnTo>
                  <a:pt x="56330" y="40150"/>
                </a:lnTo>
                <a:lnTo>
                  <a:pt x="56280" y="40240"/>
                </a:lnTo>
                <a:lnTo>
                  <a:pt x="56200" y="40290"/>
                </a:lnTo>
                <a:lnTo>
                  <a:pt x="56100" y="40310"/>
                </a:lnTo>
                <a:lnTo>
                  <a:pt x="55910" y="40300"/>
                </a:lnTo>
                <a:lnTo>
                  <a:pt x="55780" y="40310"/>
                </a:lnTo>
                <a:lnTo>
                  <a:pt x="55700" y="40330"/>
                </a:lnTo>
                <a:lnTo>
                  <a:pt x="55520" y="40440"/>
                </a:lnTo>
                <a:lnTo>
                  <a:pt x="55410" y="40480"/>
                </a:lnTo>
                <a:lnTo>
                  <a:pt x="55320" y="40480"/>
                </a:lnTo>
                <a:lnTo>
                  <a:pt x="55120" y="40400"/>
                </a:lnTo>
                <a:lnTo>
                  <a:pt x="55020" y="40400"/>
                </a:lnTo>
                <a:lnTo>
                  <a:pt x="55030" y="40490"/>
                </a:lnTo>
                <a:lnTo>
                  <a:pt x="55170" y="40730"/>
                </a:lnTo>
                <a:lnTo>
                  <a:pt x="55200" y="40850"/>
                </a:lnTo>
                <a:lnTo>
                  <a:pt x="55180" y="40930"/>
                </a:lnTo>
                <a:lnTo>
                  <a:pt x="55140" y="41010"/>
                </a:lnTo>
                <a:lnTo>
                  <a:pt x="55130" y="41120"/>
                </a:lnTo>
                <a:lnTo>
                  <a:pt x="55070" y="41220"/>
                </a:lnTo>
                <a:lnTo>
                  <a:pt x="55010" y="4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mazon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40" y="18890"/>
                </a:moveTo>
                <a:lnTo>
                  <a:pt x="36420" y="19420"/>
                </a:lnTo>
                <a:lnTo>
                  <a:pt x="36530" y="19800"/>
                </a:lnTo>
                <a:lnTo>
                  <a:pt x="36540" y="19900"/>
                </a:lnTo>
                <a:lnTo>
                  <a:pt x="36560" y="20300"/>
                </a:lnTo>
                <a:lnTo>
                  <a:pt x="36570" y="20380"/>
                </a:lnTo>
                <a:lnTo>
                  <a:pt x="36590" y="20450"/>
                </a:lnTo>
                <a:lnTo>
                  <a:pt x="36830" y="20870"/>
                </a:lnTo>
                <a:lnTo>
                  <a:pt x="36970" y="21210"/>
                </a:lnTo>
                <a:lnTo>
                  <a:pt x="37030" y="21400"/>
                </a:lnTo>
                <a:lnTo>
                  <a:pt x="37080" y="21840"/>
                </a:lnTo>
                <a:lnTo>
                  <a:pt x="37180" y="22140"/>
                </a:lnTo>
                <a:lnTo>
                  <a:pt x="37190" y="22210"/>
                </a:lnTo>
                <a:lnTo>
                  <a:pt x="37190" y="22270"/>
                </a:lnTo>
                <a:lnTo>
                  <a:pt x="37180" y="22390"/>
                </a:lnTo>
                <a:lnTo>
                  <a:pt x="37170" y="22560"/>
                </a:lnTo>
                <a:lnTo>
                  <a:pt x="37180" y="22680"/>
                </a:lnTo>
                <a:lnTo>
                  <a:pt x="37200" y="22780"/>
                </a:lnTo>
                <a:lnTo>
                  <a:pt x="37220" y="22850"/>
                </a:lnTo>
                <a:lnTo>
                  <a:pt x="37240" y="22900"/>
                </a:lnTo>
                <a:lnTo>
                  <a:pt x="37460" y="23200"/>
                </a:lnTo>
                <a:lnTo>
                  <a:pt x="37490" y="23270"/>
                </a:lnTo>
                <a:lnTo>
                  <a:pt x="37540" y="23380"/>
                </a:lnTo>
                <a:lnTo>
                  <a:pt x="37560" y="23460"/>
                </a:lnTo>
                <a:lnTo>
                  <a:pt x="37600" y="23780"/>
                </a:lnTo>
                <a:lnTo>
                  <a:pt x="37640" y="23910"/>
                </a:lnTo>
                <a:lnTo>
                  <a:pt x="37660" y="23970"/>
                </a:lnTo>
                <a:lnTo>
                  <a:pt x="37690" y="24040"/>
                </a:lnTo>
                <a:lnTo>
                  <a:pt x="37680" y="24100"/>
                </a:lnTo>
                <a:lnTo>
                  <a:pt x="37610" y="24240"/>
                </a:lnTo>
                <a:lnTo>
                  <a:pt x="37570" y="24430"/>
                </a:lnTo>
                <a:lnTo>
                  <a:pt x="37510" y="25280"/>
                </a:lnTo>
                <a:lnTo>
                  <a:pt x="37530" y="25590"/>
                </a:lnTo>
                <a:lnTo>
                  <a:pt x="37510" y="25940"/>
                </a:lnTo>
                <a:lnTo>
                  <a:pt x="37470" y="26080"/>
                </a:lnTo>
                <a:lnTo>
                  <a:pt x="37430" y="26170"/>
                </a:lnTo>
                <a:lnTo>
                  <a:pt x="37320" y="26380"/>
                </a:lnTo>
                <a:lnTo>
                  <a:pt x="37170" y="26720"/>
                </a:lnTo>
                <a:lnTo>
                  <a:pt x="37050" y="26930"/>
                </a:lnTo>
                <a:lnTo>
                  <a:pt x="37020" y="26970"/>
                </a:lnTo>
                <a:lnTo>
                  <a:pt x="36950" y="27030"/>
                </a:lnTo>
                <a:lnTo>
                  <a:pt x="36850" y="27130"/>
                </a:lnTo>
                <a:lnTo>
                  <a:pt x="36760" y="27250"/>
                </a:lnTo>
                <a:lnTo>
                  <a:pt x="36680" y="27380"/>
                </a:lnTo>
                <a:lnTo>
                  <a:pt x="36560" y="27670"/>
                </a:lnTo>
                <a:lnTo>
                  <a:pt x="36520" y="27840"/>
                </a:lnTo>
                <a:lnTo>
                  <a:pt x="36500" y="28100"/>
                </a:lnTo>
                <a:lnTo>
                  <a:pt x="36510" y="28230"/>
                </a:lnTo>
                <a:lnTo>
                  <a:pt x="36520" y="28320"/>
                </a:lnTo>
                <a:lnTo>
                  <a:pt x="36540" y="28400"/>
                </a:lnTo>
                <a:lnTo>
                  <a:pt x="36590" y="28540"/>
                </a:lnTo>
                <a:lnTo>
                  <a:pt x="36650" y="28790"/>
                </a:lnTo>
                <a:lnTo>
                  <a:pt x="36720" y="29490"/>
                </a:lnTo>
                <a:lnTo>
                  <a:pt x="36830" y="29950"/>
                </a:lnTo>
                <a:lnTo>
                  <a:pt x="37170" y="30720"/>
                </a:lnTo>
                <a:lnTo>
                  <a:pt x="36990" y="30870"/>
                </a:lnTo>
                <a:lnTo>
                  <a:pt x="36850" y="31080"/>
                </a:lnTo>
                <a:lnTo>
                  <a:pt x="36820" y="31160"/>
                </a:lnTo>
                <a:lnTo>
                  <a:pt x="36800" y="31220"/>
                </a:lnTo>
                <a:lnTo>
                  <a:pt x="36800" y="31290"/>
                </a:lnTo>
                <a:lnTo>
                  <a:pt x="36880" y="31770"/>
                </a:lnTo>
                <a:lnTo>
                  <a:pt x="36880" y="31850"/>
                </a:lnTo>
                <a:lnTo>
                  <a:pt x="36870" y="31960"/>
                </a:lnTo>
                <a:lnTo>
                  <a:pt x="36850" y="32030"/>
                </a:lnTo>
                <a:lnTo>
                  <a:pt x="36760" y="32170"/>
                </a:lnTo>
                <a:lnTo>
                  <a:pt x="36800" y="32380"/>
                </a:lnTo>
                <a:lnTo>
                  <a:pt x="37270" y="33240"/>
                </a:lnTo>
                <a:lnTo>
                  <a:pt x="37400" y="33540"/>
                </a:lnTo>
                <a:lnTo>
                  <a:pt x="37520" y="33710"/>
                </a:lnTo>
                <a:lnTo>
                  <a:pt x="37590" y="33780"/>
                </a:lnTo>
                <a:lnTo>
                  <a:pt x="37730" y="33850"/>
                </a:lnTo>
                <a:lnTo>
                  <a:pt x="37920" y="33910"/>
                </a:lnTo>
                <a:lnTo>
                  <a:pt x="38550" y="34080"/>
                </a:lnTo>
                <a:lnTo>
                  <a:pt x="38800" y="34180"/>
                </a:lnTo>
                <a:lnTo>
                  <a:pt x="38960" y="34260"/>
                </a:lnTo>
                <a:lnTo>
                  <a:pt x="39050" y="34330"/>
                </a:lnTo>
                <a:lnTo>
                  <a:pt x="39160" y="34450"/>
                </a:lnTo>
                <a:lnTo>
                  <a:pt x="39280" y="34650"/>
                </a:lnTo>
                <a:lnTo>
                  <a:pt x="39340" y="34770"/>
                </a:lnTo>
                <a:lnTo>
                  <a:pt x="39360" y="34870"/>
                </a:lnTo>
                <a:lnTo>
                  <a:pt x="39490" y="35250"/>
                </a:lnTo>
                <a:lnTo>
                  <a:pt x="39500" y="35400"/>
                </a:lnTo>
                <a:lnTo>
                  <a:pt x="39370" y="35560"/>
                </a:lnTo>
                <a:lnTo>
                  <a:pt x="38940" y="35930"/>
                </a:lnTo>
                <a:lnTo>
                  <a:pt x="38850" y="36030"/>
                </a:lnTo>
                <a:lnTo>
                  <a:pt x="38780" y="36110"/>
                </a:lnTo>
                <a:lnTo>
                  <a:pt x="38750" y="36190"/>
                </a:lnTo>
                <a:lnTo>
                  <a:pt x="38710" y="36340"/>
                </a:lnTo>
                <a:lnTo>
                  <a:pt x="38680" y="36430"/>
                </a:lnTo>
                <a:lnTo>
                  <a:pt x="38620" y="36550"/>
                </a:lnTo>
                <a:lnTo>
                  <a:pt x="38530" y="36630"/>
                </a:lnTo>
                <a:lnTo>
                  <a:pt x="38440" y="36680"/>
                </a:lnTo>
                <a:lnTo>
                  <a:pt x="38110" y="36770"/>
                </a:lnTo>
                <a:lnTo>
                  <a:pt x="38030" y="36770"/>
                </a:lnTo>
                <a:lnTo>
                  <a:pt x="37890" y="36750"/>
                </a:lnTo>
                <a:lnTo>
                  <a:pt x="37790" y="36740"/>
                </a:lnTo>
                <a:lnTo>
                  <a:pt x="37530" y="36770"/>
                </a:lnTo>
                <a:lnTo>
                  <a:pt x="37450" y="36760"/>
                </a:lnTo>
                <a:lnTo>
                  <a:pt x="37370" y="36740"/>
                </a:lnTo>
                <a:lnTo>
                  <a:pt x="37300" y="36710"/>
                </a:lnTo>
                <a:lnTo>
                  <a:pt x="37150" y="36620"/>
                </a:lnTo>
                <a:lnTo>
                  <a:pt x="37020" y="36560"/>
                </a:lnTo>
                <a:lnTo>
                  <a:pt x="36930" y="36540"/>
                </a:lnTo>
                <a:lnTo>
                  <a:pt x="36800" y="36620"/>
                </a:lnTo>
                <a:lnTo>
                  <a:pt x="36760" y="36670"/>
                </a:lnTo>
                <a:lnTo>
                  <a:pt x="36720" y="36750"/>
                </a:lnTo>
                <a:lnTo>
                  <a:pt x="36690" y="36920"/>
                </a:lnTo>
                <a:lnTo>
                  <a:pt x="36690" y="37200"/>
                </a:lnTo>
                <a:lnTo>
                  <a:pt x="36640" y="37680"/>
                </a:lnTo>
                <a:lnTo>
                  <a:pt x="36500" y="38110"/>
                </a:lnTo>
                <a:lnTo>
                  <a:pt x="36480" y="38260"/>
                </a:lnTo>
                <a:lnTo>
                  <a:pt x="36490" y="38370"/>
                </a:lnTo>
                <a:lnTo>
                  <a:pt x="36510" y="38450"/>
                </a:lnTo>
                <a:lnTo>
                  <a:pt x="36550" y="38510"/>
                </a:lnTo>
                <a:lnTo>
                  <a:pt x="36590" y="38560"/>
                </a:lnTo>
                <a:lnTo>
                  <a:pt x="36670" y="38620"/>
                </a:lnTo>
                <a:lnTo>
                  <a:pt x="36400" y="38650"/>
                </a:lnTo>
                <a:lnTo>
                  <a:pt x="36290" y="38650"/>
                </a:lnTo>
                <a:lnTo>
                  <a:pt x="36130" y="38600"/>
                </a:lnTo>
                <a:lnTo>
                  <a:pt x="36030" y="38580"/>
                </a:lnTo>
                <a:lnTo>
                  <a:pt x="35950" y="38580"/>
                </a:lnTo>
                <a:lnTo>
                  <a:pt x="35870" y="38600"/>
                </a:lnTo>
                <a:lnTo>
                  <a:pt x="35760" y="38640"/>
                </a:lnTo>
                <a:lnTo>
                  <a:pt x="35550" y="38680"/>
                </a:lnTo>
                <a:lnTo>
                  <a:pt x="35460" y="38710"/>
                </a:lnTo>
                <a:lnTo>
                  <a:pt x="35390" y="38650"/>
                </a:lnTo>
                <a:lnTo>
                  <a:pt x="35380" y="38600"/>
                </a:lnTo>
                <a:lnTo>
                  <a:pt x="35370" y="38480"/>
                </a:lnTo>
                <a:lnTo>
                  <a:pt x="35310" y="38340"/>
                </a:lnTo>
                <a:lnTo>
                  <a:pt x="35320" y="38240"/>
                </a:lnTo>
                <a:lnTo>
                  <a:pt x="35350" y="38130"/>
                </a:lnTo>
                <a:lnTo>
                  <a:pt x="35360" y="38040"/>
                </a:lnTo>
                <a:lnTo>
                  <a:pt x="35340" y="38000"/>
                </a:lnTo>
                <a:lnTo>
                  <a:pt x="35280" y="37930"/>
                </a:lnTo>
                <a:lnTo>
                  <a:pt x="35260" y="37910"/>
                </a:lnTo>
                <a:lnTo>
                  <a:pt x="35280" y="37860"/>
                </a:lnTo>
                <a:lnTo>
                  <a:pt x="35310" y="37830"/>
                </a:lnTo>
                <a:lnTo>
                  <a:pt x="35350" y="37820"/>
                </a:lnTo>
                <a:lnTo>
                  <a:pt x="35360" y="37790"/>
                </a:lnTo>
                <a:lnTo>
                  <a:pt x="35360" y="37570"/>
                </a:lnTo>
                <a:lnTo>
                  <a:pt x="35340" y="37470"/>
                </a:lnTo>
                <a:lnTo>
                  <a:pt x="35290" y="37370"/>
                </a:lnTo>
                <a:lnTo>
                  <a:pt x="35030" y="36920"/>
                </a:lnTo>
                <a:lnTo>
                  <a:pt x="34830" y="36390"/>
                </a:lnTo>
                <a:lnTo>
                  <a:pt x="34770" y="36310"/>
                </a:lnTo>
                <a:lnTo>
                  <a:pt x="34640" y="36190"/>
                </a:lnTo>
                <a:lnTo>
                  <a:pt x="34640" y="36160"/>
                </a:lnTo>
                <a:lnTo>
                  <a:pt x="34580" y="36030"/>
                </a:lnTo>
                <a:lnTo>
                  <a:pt x="34560" y="35990"/>
                </a:lnTo>
                <a:lnTo>
                  <a:pt x="34490" y="35940"/>
                </a:lnTo>
                <a:lnTo>
                  <a:pt x="34260" y="35850"/>
                </a:lnTo>
                <a:lnTo>
                  <a:pt x="34110" y="35730"/>
                </a:lnTo>
                <a:lnTo>
                  <a:pt x="33830" y="35590"/>
                </a:lnTo>
                <a:lnTo>
                  <a:pt x="33710" y="35460"/>
                </a:lnTo>
                <a:lnTo>
                  <a:pt x="33510" y="35020"/>
                </a:lnTo>
                <a:lnTo>
                  <a:pt x="33340" y="34760"/>
                </a:lnTo>
                <a:lnTo>
                  <a:pt x="33270" y="34560"/>
                </a:lnTo>
                <a:lnTo>
                  <a:pt x="33220" y="34470"/>
                </a:lnTo>
                <a:lnTo>
                  <a:pt x="33090" y="34380"/>
                </a:lnTo>
                <a:lnTo>
                  <a:pt x="32870" y="34250"/>
                </a:lnTo>
                <a:lnTo>
                  <a:pt x="32760" y="34140"/>
                </a:lnTo>
                <a:lnTo>
                  <a:pt x="32700" y="34110"/>
                </a:lnTo>
                <a:lnTo>
                  <a:pt x="32670" y="34100"/>
                </a:lnTo>
                <a:lnTo>
                  <a:pt x="32610" y="34110"/>
                </a:lnTo>
                <a:lnTo>
                  <a:pt x="32560" y="34110"/>
                </a:lnTo>
                <a:lnTo>
                  <a:pt x="32500" y="34090"/>
                </a:lnTo>
                <a:lnTo>
                  <a:pt x="32430" y="34050"/>
                </a:lnTo>
                <a:lnTo>
                  <a:pt x="32390" y="34030"/>
                </a:lnTo>
                <a:lnTo>
                  <a:pt x="32370" y="34000"/>
                </a:lnTo>
                <a:lnTo>
                  <a:pt x="32360" y="33980"/>
                </a:lnTo>
                <a:lnTo>
                  <a:pt x="32340" y="33900"/>
                </a:lnTo>
                <a:lnTo>
                  <a:pt x="32330" y="33870"/>
                </a:lnTo>
                <a:lnTo>
                  <a:pt x="32310" y="33830"/>
                </a:lnTo>
                <a:lnTo>
                  <a:pt x="31980" y="33500"/>
                </a:lnTo>
                <a:lnTo>
                  <a:pt x="31940" y="33440"/>
                </a:lnTo>
                <a:lnTo>
                  <a:pt x="31860" y="33260"/>
                </a:lnTo>
                <a:lnTo>
                  <a:pt x="31830" y="33220"/>
                </a:lnTo>
                <a:lnTo>
                  <a:pt x="31800" y="33150"/>
                </a:lnTo>
                <a:lnTo>
                  <a:pt x="31780" y="33110"/>
                </a:lnTo>
                <a:lnTo>
                  <a:pt x="31680" y="32990"/>
                </a:lnTo>
                <a:lnTo>
                  <a:pt x="31640" y="32920"/>
                </a:lnTo>
                <a:lnTo>
                  <a:pt x="31630" y="32770"/>
                </a:lnTo>
                <a:lnTo>
                  <a:pt x="31640" y="32710"/>
                </a:lnTo>
                <a:lnTo>
                  <a:pt x="31670" y="32610"/>
                </a:lnTo>
                <a:lnTo>
                  <a:pt x="31680" y="32580"/>
                </a:lnTo>
                <a:lnTo>
                  <a:pt x="31700" y="32550"/>
                </a:lnTo>
                <a:lnTo>
                  <a:pt x="31720" y="32530"/>
                </a:lnTo>
                <a:lnTo>
                  <a:pt x="31740" y="32520"/>
                </a:lnTo>
                <a:lnTo>
                  <a:pt x="31790" y="32500"/>
                </a:lnTo>
                <a:lnTo>
                  <a:pt x="31800" y="32490"/>
                </a:lnTo>
                <a:lnTo>
                  <a:pt x="31810" y="32480"/>
                </a:lnTo>
                <a:lnTo>
                  <a:pt x="31870" y="32390"/>
                </a:lnTo>
                <a:lnTo>
                  <a:pt x="31870" y="32360"/>
                </a:lnTo>
                <a:lnTo>
                  <a:pt x="31860" y="32330"/>
                </a:lnTo>
                <a:lnTo>
                  <a:pt x="31840" y="32320"/>
                </a:lnTo>
                <a:lnTo>
                  <a:pt x="31790" y="32300"/>
                </a:lnTo>
                <a:lnTo>
                  <a:pt x="31770" y="32290"/>
                </a:lnTo>
                <a:lnTo>
                  <a:pt x="31770" y="32270"/>
                </a:lnTo>
                <a:lnTo>
                  <a:pt x="31760" y="32230"/>
                </a:lnTo>
                <a:lnTo>
                  <a:pt x="31770" y="32210"/>
                </a:lnTo>
                <a:lnTo>
                  <a:pt x="31790" y="32190"/>
                </a:lnTo>
                <a:lnTo>
                  <a:pt x="31850" y="32170"/>
                </a:lnTo>
                <a:lnTo>
                  <a:pt x="31870" y="32150"/>
                </a:lnTo>
                <a:lnTo>
                  <a:pt x="31890" y="32130"/>
                </a:lnTo>
                <a:lnTo>
                  <a:pt x="32000" y="31950"/>
                </a:lnTo>
                <a:lnTo>
                  <a:pt x="32010" y="31940"/>
                </a:lnTo>
                <a:lnTo>
                  <a:pt x="32260" y="31560"/>
                </a:lnTo>
                <a:lnTo>
                  <a:pt x="32280" y="31530"/>
                </a:lnTo>
                <a:lnTo>
                  <a:pt x="32310" y="31510"/>
                </a:lnTo>
                <a:lnTo>
                  <a:pt x="32390" y="31420"/>
                </a:lnTo>
                <a:lnTo>
                  <a:pt x="32430" y="31340"/>
                </a:lnTo>
                <a:lnTo>
                  <a:pt x="32450" y="31290"/>
                </a:lnTo>
                <a:lnTo>
                  <a:pt x="32450" y="31260"/>
                </a:lnTo>
                <a:lnTo>
                  <a:pt x="32440" y="31210"/>
                </a:lnTo>
                <a:lnTo>
                  <a:pt x="32430" y="31180"/>
                </a:lnTo>
                <a:lnTo>
                  <a:pt x="32420" y="31090"/>
                </a:lnTo>
                <a:lnTo>
                  <a:pt x="32450" y="30650"/>
                </a:lnTo>
                <a:lnTo>
                  <a:pt x="32380" y="30150"/>
                </a:lnTo>
                <a:lnTo>
                  <a:pt x="32360" y="29980"/>
                </a:lnTo>
                <a:lnTo>
                  <a:pt x="32270" y="29720"/>
                </a:lnTo>
                <a:lnTo>
                  <a:pt x="32250" y="29640"/>
                </a:lnTo>
                <a:lnTo>
                  <a:pt x="32240" y="29550"/>
                </a:lnTo>
                <a:lnTo>
                  <a:pt x="32250" y="29470"/>
                </a:lnTo>
                <a:lnTo>
                  <a:pt x="32280" y="29340"/>
                </a:lnTo>
                <a:lnTo>
                  <a:pt x="32400" y="28980"/>
                </a:lnTo>
                <a:lnTo>
                  <a:pt x="32420" y="28940"/>
                </a:lnTo>
                <a:lnTo>
                  <a:pt x="32510" y="28870"/>
                </a:lnTo>
                <a:lnTo>
                  <a:pt x="32550" y="28820"/>
                </a:lnTo>
                <a:lnTo>
                  <a:pt x="32590" y="28730"/>
                </a:lnTo>
                <a:lnTo>
                  <a:pt x="32600" y="28660"/>
                </a:lnTo>
                <a:lnTo>
                  <a:pt x="32600" y="28580"/>
                </a:lnTo>
                <a:lnTo>
                  <a:pt x="32560" y="28310"/>
                </a:lnTo>
                <a:lnTo>
                  <a:pt x="32540" y="28250"/>
                </a:lnTo>
                <a:lnTo>
                  <a:pt x="32470" y="28120"/>
                </a:lnTo>
                <a:lnTo>
                  <a:pt x="32360" y="27970"/>
                </a:lnTo>
                <a:lnTo>
                  <a:pt x="32300" y="27770"/>
                </a:lnTo>
                <a:lnTo>
                  <a:pt x="32210" y="27330"/>
                </a:lnTo>
                <a:lnTo>
                  <a:pt x="32020" y="26970"/>
                </a:lnTo>
                <a:lnTo>
                  <a:pt x="31950" y="26800"/>
                </a:lnTo>
                <a:lnTo>
                  <a:pt x="32090" y="26710"/>
                </a:lnTo>
                <a:lnTo>
                  <a:pt x="32130" y="26630"/>
                </a:lnTo>
                <a:lnTo>
                  <a:pt x="32140" y="26540"/>
                </a:lnTo>
                <a:lnTo>
                  <a:pt x="32130" y="26440"/>
                </a:lnTo>
                <a:lnTo>
                  <a:pt x="32150" y="26350"/>
                </a:lnTo>
                <a:lnTo>
                  <a:pt x="32220" y="26240"/>
                </a:lnTo>
                <a:lnTo>
                  <a:pt x="32290" y="26150"/>
                </a:lnTo>
                <a:lnTo>
                  <a:pt x="32300" y="26070"/>
                </a:lnTo>
                <a:lnTo>
                  <a:pt x="32190" y="26000"/>
                </a:lnTo>
                <a:lnTo>
                  <a:pt x="32130" y="25900"/>
                </a:lnTo>
                <a:lnTo>
                  <a:pt x="32090" y="25720"/>
                </a:lnTo>
                <a:lnTo>
                  <a:pt x="32080" y="25540"/>
                </a:lnTo>
                <a:lnTo>
                  <a:pt x="32120" y="25440"/>
                </a:lnTo>
                <a:lnTo>
                  <a:pt x="32210" y="25360"/>
                </a:lnTo>
                <a:lnTo>
                  <a:pt x="32260" y="25260"/>
                </a:lnTo>
                <a:lnTo>
                  <a:pt x="32300" y="25050"/>
                </a:lnTo>
                <a:lnTo>
                  <a:pt x="32600" y="24430"/>
                </a:lnTo>
                <a:lnTo>
                  <a:pt x="32650" y="24210"/>
                </a:lnTo>
                <a:lnTo>
                  <a:pt x="32650" y="23920"/>
                </a:lnTo>
                <a:lnTo>
                  <a:pt x="32670" y="23840"/>
                </a:lnTo>
                <a:lnTo>
                  <a:pt x="32720" y="23790"/>
                </a:lnTo>
                <a:lnTo>
                  <a:pt x="32780" y="23770"/>
                </a:lnTo>
                <a:lnTo>
                  <a:pt x="32830" y="23770"/>
                </a:lnTo>
                <a:lnTo>
                  <a:pt x="32900" y="23750"/>
                </a:lnTo>
                <a:lnTo>
                  <a:pt x="32970" y="23710"/>
                </a:lnTo>
                <a:lnTo>
                  <a:pt x="32990" y="23690"/>
                </a:lnTo>
                <a:lnTo>
                  <a:pt x="32990" y="23660"/>
                </a:lnTo>
                <a:lnTo>
                  <a:pt x="33030" y="23300"/>
                </a:lnTo>
                <a:lnTo>
                  <a:pt x="33070" y="23200"/>
                </a:lnTo>
                <a:lnTo>
                  <a:pt x="33120" y="23110"/>
                </a:lnTo>
                <a:lnTo>
                  <a:pt x="33150" y="23090"/>
                </a:lnTo>
                <a:lnTo>
                  <a:pt x="33210" y="23060"/>
                </a:lnTo>
                <a:lnTo>
                  <a:pt x="33250" y="23030"/>
                </a:lnTo>
                <a:lnTo>
                  <a:pt x="33370" y="22920"/>
                </a:lnTo>
                <a:lnTo>
                  <a:pt x="33400" y="22820"/>
                </a:lnTo>
                <a:lnTo>
                  <a:pt x="33330" y="22510"/>
                </a:lnTo>
                <a:lnTo>
                  <a:pt x="33330" y="22440"/>
                </a:lnTo>
                <a:lnTo>
                  <a:pt x="33340" y="22420"/>
                </a:lnTo>
                <a:lnTo>
                  <a:pt x="33360" y="22410"/>
                </a:lnTo>
                <a:lnTo>
                  <a:pt x="33420" y="22400"/>
                </a:lnTo>
                <a:lnTo>
                  <a:pt x="33460" y="22370"/>
                </a:lnTo>
                <a:lnTo>
                  <a:pt x="33460" y="22320"/>
                </a:lnTo>
                <a:lnTo>
                  <a:pt x="33440" y="22230"/>
                </a:lnTo>
                <a:lnTo>
                  <a:pt x="33440" y="22050"/>
                </a:lnTo>
                <a:lnTo>
                  <a:pt x="33450" y="21950"/>
                </a:lnTo>
                <a:lnTo>
                  <a:pt x="33480" y="21850"/>
                </a:lnTo>
                <a:lnTo>
                  <a:pt x="33570" y="21660"/>
                </a:lnTo>
                <a:lnTo>
                  <a:pt x="33580" y="21640"/>
                </a:lnTo>
                <a:lnTo>
                  <a:pt x="33640" y="21440"/>
                </a:lnTo>
                <a:lnTo>
                  <a:pt x="33680" y="21230"/>
                </a:lnTo>
                <a:lnTo>
                  <a:pt x="33680" y="21170"/>
                </a:lnTo>
                <a:lnTo>
                  <a:pt x="33650" y="21080"/>
                </a:lnTo>
                <a:lnTo>
                  <a:pt x="33650" y="21050"/>
                </a:lnTo>
                <a:lnTo>
                  <a:pt x="33700" y="20950"/>
                </a:lnTo>
                <a:lnTo>
                  <a:pt x="33780" y="20930"/>
                </a:lnTo>
                <a:lnTo>
                  <a:pt x="33890" y="20940"/>
                </a:lnTo>
                <a:lnTo>
                  <a:pt x="34100" y="21000"/>
                </a:lnTo>
                <a:lnTo>
                  <a:pt x="34160" y="21050"/>
                </a:lnTo>
                <a:lnTo>
                  <a:pt x="34200" y="21120"/>
                </a:lnTo>
                <a:lnTo>
                  <a:pt x="34260" y="21440"/>
                </a:lnTo>
                <a:lnTo>
                  <a:pt x="34310" y="21530"/>
                </a:lnTo>
                <a:lnTo>
                  <a:pt x="34380" y="21500"/>
                </a:lnTo>
                <a:lnTo>
                  <a:pt x="34450" y="21430"/>
                </a:lnTo>
                <a:lnTo>
                  <a:pt x="34540" y="21410"/>
                </a:lnTo>
                <a:lnTo>
                  <a:pt x="34620" y="21380"/>
                </a:lnTo>
                <a:lnTo>
                  <a:pt x="34660" y="21280"/>
                </a:lnTo>
                <a:lnTo>
                  <a:pt x="34650" y="21150"/>
                </a:lnTo>
                <a:lnTo>
                  <a:pt x="34590" y="21080"/>
                </a:lnTo>
                <a:lnTo>
                  <a:pt x="34510" y="21020"/>
                </a:lnTo>
                <a:lnTo>
                  <a:pt x="34460" y="20930"/>
                </a:lnTo>
                <a:lnTo>
                  <a:pt x="34460" y="20830"/>
                </a:lnTo>
                <a:lnTo>
                  <a:pt x="34510" y="20760"/>
                </a:lnTo>
                <a:lnTo>
                  <a:pt x="34690" y="20630"/>
                </a:lnTo>
                <a:lnTo>
                  <a:pt x="34750" y="20540"/>
                </a:lnTo>
                <a:lnTo>
                  <a:pt x="34900" y="20250"/>
                </a:lnTo>
                <a:lnTo>
                  <a:pt x="34970" y="20170"/>
                </a:lnTo>
                <a:lnTo>
                  <a:pt x="35210" y="19980"/>
                </a:lnTo>
                <a:lnTo>
                  <a:pt x="35700" y="19320"/>
                </a:lnTo>
                <a:lnTo>
                  <a:pt x="36060" y="19000"/>
                </a:lnTo>
                <a:lnTo>
                  <a:pt x="36150" y="18950"/>
                </a:lnTo>
                <a:lnTo>
                  <a:pt x="3634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ajamar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50" y="26800"/>
                </a:moveTo>
                <a:lnTo>
                  <a:pt x="32020" y="26970"/>
                </a:lnTo>
                <a:lnTo>
                  <a:pt x="32210" y="27330"/>
                </a:lnTo>
                <a:lnTo>
                  <a:pt x="32300" y="27770"/>
                </a:lnTo>
                <a:lnTo>
                  <a:pt x="32360" y="27970"/>
                </a:lnTo>
                <a:lnTo>
                  <a:pt x="32470" y="28120"/>
                </a:lnTo>
                <a:lnTo>
                  <a:pt x="32540" y="28250"/>
                </a:lnTo>
                <a:lnTo>
                  <a:pt x="32560" y="28310"/>
                </a:lnTo>
                <a:lnTo>
                  <a:pt x="32600" y="28580"/>
                </a:lnTo>
                <a:lnTo>
                  <a:pt x="32600" y="28660"/>
                </a:lnTo>
                <a:lnTo>
                  <a:pt x="32590" y="28730"/>
                </a:lnTo>
                <a:lnTo>
                  <a:pt x="32550" y="28820"/>
                </a:lnTo>
                <a:lnTo>
                  <a:pt x="32510" y="28870"/>
                </a:lnTo>
                <a:lnTo>
                  <a:pt x="32420" y="28940"/>
                </a:lnTo>
                <a:lnTo>
                  <a:pt x="32400" y="28980"/>
                </a:lnTo>
                <a:lnTo>
                  <a:pt x="32280" y="29340"/>
                </a:lnTo>
                <a:lnTo>
                  <a:pt x="32250" y="29470"/>
                </a:lnTo>
                <a:lnTo>
                  <a:pt x="32240" y="29550"/>
                </a:lnTo>
                <a:lnTo>
                  <a:pt x="32250" y="29640"/>
                </a:lnTo>
                <a:lnTo>
                  <a:pt x="32270" y="29720"/>
                </a:lnTo>
                <a:lnTo>
                  <a:pt x="32360" y="29980"/>
                </a:lnTo>
                <a:lnTo>
                  <a:pt x="32380" y="30150"/>
                </a:lnTo>
                <a:lnTo>
                  <a:pt x="32450" y="30650"/>
                </a:lnTo>
                <a:lnTo>
                  <a:pt x="32420" y="31090"/>
                </a:lnTo>
                <a:lnTo>
                  <a:pt x="32430" y="31180"/>
                </a:lnTo>
                <a:lnTo>
                  <a:pt x="32440" y="31210"/>
                </a:lnTo>
                <a:lnTo>
                  <a:pt x="32450" y="31260"/>
                </a:lnTo>
                <a:lnTo>
                  <a:pt x="32450" y="31290"/>
                </a:lnTo>
                <a:lnTo>
                  <a:pt x="32430" y="31340"/>
                </a:lnTo>
                <a:lnTo>
                  <a:pt x="32390" y="31420"/>
                </a:lnTo>
                <a:lnTo>
                  <a:pt x="32310" y="31510"/>
                </a:lnTo>
                <a:lnTo>
                  <a:pt x="32280" y="31530"/>
                </a:lnTo>
                <a:lnTo>
                  <a:pt x="32260" y="31560"/>
                </a:lnTo>
                <a:lnTo>
                  <a:pt x="32010" y="31940"/>
                </a:lnTo>
                <a:lnTo>
                  <a:pt x="32000" y="31950"/>
                </a:lnTo>
                <a:lnTo>
                  <a:pt x="31890" y="32130"/>
                </a:lnTo>
                <a:lnTo>
                  <a:pt x="31870" y="32150"/>
                </a:lnTo>
                <a:lnTo>
                  <a:pt x="31850" y="32170"/>
                </a:lnTo>
                <a:lnTo>
                  <a:pt x="31790" y="32190"/>
                </a:lnTo>
                <a:lnTo>
                  <a:pt x="31770" y="32210"/>
                </a:lnTo>
                <a:lnTo>
                  <a:pt x="31760" y="32230"/>
                </a:lnTo>
                <a:lnTo>
                  <a:pt x="31770" y="32270"/>
                </a:lnTo>
                <a:lnTo>
                  <a:pt x="31770" y="32290"/>
                </a:lnTo>
                <a:lnTo>
                  <a:pt x="31790" y="32300"/>
                </a:lnTo>
                <a:lnTo>
                  <a:pt x="31840" y="32320"/>
                </a:lnTo>
                <a:lnTo>
                  <a:pt x="31860" y="32330"/>
                </a:lnTo>
                <a:lnTo>
                  <a:pt x="31870" y="32360"/>
                </a:lnTo>
                <a:lnTo>
                  <a:pt x="31870" y="32390"/>
                </a:lnTo>
                <a:lnTo>
                  <a:pt x="31810" y="32480"/>
                </a:lnTo>
                <a:lnTo>
                  <a:pt x="31800" y="32490"/>
                </a:lnTo>
                <a:lnTo>
                  <a:pt x="31790" y="32500"/>
                </a:lnTo>
                <a:lnTo>
                  <a:pt x="31740" y="32520"/>
                </a:lnTo>
                <a:lnTo>
                  <a:pt x="31720" y="32530"/>
                </a:lnTo>
                <a:lnTo>
                  <a:pt x="31700" y="32550"/>
                </a:lnTo>
                <a:lnTo>
                  <a:pt x="31680" y="32580"/>
                </a:lnTo>
                <a:lnTo>
                  <a:pt x="31670" y="32610"/>
                </a:lnTo>
                <a:lnTo>
                  <a:pt x="31640" y="32710"/>
                </a:lnTo>
                <a:lnTo>
                  <a:pt x="31630" y="32770"/>
                </a:lnTo>
                <a:lnTo>
                  <a:pt x="31640" y="32920"/>
                </a:lnTo>
                <a:lnTo>
                  <a:pt x="31680" y="32990"/>
                </a:lnTo>
                <a:lnTo>
                  <a:pt x="31780" y="33110"/>
                </a:lnTo>
                <a:lnTo>
                  <a:pt x="31800" y="33150"/>
                </a:lnTo>
                <a:lnTo>
                  <a:pt x="31830" y="33220"/>
                </a:lnTo>
                <a:lnTo>
                  <a:pt x="31860" y="33260"/>
                </a:lnTo>
                <a:lnTo>
                  <a:pt x="31940" y="33440"/>
                </a:lnTo>
                <a:lnTo>
                  <a:pt x="31980" y="33500"/>
                </a:lnTo>
                <a:lnTo>
                  <a:pt x="32310" y="33830"/>
                </a:lnTo>
                <a:lnTo>
                  <a:pt x="32330" y="33870"/>
                </a:lnTo>
                <a:lnTo>
                  <a:pt x="32340" y="33900"/>
                </a:lnTo>
                <a:lnTo>
                  <a:pt x="32360" y="33980"/>
                </a:lnTo>
                <a:lnTo>
                  <a:pt x="32370" y="34000"/>
                </a:lnTo>
                <a:lnTo>
                  <a:pt x="32390" y="34030"/>
                </a:lnTo>
                <a:lnTo>
                  <a:pt x="32430" y="34050"/>
                </a:lnTo>
                <a:lnTo>
                  <a:pt x="32500" y="34090"/>
                </a:lnTo>
                <a:lnTo>
                  <a:pt x="32560" y="34110"/>
                </a:lnTo>
                <a:lnTo>
                  <a:pt x="32610" y="34110"/>
                </a:lnTo>
                <a:lnTo>
                  <a:pt x="32670" y="34100"/>
                </a:lnTo>
                <a:lnTo>
                  <a:pt x="32700" y="34110"/>
                </a:lnTo>
                <a:lnTo>
                  <a:pt x="32760" y="34140"/>
                </a:lnTo>
                <a:lnTo>
                  <a:pt x="32870" y="34250"/>
                </a:lnTo>
                <a:lnTo>
                  <a:pt x="33090" y="34380"/>
                </a:lnTo>
                <a:lnTo>
                  <a:pt x="33220" y="34470"/>
                </a:lnTo>
                <a:lnTo>
                  <a:pt x="33270" y="34560"/>
                </a:lnTo>
                <a:lnTo>
                  <a:pt x="33340" y="34760"/>
                </a:lnTo>
                <a:lnTo>
                  <a:pt x="33510" y="35020"/>
                </a:lnTo>
                <a:lnTo>
                  <a:pt x="33710" y="35460"/>
                </a:lnTo>
                <a:lnTo>
                  <a:pt x="33830" y="35590"/>
                </a:lnTo>
                <a:lnTo>
                  <a:pt x="34110" y="35730"/>
                </a:lnTo>
                <a:lnTo>
                  <a:pt x="34260" y="35850"/>
                </a:lnTo>
                <a:lnTo>
                  <a:pt x="34490" y="35940"/>
                </a:lnTo>
                <a:lnTo>
                  <a:pt x="34560" y="35990"/>
                </a:lnTo>
                <a:lnTo>
                  <a:pt x="34580" y="36030"/>
                </a:lnTo>
                <a:lnTo>
                  <a:pt x="34640" y="36160"/>
                </a:lnTo>
                <a:lnTo>
                  <a:pt x="34640" y="36190"/>
                </a:lnTo>
                <a:lnTo>
                  <a:pt x="34770" y="36310"/>
                </a:lnTo>
                <a:lnTo>
                  <a:pt x="34830" y="36390"/>
                </a:lnTo>
                <a:lnTo>
                  <a:pt x="35030" y="36920"/>
                </a:lnTo>
                <a:lnTo>
                  <a:pt x="35290" y="37370"/>
                </a:lnTo>
                <a:lnTo>
                  <a:pt x="35340" y="37470"/>
                </a:lnTo>
                <a:lnTo>
                  <a:pt x="35360" y="37570"/>
                </a:lnTo>
                <a:lnTo>
                  <a:pt x="35360" y="37790"/>
                </a:lnTo>
                <a:lnTo>
                  <a:pt x="35350" y="37820"/>
                </a:lnTo>
                <a:lnTo>
                  <a:pt x="35310" y="37830"/>
                </a:lnTo>
                <a:lnTo>
                  <a:pt x="35280" y="37860"/>
                </a:lnTo>
                <a:lnTo>
                  <a:pt x="35260" y="37910"/>
                </a:lnTo>
                <a:lnTo>
                  <a:pt x="35280" y="37930"/>
                </a:lnTo>
                <a:lnTo>
                  <a:pt x="35340" y="38000"/>
                </a:lnTo>
                <a:lnTo>
                  <a:pt x="35360" y="38040"/>
                </a:lnTo>
                <a:lnTo>
                  <a:pt x="35350" y="38130"/>
                </a:lnTo>
                <a:lnTo>
                  <a:pt x="35320" y="38240"/>
                </a:lnTo>
                <a:lnTo>
                  <a:pt x="35310" y="38340"/>
                </a:lnTo>
                <a:lnTo>
                  <a:pt x="35370" y="38480"/>
                </a:lnTo>
                <a:lnTo>
                  <a:pt x="35380" y="38600"/>
                </a:lnTo>
                <a:lnTo>
                  <a:pt x="35390" y="38650"/>
                </a:lnTo>
                <a:lnTo>
                  <a:pt x="35460" y="38710"/>
                </a:lnTo>
                <a:lnTo>
                  <a:pt x="35530" y="38780"/>
                </a:lnTo>
                <a:lnTo>
                  <a:pt x="35550" y="38880"/>
                </a:lnTo>
                <a:lnTo>
                  <a:pt x="35640" y="39020"/>
                </a:lnTo>
                <a:lnTo>
                  <a:pt x="35700" y="39350"/>
                </a:lnTo>
                <a:lnTo>
                  <a:pt x="35730" y="39430"/>
                </a:lnTo>
                <a:lnTo>
                  <a:pt x="35770" y="39470"/>
                </a:lnTo>
                <a:lnTo>
                  <a:pt x="35820" y="39510"/>
                </a:lnTo>
                <a:lnTo>
                  <a:pt x="35870" y="39570"/>
                </a:lnTo>
                <a:lnTo>
                  <a:pt x="35890" y="39640"/>
                </a:lnTo>
                <a:lnTo>
                  <a:pt x="35900" y="39680"/>
                </a:lnTo>
                <a:lnTo>
                  <a:pt x="35940" y="39700"/>
                </a:lnTo>
                <a:lnTo>
                  <a:pt x="35980" y="39720"/>
                </a:lnTo>
                <a:lnTo>
                  <a:pt x="36010" y="39740"/>
                </a:lnTo>
                <a:lnTo>
                  <a:pt x="36050" y="39800"/>
                </a:lnTo>
                <a:lnTo>
                  <a:pt x="36050" y="39830"/>
                </a:lnTo>
                <a:lnTo>
                  <a:pt x="36030" y="39870"/>
                </a:lnTo>
                <a:lnTo>
                  <a:pt x="36030" y="40000"/>
                </a:lnTo>
                <a:lnTo>
                  <a:pt x="36040" y="40030"/>
                </a:lnTo>
                <a:lnTo>
                  <a:pt x="36060" y="40070"/>
                </a:lnTo>
                <a:lnTo>
                  <a:pt x="36090" y="40090"/>
                </a:lnTo>
                <a:lnTo>
                  <a:pt x="36120" y="40090"/>
                </a:lnTo>
                <a:lnTo>
                  <a:pt x="36150" y="40100"/>
                </a:lnTo>
                <a:lnTo>
                  <a:pt x="36160" y="40150"/>
                </a:lnTo>
                <a:lnTo>
                  <a:pt x="36160" y="40320"/>
                </a:lnTo>
                <a:lnTo>
                  <a:pt x="36200" y="40500"/>
                </a:lnTo>
                <a:lnTo>
                  <a:pt x="36290" y="40600"/>
                </a:lnTo>
                <a:lnTo>
                  <a:pt x="36420" y="40680"/>
                </a:lnTo>
                <a:lnTo>
                  <a:pt x="36530" y="40780"/>
                </a:lnTo>
                <a:lnTo>
                  <a:pt x="36570" y="40860"/>
                </a:lnTo>
                <a:lnTo>
                  <a:pt x="36610" y="40950"/>
                </a:lnTo>
                <a:lnTo>
                  <a:pt x="36470" y="40930"/>
                </a:lnTo>
                <a:lnTo>
                  <a:pt x="36420" y="40930"/>
                </a:lnTo>
                <a:lnTo>
                  <a:pt x="36260" y="40950"/>
                </a:lnTo>
                <a:lnTo>
                  <a:pt x="36200" y="40950"/>
                </a:lnTo>
                <a:lnTo>
                  <a:pt x="36140" y="40960"/>
                </a:lnTo>
                <a:lnTo>
                  <a:pt x="36070" y="40980"/>
                </a:lnTo>
                <a:lnTo>
                  <a:pt x="35810" y="41150"/>
                </a:lnTo>
                <a:lnTo>
                  <a:pt x="35790" y="41210"/>
                </a:lnTo>
                <a:lnTo>
                  <a:pt x="35800" y="41260"/>
                </a:lnTo>
                <a:lnTo>
                  <a:pt x="35820" y="41370"/>
                </a:lnTo>
                <a:lnTo>
                  <a:pt x="35830" y="41480"/>
                </a:lnTo>
                <a:lnTo>
                  <a:pt x="35830" y="41600"/>
                </a:lnTo>
                <a:lnTo>
                  <a:pt x="35790" y="41750"/>
                </a:lnTo>
                <a:lnTo>
                  <a:pt x="35730" y="41910"/>
                </a:lnTo>
                <a:lnTo>
                  <a:pt x="35700" y="41940"/>
                </a:lnTo>
                <a:lnTo>
                  <a:pt x="35650" y="41960"/>
                </a:lnTo>
                <a:lnTo>
                  <a:pt x="35460" y="41960"/>
                </a:lnTo>
                <a:lnTo>
                  <a:pt x="35390" y="41960"/>
                </a:lnTo>
                <a:lnTo>
                  <a:pt x="35120" y="42070"/>
                </a:lnTo>
                <a:lnTo>
                  <a:pt x="35060" y="42080"/>
                </a:lnTo>
                <a:lnTo>
                  <a:pt x="34990" y="42060"/>
                </a:lnTo>
                <a:lnTo>
                  <a:pt x="34950" y="42030"/>
                </a:lnTo>
                <a:lnTo>
                  <a:pt x="34890" y="41960"/>
                </a:lnTo>
                <a:lnTo>
                  <a:pt x="34850" y="41930"/>
                </a:lnTo>
                <a:lnTo>
                  <a:pt x="34790" y="41930"/>
                </a:lnTo>
                <a:lnTo>
                  <a:pt x="34730" y="41960"/>
                </a:lnTo>
                <a:lnTo>
                  <a:pt x="34510" y="42180"/>
                </a:lnTo>
                <a:lnTo>
                  <a:pt x="34310" y="42340"/>
                </a:lnTo>
                <a:lnTo>
                  <a:pt x="34250" y="42370"/>
                </a:lnTo>
                <a:lnTo>
                  <a:pt x="34120" y="42390"/>
                </a:lnTo>
                <a:lnTo>
                  <a:pt x="34060" y="42410"/>
                </a:lnTo>
                <a:lnTo>
                  <a:pt x="33980" y="42430"/>
                </a:lnTo>
                <a:lnTo>
                  <a:pt x="33950" y="42350"/>
                </a:lnTo>
                <a:lnTo>
                  <a:pt x="33940" y="42170"/>
                </a:lnTo>
                <a:lnTo>
                  <a:pt x="33930" y="42120"/>
                </a:lnTo>
                <a:lnTo>
                  <a:pt x="33910" y="42100"/>
                </a:lnTo>
                <a:lnTo>
                  <a:pt x="33860" y="42070"/>
                </a:lnTo>
                <a:lnTo>
                  <a:pt x="33760" y="42050"/>
                </a:lnTo>
                <a:lnTo>
                  <a:pt x="33680" y="42020"/>
                </a:lnTo>
                <a:lnTo>
                  <a:pt x="33600" y="41960"/>
                </a:lnTo>
                <a:lnTo>
                  <a:pt x="33560" y="41900"/>
                </a:lnTo>
                <a:lnTo>
                  <a:pt x="33530" y="41860"/>
                </a:lnTo>
                <a:lnTo>
                  <a:pt x="33480" y="41830"/>
                </a:lnTo>
                <a:lnTo>
                  <a:pt x="33440" y="41810"/>
                </a:lnTo>
                <a:lnTo>
                  <a:pt x="33230" y="41840"/>
                </a:lnTo>
                <a:lnTo>
                  <a:pt x="33020" y="41800"/>
                </a:lnTo>
                <a:lnTo>
                  <a:pt x="32910" y="41730"/>
                </a:lnTo>
                <a:lnTo>
                  <a:pt x="32760" y="41610"/>
                </a:lnTo>
                <a:lnTo>
                  <a:pt x="32550" y="41470"/>
                </a:lnTo>
                <a:lnTo>
                  <a:pt x="32490" y="41450"/>
                </a:lnTo>
                <a:lnTo>
                  <a:pt x="32400" y="41440"/>
                </a:lnTo>
                <a:lnTo>
                  <a:pt x="32240" y="41440"/>
                </a:lnTo>
                <a:lnTo>
                  <a:pt x="32160" y="41460"/>
                </a:lnTo>
                <a:lnTo>
                  <a:pt x="32110" y="41480"/>
                </a:lnTo>
                <a:lnTo>
                  <a:pt x="32020" y="41530"/>
                </a:lnTo>
                <a:lnTo>
                  <a:pt x="31980" y="41530"/>
                </a:lnTo>
                <a:lnTo>
                  <a:pt x="31950" y="41510"/>
                </a:lnTo>
                <a:lnTo>
                  <a:pt x="31830" y="41440"/>
                </a:lnTo>
                <a:lnTo>
                  <a:pt x="31650" y="41370"/>
                </a:lnTo>
                <a:lnTo>
                  <a:pt x="31590" y="41370"/>
                </a:lnTo>
                <a:lnTo>
                  <a:pt x="31560" y="41380"/>
                </a:lnTo>
                <a:lnTo>
                  <a:pt x="31440" y="41460"/>
                </a:lnTo>
                <a:lnTo>
                  <a:pt x="31250" y="41540"/>
                </a:lnTo>
                <a:lnTo>
                  <a:pt x="31160" y="41550"/>
                </a:lnTo>
                <a:lnTo>
                  <a:pt x="31040" y="41540"/>
                </a:lnTo>
                <a:lnTo>
                  <a:pt x="31020" y="41540"/>
                </a:lnTo>
                <a:lnTo>
                  <a:pt x="31000" y="41550"/>
                </a:lnTo>
                <a:lnTo>
                  <a:pt x="30910" y="41580"/>
                </a:lnTo>
                <a:lnTo>
                  <a:pt x="30830" y="41630"/>
                </a:lnTo>
                <a:lnTo>
                  <a:pt x="30790" y="41660"/>
                </a:lnTo>
                <a:lnTo>
                  <a:pt x="30750" y="41720"/>
                </a:lnTo>
                <a:lnTo>
                  <a:pt x="30730" y="41760"/>
                </a:lnTo>
                <a:lnTo>
                  <a:pt x="30720" y="41790"/>
                </a:lnTo>
                <a:lnTo>
                  <a:pt x="30700" y="41880"/>
                </a:lnTo>
                <a:lnTo>
                  <a:pt x="30690" y="41900"/>
                </a:lnTo>
                <a:lnTo>
                  <a:pt x="30680" y="41920"/>
                </a:lnTo>
                <a:lnTo>
                  <a:pt x="30660" y="41940"/>
                </a:lnTo>
                <a:lnTo>
                  <a:pt x="30640" y="41960"/>
                </a:lnTo>
                <a:lnTo>
                  <a:pt x="30630" y="41970"/>
                </a:lnTo>
                <a:lnTo>
                  <a:pt x="30610" y="41990"/>
                </a:lnTo>
                <a:lnTo>
                  <a:pt x="30550" y="42110"/>
                </a:lnTo>
                <a:lnTo>
                  <a:pt x="30520" y="42110"/>
                </a:lnTo>
                <a:lnTo>
                  <a:pt x="30480" y="42090"/>
                </a:lnTo>
                <a:lnTo>
                  <a:pt x="30230" y="41890"/>
                </a:lnTo>
                <a:lnTo>
                  <a:pt x="30200" y="41850"/>
                </a:lnTo>
                <a:lnTo>
                  <a:pt x="30200" y="41770"/>
                </a:lnTo>
                <a:lnTo>
                  <a:pt x="30210" y="41710"/>
                </a:lnTo>
                <a:lnTo>
                  <a:pt x="30250" y="41580"/>
                </a:lnTo>
                <a:lnTo>
                  <a:pt x="30260" y="41540"/>
                </a:lnTo>
                <a:lnTo>
                  <a:pt x="30260" y="41490"/>
                </a:lnTo>
                <a:lnTo>
                  <a:pt x="30250" y="41440"/>
                </a:lnTo>
                <a:lnTo>
                  <a:pt x="30230" y="41390"/>
                </a:lnTo>
                <a:lnTo>
                  <a:pt x="30090" y="41150"/>
                </a:lnTo>
                <a:lnTo>
                  <a:pt x="30080" y="41120"/>
                </a:lnTo>
                <a:lnTo>
                  <a:pt x="30070" y="41070"/>
                </a:lnTo>
                <a:lnTo>
                  <a:pt x="30020" y="41010"/>
                </a:lnTo>
                <a:lnTo>
                  <a:pt x="29950" y="40930"/>
                </a:lnTo>
                <a:lnTo>
                  <a:pt x="29680" y="40710"/>
                </a:lnTo>
                <a:lnTo>
                  <a:pt x="29570" y="40630"/>
                </a:lnTo>
                <a:lnTo>
                  <a:pt x="29410" y="40590"/>
                </a:lnTo>
                <a:lnTo>
                  <a:pt x="29340" y="40580"/>
                </a:lnTo>
                <a:lnTo>
                  <a:pt x="29020" y="40460"/>
                </a:lnTo>
                <a:lnTo>
                  <a:pt x="28820" y="40410"/>
                </a:lnTo>
                <a:lnTo>
                  <a:pt x="28730" y="40360"/>
                </a:lnTo>
                <a:lnTo>
                  <a:pt x="28690" y="40330"/>
                </a:lnTo>
                <a:lnTo>
                  <a:pt x="28670" y="40290"/>
                </a:lnTo>
                <a:lnTo>
                  <a:pt x="28650" y="40250"/>
                </a:lnTo>
                <a:lnTo>
                  <a:pt x="28680" y="40120"/>
                </a:lnTo>
                <a:lnTo>
                  <a:pt x="28720" y="40070"/>
                </a:lnTo>
                <a:lnTo>
                  <a:pt x="28780" y="40000"/>
                </a:lnTo>
                <a:lnTo>
                  <a:pt x="28820" y="39910"/>
                </a:lnTo>
                <a:lnTo>
                  <a:pt x="28860" y="39810"/>
                </a:lnTo>
                <a:lnTo>
                  <a:pt x="28880" y="39760"/>
                </a:lnTo>
                <a:lnTo>
                  <a:pt x="28880" y="39700"/>
                </a:lnTo>
                <a:lnTo>
                  <a:pt x="28870" y="39630"/>
                </a:lnTo>
                <a:lnTo>
                  <a:pt x="28860" y="39580"/>
                </a:lnTo>
                <a:lnTo>
                  <a:pt x="28780" y="39440"/>
                </a:lnTo>
                <a:lnTo>
                  <a:pt x="28840" y="38700"/>
                </a:lnTo>
                <a:lnTo>
                  <a:pt x="28900" y="38690"/>
                </a:lnTo>
                <a:lnTo>
                  <a:pt x="28930" y="38680"/>
                </a:lnTo>
                <a:lnTo>
                  <a:pt x="28960" y="38650"/>
                </a:lnTo>
                <a:lnTo>
                  <a:pt x="28970" y="38610"/>
                </a:lnTo>
                <a:lnTo>
                  <a:pt x="28980" y="38540"/>
                </a:lnTo>
                <a:lnTo>
                  <a:pt x="28970" y="38140"/>
                </a:lnTo>
                <a:lnTo>
                  <a:pt x="28990" y="38090"/>
                </a:lnTo>
                <a:lnTo>
                  <a:pt x="29030" y="38050"/>
                </a:lnTo>
                <a:lnTo>
                  <a:pt x="29120" y="38000"/>
                </a:lnTo>
                <a:lnTo>
                  <a:pt x="29240" y="37960"/>
                </a:lnTo>
                <a:lnTo>
                  <a:pt x="29350" y="37880"/>
                </a:lnTo>
                <a:lnTo>
                  <a:pt x="29510" y="37650"/>
                </a:lnTo>
                <a:lnTo>
                  <a:pt x="29570" y="37600"/>
                </a:lnTo>
                <a:lnTo>
                  <a:pt x="29660" y="37560"/>
                </a:lnTo>
                <a:lnTo>
                  <a:pt x="29700" y="37530"/>
                </a:lnTo>
                <a:lnTo>
                  <a:pt x="29720" y="37490"/>
                </a:lnTo>
                <a:lnTo>
                  <a:pt x="29740" y="37440"/>
                </a:lnTo>
                <a:lnTo>
                  <a:pt x="29740" y="37380"/>
                </a:lnTo>
                <a:lnTo>
                  <a:pt x="29740" y="37320"/>
                </a:lnTo>
                <a:lnTo>
                  <a:pt x="29730" y="37270"/>
                </a:lnTo>
                <a:lnTo>
                  <a:pt x="29680" y="37220"/>
                </a:lnTo>
                <a:lnTo>
                  <a:pt x="29640" y="37190"/>
                </a:lnTo>
                <a:lnTo>
                  <a:pt x="29400" y="37140"/>
                </a:lnTo>
                <a:lnTo>
                  <a:pt x="29260" y="37060"/>
                </a:lnTo>
                <a:lnTo>
                  <a:pt x="29140" y="37060"/>
                </a:lnTo>
                <a:lnTo>
                  <a:pt x="29030" y="37070"/>
                </a:lnTo>
                <a:lnTo>
                  <a:pt x="28970" y="37030"/>
                </a:lnTo>
                <a:lnTo>
                  <a:pt x="28900" y="36950"/>
                </a:lnTo>
                <a:lnTo>
                  <a:pt x="28810" y="36760"/>
                </a:lnTo>
                <a:lnTo>
                  <a:pt x="28720" y="36510"/>
                </a:lnTo>
                <a:lnTo>
                  <a:pt x="28690" y="36450"/>
                </a:lnTo>
                <a:lnTo>
                  <a:pt x="28650" y="36390"/>
                </a:lnTo>
                <a:lnTo>
                  <a:pt x="28580" y="36360"/>
                </a:lnTo>
                <a:lnTo>
                  <a:pt x="28530" y="36350"/>
                </a:lnTo>
                <a:lnTo>
                  <a:pt x="28480" y="36360"/>
                </a:lnTo>
                <a:lnTo>
                  <a:pt x="28430" y="36360"/>
                </a:lnTo>
                <a:lnTo>
                  <a:pt x="28380" y="36330"/>
                </a:lnTo>
                <a:lnTo>
                  <a:pt x="28360" y="36290"/>
                </a:lnTo>
                <a:lnTo>
                  <a:pt x="28330" y="36060"/>
                </a:lnTo>
                <a:lnTo>
                  <a:pt x="28380" y="35940"/>
                </a:lnTo>
                <a:lnTo>
                  <a:pt x="28390" y="35890"/>
                </a:lnTo>
                <a:lnTo>
                  <a:pt x="28390" y="35830"/>
                </a:lnTo>
                <a:lnTo>
                  <a:pt x="28360" y="35790"/>
                </a:lnTo>
                <a:lnTo>
                  <a:pt x="28290" y="35660"/>
                </a:lnTo>
                <a:lnTo>
                  <a:pt x="28270" y="35620"/>
                </a:lnTo>
                <a:lnTo>
                  <a:pt x="28270" y="35570"/>
                </a:lnTo>
                <a:lnTo>
                  <a:pt x="28290" y="35510"/>
                </a:lnTo>
                <a:lnTo>
                  <a:pt x="28340" y="35430"/>
                </a:lnTo>
                <a:lnTo>
                  <a:pt x="28380" y="35370"/>
                </a:lnTo>
                <a:lnTo>
                  <a:pt x="28460" y="35300"/>
                </a:lnTo>
                <a:lnTo>
                  <a:pt x="28510" y="35260"/>
                </a:lnTo>
                <a:lnTo>
                  <a:pt x="28590" y="35220"/>
                </a:lnTo>
                <a:lnTo>
                  <a:pt x="28700" y="35180"/>
                </a:lnTo>
                <a:lnTo>
                  <a:pt x="29100" y="35100"/>
                </a:lnTo>
                <a:lnTo>
                  <a:pt x="29270" y="34920"/>
                </a:lnTo>
                <a:lnTo>
                  <a:pt x="29310" y="34780"/>
                </a:lnTo>
                <a:lnTo>
                  <a:pt x="29310" y="34720"/>
                </a:lnTo>
                <a:lnTo>
                  <a:pt x="29290" y="34680"/>
                </a:lnTo>
                <a:lnTo>
                  <a:pt x="29220" y="34650"/>
                </a:lnTo>
                <a:lnTo>
                  <a:pt x="29150" y="34630"/>
                </a:lnTo>
                <a:lnTo>
                  <a:pt x="29100" y="34580"/>
                </a:lnTo>
                <a:lnTo>
                  <a:pt x="29090" y="34520"/>
                </a:lnTo>
                <a:lnTo>
                  <a:pt x="29090" y="34470"/>
                </a:lnTo>
                <a:lnTo>
                  <a:pt x="29100" y="34420"/>
                </a:lnTo>
                <a:lnTo>
                  <a:pt x="29130" y="34380"/>
                </a:lnTo>
                <a:lnTo>
                  <a:pt x="29420" y="34110"/>
                </a:lnTo>
                <a:lnTo>
                  <a:pt x="29440" y="34070"/>
                </a:lnTo>
                <a:lnTo>
                  <a:pt x="29470" y="34020"/>
                </a:lnTo>
                <a:lnTo>
                  <a:pt x="29480" y="33970"/>
                </a:lnTo>
                <a:lnTo>
                  <a:pt x="29480" y="33920"/>
                </a:lnTo>
                <a:lnTo>
                  <a:pt x="29460" y="33870"/>
                </a:lnTo>
                <a:lnTo>
                  <a:pt x="29410" y="33840"/>
                </a:lnTo>
                <a:lnTo>
                  <a:pt x="29340" y="33810"/>
                </a:lnTo>
                <a:lnTo>
                  <a:pt x="29230" y="33770"/>
                </a:lnTo>
                <a:lnTo>
                  <a:pt x="29130" y="33730"/>
                </a:lnTo>
                <a:lnTo>
                  <a:pt x="29100" y="33700"/>
                </a:lnTo>
                <a:lnTo>
                  <a:pt x="29070" y="33670"/>
                </a:lnTo>
                <a:lnTo>
                  <a:pt x="29030" y="33650"/>
                </a:lnTo>
                <a:lnTo>
                  <a:pt x="28970" y="33650"/>
                </a:lnTo>
                <a:lnTo>
                  <a:pt x="28910" y="33670"/>
                </a:lnTo>
                <a:lnTo>
                  <a:pt x="28860" y="33730"/>
                </a:lnTo>
                <a:lnTo>
                  <a:pt x="28760" y="33810"/>
                </a:lnTo>
                <a:lnTo>
                  <a:pt x="28730" y="33770"/>
                </a:lnTo>
                <a:lnTo>
                  <a:pt x="28730" y="33750"/>
                </a:lnTo>
                <a:lnTo>
                  <a:pt x="28710" y="33700"/>
                </a:lnTo>
                <a:lnTo>
                  <a:pt x="28680" y="33680"/>
                </a:lnTo>
                <a:lnTo>
                  <a:pt x="28630" y="33660"/>
                </a:lnTo>
                <a:lnTo>
                  <a:pt x="28550" y="33690"/>
                </a:lnTo>
                <a:lnTo>
                  <a:pt x="28500" y="33710"/>
                </a:lnTo>
                <a:lnTo>
                  <a:pt x="28450" y="33740"/>
                </a:lnTo>
                <a:lnTo>
                  <a:pt x="28400" y="33740"/>
                </a:lnTo>
                <a:lnTo>
                  <a:pt x="28330" y="33680"/>
                </a:lnTo>
                <a:lnTo>
                  <a:pt x="28420" y="33630"/>
                </a:lnTo>
                <a:lnTo>
                  <a:pt x="28590" y="33450"/>
                </a:lnTo>
                <a:lnTo>
                  <a:pt x="28650" y="33410"/>
                </a:lnTo>
                <a:lnTo>
                  <a:pt x="28700" y="33370"/>
                </a:lnTo>
                <a:lnTo>
                  <a:pt x="28750" y="33350"/>
                </a:lnTo>
                <a:lnTo>
                  <a:pt x="28800" y="33280"/>
                </a:lnTo>
                <a:lnTo>
                  <a:pt x="28750" y="33080"/>
                </a:lnTo>
                <a:lnTo>
                  <a:pt x="28690" y="33010"/>
                </a:lnTo>
                <a:lnTo>
                  <a:pt x="28630" y="32960"/>
                </a:lnTo>
                <a:lnTo>
                  <a:pt x="28620" y="32940"/>
                </a:lnTo>
                <a:lnTo>
                  <a:pt x="28600" y="32900"/>
                </a:lnTo>
                <a:lnTo>
                  <a:pt x="28580" y="32850"/>
                </a:lnTo>
                <a:lnTo>
                  <a:pt x="28580" y="32730"/>
                </a:lnTo>
                <a:lnTo>
                  <a:pt x="28570" y="32680"/>
                </a:lnTo>
                <a:lnTo>
                  <a:pt x="28500" y="32540"/>
                </a:lnTo>
                <a:lnTo>
                  <a:pt x="28490" y="32480"/>
                </a:lnTo>
                <a:lnTo>
                  <a:pt x="28480" y="32400"/>
                </a:lnTo>
                <a:lnTo>
                  <a:pt x="28560" y="32080"/>
                </a:lnTo>
                <a:lnTo>
                  <a:pt x="28590" y="31800"/>
                </a:lnTo>
                <a:lnTo>
                  <a:pt x="28590" y="31710"/>
                </a:lnTo>
                <a:lnTo>
                  <a:pt x="28590" y="31680"/>
                </a:lnTo>
                <a:lnTo>
                  <a:pt x="28580" y="31650"/>
                </a:lnTo>
                <a:lnTo>
                  <a:pt x="28550" y="31580"/>
                </a:lnTo>
                <a:lnTo>
                  <a:pt x="28540" y="31530"/>
                </a:lnTo>
                <a:lnTo>
                  <a:pt x="28540" y="31500"/>
                </a:lnTo>
                <a:lnTo>
                  <a:pt x="28540" y="31480"/>
                </a:lnTo>
                <a:lnTo>
                  <a:pt x="28550" y="31440"/>
                </a:lnTo>
                <a:lnTo>
                  <a:pt x="28620" y="31280"/>
                </a:lnTo>
                <a:lnTo>
                  <a:pt x="28650" y="31270"/>
                </a:lnTo>
                <a:lnTo>
                  <a:pt x="28690" y="31250"/>
                </a:lnTo>
                <a:lnTo>
                  <a:pt x="28780" y="31260"/>
                </a:lnTo>
                <a:lnTo>
                  <a:pt x="28830" y="31270"/>
                </a:lnTo>
                <a:lnTo>
                  <a:pt x="28880" y="31290"/>
                </a:lnTo>
                <a:lnTo>
                  <a:pt x="28950" y="31290"/>
                </a:lnTo>
                <a:lnTo>
                  <a:pt x="28970" y="31190"/>
                </a:lnTo>
                <a:lnTo>
                  <a:pt x="28930" y="30510"/>
                </a:lnTo>
                <a:lnTo>
                  <a:pt x="28890" y="30460"/>
                </a:lnTo>
                <a:lnTo>
                  <a:pt x="28850" y="30430"/>
                </a:lnTo>
                <a:lnTo>
                  <a:pt x="28800" y="30400"/>
                </a:lnTo>
                <a:lnTo>
                  <a:pt x="28770" y="30360"/>
                </a:lnTo>
                <a:lnTo>
                  <a:pt x="28750" y="30290"/>
                </a:lnTo>
                <a:lnTo>
                  <a:pt x="28760" y="30170"/>
                </a:lnTo>
                <a:lnTo>
                  <a:pt x="28760" y="30090"/>
                </a:lnTo>
                <a:lnTo>
                  <a:pt x="28750" y="30030"/>
                </a:lnTo>
                <a:lnTo>
                  <a:pt x="28630" y="29740"/>
                </a:lnTo>
                <a:lnTo>
                  <a:pt x="28640" y="29680"/>
                </a:lnTo>
                <a:lnTo>
                  <a:pt x="28680" y="29590"/>
                </a:lnTo>
                <a:lnTo>
                  <a:pt x="28810" y="29460"/>
                </a:lnTo>
                <a:lnTo>
                  <a:pt x="28890" y="29380"/>
                </a:lnTo>
                <a:lnTo>
                  <a:pt x="28940" y="29310"/>
                </a:lnTo>
                <a:lnTo>
                  <a:pt x="29020" y="29120"/>
                </a:lnTo>
                <a:lnTo>
                  <a:pt x="29080" y="29070"/>
                </a:lnTo>
                <a:lnTo>
                  <a:pt x="29140" y="29060"/>
                </a:lnTo>
                <a:lnTo>
                  <a:pt x="29190" y="29050"/>
                </a:lnTo>
                <a:lnTo>
                  <a:pt x="29210" y="28970"/>
                </a:lnTo>
                <a:lnTo>
                  <a:pt x="29230" y="28850"/>
                </a:lnTo>
                <a:lnTo>
                  <a:pt x="29270" y="28790"/>
                </a:lnTo>
                <a:lnTo>
                  <a:pt x="29390" y="28660"/>
                </a:lnTo>
                <a:lnTo>
                  <a:pt x="29510" y="28660"/>
                </a:lnTo>
                <a:lnTo>
                  <a:pt x="29600" y="28670"/>
                </a:lnTo>
                <a:lnTo>
                  <a:pt x="29760" y="28730"/>
                </a:lnTo>
                <a:lnTo>
                  <a:pt x="29850" y="28750"/>
                </a:lnTo>
                <a:lnTo>
                  <a:pt x="29900" y="28750"/>
                </a:lnTo>
                <a:lnTo>
                  <a:pt x="29980" y="28730"/>
                </a:lnTo>
                <a:lnTo>
                  <a:pt x="30030" y="28740"/>
                </a:lnTo>
                <a:lnTo>
                  <a:pt x="30080" y="28760"/>
                </a:lnTo>
                <a:lnTo>
                  <a:pt x="30130" y="28800"/>
                </a:lnTo>
                <a:lnTo>
                  <a:pt x="30220" y="28890"/>
                </a:lnTo>
                <a:lnTo>
                  <a:pt x="30360" y="28770"/>
                </a:lnTo>
                <a:lnTo>
                  <a:pt x="30490" y="28640"/>
                </a:lnTo>
                <a:lnTo>
                  <a:pt x="30520" y="28530"/>
                </a:lnTo>
                <a:lnTo>
                  <a:pt x="30580" y="28300"/>
                </a:lnTo>
                <a:lnTo>
                  <a:pt x="30630" y="28220"/>
                </a:lnTo>
                <a:lnTo>
                  <a:pt x="30730" y="28190"/>
                </a:lnTo>
                <a:lnTo>
                  <a:pt x="30860" y="28190"/>
                </a:lnTo>
                <a:lnTo>
                  <a:pt x="30970" y="28160"/>
                </a:lnTo>
                <a:lnTo>
                  <a:pt x="31020" y="28070"/>
                </a:lnTo>
                <a:lnTo>
                  <a:pt x="31000" y="27950"/>
                </a:lnTo>
                <a:lnTo>
                  <a:pt x="30890" y="27730"/>
                </a:lnTo>
                <a:lnTo>
                  <a:pt x="30880" y="27600"/>
                </a:lnTo>
                <a:lnTo>
                  <a:pt x="30940" y="27460"/>
                </a:lnTo>
                <a:lnTo>
                  <a:pt x="31030" y="27340"/>
                </a:lnTo>
                <a:lnTo>
                  <a:pt x="31250" y="27130"/>
                </a:lnTo>
                <a:lnTo>
                  <a:pt x="31460" y="27010"/>
                </a:lnTo>
                <a:lnTo>
                  <a:pt x="31900" y="26840"/>
                </a:lnTo>
                <a:lnTo>
                  <a:pt x="31950" y="2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umb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50" y="24260"/>
                </a:moveTo>
                <a:lnTo>
                  <a:pt x="22540" y="24800"/>
                </a:lnTo>
                <a:lnTo>
                  <a:pt x="22450" y="24920"/>
                </a:lnTo>
                <a:lnTo>
                  <a:pt x="22410" y="24950"/>
                </a:lnTo>
                <a:lnTo>
                  <a:pt x="22370" y="24970"/>
                </a:lnTo>
                <a:lnTo>
                  <a:pt x="22350" y="24970"/>
                </a:lnTo>
                <a:lnTo>
                  <a:pt x="22290" y="24970"/>
                </a:lnTo>
                <a:lnTo>
                  <a:pt x="21820" y="24790"/>
                </a:lnTo>
                <a:lnTo>
                  <a:pt x="21660" y="24750"/>
                </a:lnTo>
                <a:lnTo>
                  <a:pt x="21520" y="24740"/>
                </a:lnTo>
                <a:lnTo>
                  <a:pt x="21130" y="24770"/>
                </a:lnTo>
                <a:lnTo>
                  <a:pt x="20890" y="24700"/>
                </a:lnTo>
                <a:lnTo>
                  <a:pt x="20800" y="24650"/>
                </a:lnTo>
                <a:lnTo>
                  <a:pt x="20480" y="24350"/>
                </a:lnTo>
                <a:lnTo>
                  <a:pt x="20470" y="24360"/>
                </a:lnTo>
                <a:lnTo>
                  <a:pt x="20550" y="24200"/>
                </a:lnTo>
                <a:lnTo>
                  <a:pt x="20810" y="23800"/>
                </a:lnTo>
                <a:lnTo>
                  <a:pt x="20960" y="23640"/>
                </a:lnTo>
                <a:lnTo>
                  <a:pt x="21150" y="23500"/>
                </a:lnTo>
                <a:lnTo>
                  <a:pt x="21350" y="23390"/>
                </a:lnTo>
                <a:lnTo>
                  <a:pt x="21420" y="23320"/>
                </a:lnTo>
                <a:lnTo>
                  <a:pt x="21450" y="23210"/>
                </a:lnTo>
                <a:lnTo>
                  <a:pt x="21460" y="23100"/>
                </a:lnTo>
                <a:lnTo>
                  <a:pt x="21500" y="23000"/>
                </a:lnTo>
                <a:lnTo>
                  <a:pt x="21580" y="22830"/>
                </a:lnTo>
                <a:lnTo>
                  <a:pt x="21710" y="22660"/>
                </a:lnTo>
                <a:lnTo>
                  <a:pt x="21890" y="22520"/>
                </a:lnTo>
                <a:lnTo>
                  <a:pt x="22660" y="22060"/>
                </a:lnTo>
                <a:lnTo>
                  <a:pt x="22800" y="21920"/>
                </a:lnTo>
                <a:lnTo>
                  <a:pt x="23010" y="21620"/>
                </a:lnTo>
                <a:lnTo>
                  <a:pt x="23040" y="21520"/>
                </a:lnTo>
                <a:lnTo>
                  <a:pt x="23080" y="21500"/>
                </a:lnTo>
                <a:lnTo>
                  <a:pt x="23130" y="21500"/>
                </a:lnTo>
                <a:lnTo>
                  <a:pt x="23170" y="21470"/>
                </a:lnTo>
                <a:lnTo>
                  <a:pt x="23250" y="21440"/>
                </a:lnTo>
                <a:lnTo>
                  <a:pt x="23580" y="21450"/>
                </a:lnTo>
                <a:lnTo>
                  <a:pt x="23680" y="21430"/>
                </a:lnTo>
                <a:lnTo>
                  <a:pt x="23780" y="21390"/>
                </a:lnTo>
                <a:lnTo>
                  <a:pt x="23860" y="21320"/>
                </a:lnTo>
                <a:lnTo>
                  <a:pt x="23890" y="21240"/>
                </a:lnTo>
                <a:lnTo>
                  <a:pt x="23900" y="21180"/>
                </a:lnTo>
                <a:lnTo>
                  <a:pt x="23970" y="21070"/>
                </a:lnTo>
                <a:lnTo>
                  <a:pt x="23990" y="21020"/>
                </a:lnTo>
                <a:lnTo>
                  <a:pt x="23990" y="20970"/>
                </a:lnTo>
                <a:lnTo>
                  <a:pt x="24030" y="20990"/>
                </a:lnTo>
                <a:lnTo>
                  <a:pt x="24100" y="21030"/>
                </a:lnTo>
                <a:lnTo>
                  <a:pt x="24290" y="21080"/>
                </a:lnTo>
                <a:lnTo>
                  <a:pt x="24360" y="21130"/>
                </a:lnTo>
                <a:lnTo>
                  <a:pt x="24350" y="21220"/>
                </a:lnTo>
                <a:lnTo>
                  <a:pt x="24320" y="21320"/>
                </a:lnTo>
                <a:lnTo>
                  <a:pt x="24330" y="21420"/>
                </a:lnTo>
                <a:lnTo>
                  <a:pt x="24360" y="21450"/>
                </a:lnTo>
                <a:lnTo>
                  <a:pt x="24440" y="21480"/>
                </a:lnTo>
                <a:lnTo>
                  <a:pt x="24470" y="21520"/>
                </a:lnTo>
                <a:lnTo>
                  <a:pt x="24480" y="21560"/>
                </a:lnTo>
                <a:lnTo>
                  <a:pt x="24480" y="21610"/>
                </a:lnTo>
                <a:lnTo>
                  <a:pt x="24470" y="21700"/>
                </a:lnTo>
                <a:lnTo>
                  <a:pt x="24440" y="21840"/>
                </a:lnTo>
                <a:lnTo>
                  <a:pt x="24430" y="21870"/>
                </a:lnTo>
                <a:lnTo>
                  <a:pt x="24470" y="21910"/>
                </a:lnTo>
                <a:lnTo>
                  <a:pt x="24510" y="21920"/>
                </a:lnTo>
                <a:lnTo>
                  <a:pt x="24560" y="21940"/>
                </a:lnTo>
                <a:lnTo>
                  <a:pt x="24570" y="21990"/>
                </a:lnTo>
                <a:lnTo>
                  <a:pt x="24570" y="22040"/>
                </a:lnTo>
                <a:lnTo>
                  <a:pt x="24600" y="22140"/>
                </a:lnTo>
                <a:lnTo>
                  <a:pt x="24600" y="22190"/>
                </a:lnTo>
                <a:lnTo>
                  <a:pt x="24600" y="22240"/>
                </a:lnTo>
                <a:lnTo>
                  <a:pt x="24570" y="22330"/>
                </a:lnTo>
                <a:lnTo>
                  <a:pt x="24560" y="22380"/>
                </a:lnTo>
                <a:lnTo>
                  <a:pt x="24560" y="22430"/>
                </a:lnTo>
                <a:lnTo>
                  <a:pt x="24560" y="22460"/>
                </a:lnTo>
                <a:lnTo>
                  <a:pt x="24590" y="22550"/>
                </a:lnTo>
                <a:lnTo>
                  <a:pt x="24600" y="22600"/>
                </a:lnTo>
                <a:lnTo>
                  <a:pt x="24580" y="22640"/>
                </a:lnTo>
                <a:lnTo>
                  <a:pt x="24560" y="22670"/>
                </a:lnTo>
                <a:lnTo>
                  <a:pt x="24550" y="22710"/>
                </a:lnTo>
                <a:lnTo>
                  <a:pt x="24570" y="22810"/>
                </a:lnTo>
                <a:lnTo>
                  <a:pt x="24670" y="22970"/>
                </a:lnTo>
                <a:lnTo>
                  <a:pt x="24710" y="23070"/>
                </a:lnTo>
                <a:lnTo>
                  <a:pt x="24720" y="23110"/>
                </a:lnTo>
                <a:lnTo>
                  <a:pt x="24720" y="23200"/>
                </a:lnTo>
                <a:lnTo>
                  <a:pt x="24730" y="23240"/>
                </a:lnTo>
                <a:lnTo>
                  <a:pt x="24780" y="23290"/>
                </a:lnTo>
                <a:lnTo>
                  <a:pt x="24820" y="23320"/>
                </a:lnTo>
                <a:lnTo>
                  <a:pt x="24850" y="23350"/>
                </a:lnTo>
                <a:lnTo>
                  <a:pt x="24850" y="23400"/>
                </a:lnTo>
                <a:lnTo>
                  <a:pt x="24770" y="23490"/>
                </a:lnTo>
                <a:lnTo>
                  <a:pt x="24390" y="23660"/>
                </a:lnTo>
                <a:lnTo>
                  <a:pt x="24320" y="23750"/>
                </a:lnTo>
                <a:lnTo>
                  <a:pt x="24250" y="23860"/>
                </a:lnTo>
                <a:lnTo>
                  <a:pt x="24170" y="23960"/>
                </a:lnTo>
                <a:lnTo>
                  <a:pt x="24070" y="24010"/>
                </a:lnTo>
                <a:lnTo>
                  <a:pt x="23970" y="23990"/>
                </a:lnTo>
                <a:lnTo>
                  <a:pt x="23770" y="23880"/>
                </a:lnTo>
                <a:lnTo>
                  <a:pt x="23670" y="23850"/>
                </a:lnTo>
                <a:lnTo>
                  <a:pt x="23570" y="23850"/>
                </a:lnTo>
                <a:lnTo>
                  <a:pt x="23470" y="23850"/>
                </a:lnTo>
                <a:lnTo>
                  <a:pt x="23380" y="23880"/>
                </a:lnTo>
                <a:lnTo>
                  <a:pt x="23310" y="23930"/>
                </a:lnTo>
                <a:lnTo>
                  <a:pt x="23250" y="24010"/>
                </a:lnTo>
                <a:lnTo>
                  <a:pt x="23200" y="24130"/>
                </a:lnTo>
                <a:lnTo>
                  <a:pt x="23160" y="24250"/>
                </a:lnTo>
                <a:lnTo>
                  <a:pt x="23150" y="2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iu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390" y="28660"/>
                </a:moveTo>
                <a:lnTo>
                  <a:pt x="29270" y="28790"/>
                </a:lnTo>
                <a:lnTo>
                  <a:pt x="29230" y="28850"/>
                </a:lnTo>
                <a:lnTo>
                  <a:pt x="29210" y="28970"/>
                </a:lnTo>
                <a:lnTo>
                  <a:pt x="29190" y="29050"/>
                </a:lnTo>
                <a:lnTo>
                  <a:pt x="29140" y="29060"/>
                </a:lnTo>
                <a:lnTo>
                  <a:pt x="29080" y="29070"/>
                </a:lnTo>
                <a:lnTo>
                  <a:pt x="29020" y="29120"/>
                </a:lnTo>
                <a:lnTo>
                  <a:pt x="28940" y="29310"/>
                </a:lnTo>
                <a:lnTo>
                  <a:pt x="28890" y="29380"/>
                </a:lnTo>
                <a:lnTo>
                  <a:pt x="28810" y="29460"/>
                </a:lnTo>
                <a:lnTo>
                  <a:pt x="28680" y="29590"/>
                </a:lnTo>
                <a:lnTo>
                  <a:pt x="28640" y="29680"/>
                </a:lnTo>
                <a:lnTo>
                  <a:pt x="28630" y="29740"/>
                </a:lnTo>
                <a:lnTo>
                  <a:pt x="28750" y="30030"/>
                </a:lnTo>
                <a:lnTo>
                  <a:pt x="28760" y="30090"/>
                </a:lnTo>
                <a:lnTo>
                  <a:pt x="28760" y="30170"/>
                </a:lnTo>
                <a:lnTo>
                  <a:pt x="28750" y="30290"/>
                </a:lnTo>
                <a:lnTo>
                  <a:pt x="28770" y="30360"/>
                </a:lnTo>
                <a:lnTo>
                  <a:pt x="28800" y="30400"/>
                </a:lnTo>
                <a:lnTo>
                  <a:pt x="28850" y="30430"/>
                </a:lnTo>
                <a:lnTo>
                  <a:pt x="28890" y="30460"/>
                </a:lnTo>
                <a:lnTo>
                  <a:pt x="28930" y="30510"/>
                </a:lnTo>
                <a:lnTo>
                  <a:pt x="28970" y="31190"/>
                </a:lnTo>
                <a:lnTo>
                  <a:pt x="28950" y="31290"/>
                </a:lnTo>
                <a:lnTo>
                  <a:pt x="28880" y="31290"/>
                </a:lnTo>
                <a:lnTo>
                  <a:pt x="28830" y="31270"/>
                </a:lnTo>
                <a:lnTo>
                  <a:pt x="28780" y="31260"/>
                </a:lnTo>
                <a:lnTo>
                  <a:pt x="28690" y="31250"/>
                </a:lnTo>
                <a:lnTo>
                  <a:pt x="28650" y="31270"/>
                </a:lnTo>
                <a:lnTo>
                  <a:pt x="28620" y="31280"/>
                </a:lnTo>
                <a:lnTo>
                  <a:pt x="28550" y="31440"/>
                </a:lnTo>
                <a:lnTo>
                  <a:pt x="28540" y="31480"/>
                </a:lnTo>
                <a:lnTo>
                  <a:pt x="28540" y="31500"/>
                </a:lnTo>
                <a:lnTo>
                  <a:pt x="28540" y="31530"/>
                </a:lnTo>
                <a:lnTo>
                  <a:pt x="28550" y="31580"/>
                </a:lnTo>
                <a:lnTo>
                  <a:pt x="28580" y="31650"/>
                </a:lnTo>
                <a:lnTo>
                  <a:pt x="28590" y="31680"/>
                </a:lnTo>
                <a:lnTo>
                  <a:pt x="28590" y="31710"/>
                </a:lnTo>
                <a:lnTo>
                  <a:pt x="28590" y="31800"/>
                </a:lnTo>
                <a:lnTo>
                  <a:pt x="28560" y="32080"/>
                </a:lnTo>
                <a:lnTo>
                  <a:pt x="28480" y="32400"/>
                </a:lnTo>
                <a:lnTo>
                  <a:pt x="28490" y="32480"/>
                </a:lnTo>
                <a:lnTo>
                  <a:pt x="28500" y="32540"/>
                </a:lnTo>
                <a:lnTo>
                  <a:pt x="28570" y="32680"/>
                </a:lnTo>
                <a:lnTo>
                  <a:pt x="28580" y="32730"/>
                </a:lnTo>
                <a:lnTo>
                  <a:pt x="28580" y="32850"/>
                </a:lnTo>
                <a:lnTo>
                  <a:pt x="28600" y="32900"/>
                </a:lnTo>
                <a:lnTo>
                  <a:pt x="28620" y="32940"/>
                </a:lnTo>
                <a:lnTo>
                  <a:pt x="28630" y="32960"/>
                </a:lnTo>
                <a:lnTo>
                  <a:pt x="28690" y="33010"/>
                </a:lnTo>
                <a:lnTo>
                  <a:pt x="28750" y="33080"/>
                </a:lnTo>
                <a:lnTo>
                  <a:pt x="28800" y="33280"/>
                </a:lnTo>
                <a:lnTo>
                  <a:pt x="28750" y="33350"/>
                </a:lnTo>
                <a:lnTo>
                  <a:pt x="28700" y="33370"/>
                </a:lnTo>
                <a:lnTo>
                  <a:pt x="28650" y="33410"/>
                </a:lnTo>
                <a:lnTo>
                  <a:pt x="28590" y="33450"/>
                </a:lnTo>
                <a:lnTo>
                  <a:pt x="28420" y="33630"/>
                </a:lnTo>
                <a:lnTo>
                  <a:pt x="28330" y="33680"/>
                </a:lnTo>
                <a:lnTo>
                  <a:pt x="28240" y="33530"/>
                </a:lnTo>
                <a:lnTo>
                  <a:pt x="28200" y="33500"/>
                </a:lnTo>
                <a:lnTo>
                  <a:pt x="28150" y="33470"/>
                </a:lnTo>
                <a:lnTo>
                  <a:pt x="27950" y="33410"/>
                </a:lnTo>
                <a:lnTo>
                  <a:pt x="27890" y="33400"/>
                </a:lnTo>
                <a:lnTo>
                  <a:pt x="27830" y="33410"/>
                </a:lnTo>
                <a:lnTo>
                  <a:pt x="27730" y="33440"/>
                </a:lnTo>
                <a:lnTo>
                  <a:pt x="27620" y="33450"/>
                </a:lnTo>
                <a:lnTo>
                  <a:pt x="27570" y="33450"/>
                </a:lnTo>
                <a:lnTo>
                  <a:pt x="27470" y="33440"/>
                </a:lnTo>
                <a:lnTo>
                  <a:pt x="27420" y="33410"/>
                </a:lnTo>
                <a:lnTo>
                  <a:pt x="27380" y="33370"/>
                </a:lnTo>
                <a:lnTo>
                  <a:pt x="27320" y="33240"/>
                </a:lnTo>
                <a:lnTo>
                  <a:pt x="27290" y="33190"/>
                </a:lnTo>
                <a:lnTo>
                  <a:pt x="27250" y="33130"/>
                </a:lnTo>
                <a:lnTo>
                  <a:pt x="27180" y="33070"/>
                </a:lnTo>
                <a:lnTo>
                  <a:pt x="27120" y="33040"/>
                </a:lnTo>
                <a:lnTo>
                  <a:pt x="27050" y="33020"/>
                </a:lnTo>
                <a:lnTo>
                  <a:pt x="26920" y="33010"/>
                </a:lnTo>
                <a:lnTo>
                  <a:pt x="26840" y="32990"/>
                </a:lnTo>
                <a:lnTo>
                  <a:pt x="26800" y="32960"/>
                </a:lnTo>
                <a:lnTo>
                  <a:pt x="26780" y="32910"/>
                </a:lnTo>
                <a:lnTo>
                  <a:pt x="26770" y="32870"/>
                </a:lnTo>
                <a:lnTo>
                  <a:pt x="26770" y="32840"/>
                </a:lnTo>
                <a:lnTo>
                  <a:pt x="26770" y="32810"/>
                </a:lnTo>
                <a:lnTo>
                  <a:pt x="26780" y="32760"/>
                </a:lnTo>
                <a:lnTo>
                  <a:pt x="26830" y="32670"/>
                </a:lnTo>
                <a:lnTo>
                  <a:pt x="26850" y="32630"/>
                </a:lnTo>
                <a:lnTo>
                  <a:pt x="26880" y="32590"/>
                </a:lnTo>
                <a:lnTo>
                  <a:pt x="26890" y="32540"/>
                </a:lnTo>
                <a:lnTo>
                  <a:pt x="26870" y="32490"/>
                </a:lnTo>
                <a:lnTo>
                  <a:pt x="26840" y="32430"/>
                </a:lnTo>
                <a:lnTo>
                  <a:pt x="26770" y="32350"/>
                </a:lnTo>
                <a:lnTo>
                  <a:pt x="26740" y="32310"/>
                </a:lnTo>
                <a:lnTo>
                  <a:pt x="26710" y="32260"/>
                </a:lnTo>
                <a:lnTo>
                  <a:pt x="26690" y="32190"/>
                </a:lnTo>
                <a:lnTo>
                  <a:pt x="26610" y="32090"/>
                </a:lnTo>
                <a:lnTo>
                  <a:pt x="26560" y="32030"/>
                </a:lnTo>
                <a:lnTo>
                  <a:pt x="26260" y="31800"/>
                </a:lnTo>
                <a:lnTo>
                  <a:pt x="26050" y="31600"/>
                </a:lnTo>
                <a:lnTo>
                  <a:pt x="25920" y="31520"/>
                </a:lnTo>
                <a:lnTo>
                  <a:pt x="25900" y="31520"/>
                </a:lnTo>
                <a:lnTo>
                  <a:pt x="25870" y="31540"/>
                </a:lnTo>
                <a:lnTo>
                  <a:pt x="25850" y="31650"/>
                </a:lnTo>
                <a:lnTo>
                  <a:pt x="25930" y="32130"/>
                </a:lnTo>
                <a:lnTo>
                  <a:pt x="25950" y="32640"/>
                </a:lnTo>
                <a:lnTo>
                  <a:pt x="25930" y="32780"/>
                </a:lnTo>
                <a:lnTo>
                  <a:pt x="25900" y="32860"/>
                </a:lnTo>
                <a:lnTo>
                  <a:pt x="25860" y="32900"/>
                </a:lnTo>
                <a:lnTo>
                  <a:pt x="25680" y="33020"/>
                </a:lnTo>
                <a:lnTo>
                  <a:pt x="24170" y="33450"/>
                </a:lnTo>
                <a:lnTo>
                  <a:pt x="24110" y="33490"/>
                </a:lnTo>
                <a:lnTo>
                  <a:pt x="24050" y="33530"/>
                </a:lnTo>
                <a:lnTo>
                  <a:pt x="23460" y="34220"/>
                </a:lnTo>
                <a:lnTo>
                  <a:pt x="23380" y="34350"/>
                </a:lnTo>
                <a:lnTo>
                  <a:pt x="23350" y="34420"/>
                </a:lnTo>
                <a:lnTo>
                  <a:pt x="23290" y="34610"/>
                </a:lnTo>
                <a:lnTo>
                  <a:pt x="23270" y="34670"/>
                </a:lnTo>
                <a:lnTo>
                  <a:pt x="22850" y="35300"/>
                </a:lnTo>
                <a:lnTo>
                  <a:pt x="22690" y="35500"/>
                </a:lnTo>
                <a:lnTo>
                  <a:pt x="22580" y="35590"/>
                </a:lnTo>
                <a:lnTo>
                  <a:pt x="22100" y="35350"/>
                </a:lnTo>
                <a:lnTo>
                  <a:pt x="21800" y="35210"/>
                </a:lnTo>
                <a:lnTo>
                  <a:pt x="21490" y="34910"/>
                </a:lnTo>
                <a:lnTo>
                  <a:pt x="21140" y="34660"/>
                </a:lnTo>
                <a:lnTo>
                  <a:pt x="20710" y="34420"/>
                </a:lnTo>
                <a:lnTo>
                  <a:pt x="20280" y="34090"/>
                </a:lnTo>
                <a:lnTo>
                  <a:pt x="20140" y="33910"/>
                </a:lnTo>
                <a:lnTo>
                  <a:pt x="20040" y="33620"/>
                </a:lnTo>
                <a:lnTo>
                  <a:pt x="20050" y="33420"/>
                </a:lnTo>
                <a:lnTo>
                  <a:pt x="20050" y="33210"/>
                </a:lnTo>
                <a:lnTo>
                  <a:pt x="20040" y="33160"/>
                </a:lnTo>
                <a:lnTo>
                  <a:pt x="20140" y="33080"/>
                </a:lnTo>
                <a:lnTo>
                  <a:pt x="20170" y="32980"/>
                </a:lnTo>
                <a:lnTo>
                  <a:pt x="20190" y="32950"/>
                </a:lnTo>
                <a:lnTo>
                  <a:pt x="20300" y="32940"/>
                </a:lnTo>
                <a:lnTo>
                  <a:pt x="20360" y="32830"/>
                </a:lnTo>
                <a:lnTo>
                  <a:pt x="20360" y="32750"/>
                </a:lnTo>
                <a:lnTo>
                  <a:pt x="20410" y="32690"/>
                </a:lnTo>
                <a:lnTo>
                  <a:pt x="20490" y="32700"/>
                </a:lnTo>
                <a:lnTo>
                  <a:pt x="20590" y="32840"/>
                </a:lnTo>
                <a:lnTo>
                  <a:pt x="20730" y="32910"/>
                </a:lnTo>
                <a:lnTo>
                  <a:pt x="20910" y="32980"/>
                </a:lnTo>
                <a:lnTo>
                  <a:pt x="21070" y="33000"/>
                </a:lnTo>
                <a:lnTo>
                  <a:pt x="21250" y="32830"/>
                </a:lnTo>
                <a:lnTo>
                  <a:pt x="21440" y="32480"/>
                </a:lnTo>
                <a:lnTo>
                  <a:pt x="21480" y="32020"/>
                </a:lnTo>
                <a:lnTo>
                  <a:pt x="21350" y="31650"/>
                </a:lnTo>
                <a:lnTo>
                  <a:pt x="21110" y="31110"/>
                </a:lnTo>
                <a:lnTo>
                  <a:pt x="20960" y="30940"/>
                </a:lnTo>
                <a:lnTo>
                  <a:pt x="20510" y="30500"/>
                </a:lnTo>
                <a:lnTo>
                  <a:pt x="20420" y="30400"/>
                </a:lnTo>
                <a:lnTo>
                  <a:pt x="20310" y="30370"/>
                </a:lnTo>
                <a:lnTo>
                  <a:pt x="20250" y="30390"/>
                </a:lnTo>
                <a:lnTo>
                  <a:pt x="20130" y="30300"/>
                </a:lnTo>
                <a:lnTo>
                  <a:pt x="20030" y="30140"/>
                </a:lnTo>
                <a:lnTo>
                  <a:pt x="19910" y="30000"/>
                </a:lnTo>
                <a:lnTo>
                  <a:pt x="19810" y="29850"/>
                </a:lnTo>
                <a:lnTo>
                  <a:pt x="19830" y="29800"/>
                </a:lnTo>
                <a:lnTo>
                  <a:pt x="19860" y="29760"/>
                </a:lnTo>
                <a:lnTo>
                  <a:pt x="19930" y="29740"/>
                </a:lnTo>
                <a:lnTo>
                  <a:pt x="19960" y="29640"/>
                </a:lnTo>
                <a:lnTo>
                  <a:pt x="19950" y="29580"/>
                </a:lnTo>
                <a:lnTo>
                  <a:pt x="19910" y="29530"/>
                </a:lnTo>
                <a:lnTo>
                  <a:pt x="19910" y="29470"/>
                </a:lnTo>
                <a:lnTo>
                  <a:pt x="19980" y="29450"/>
                </a:lnTo>
                <a:lnTo>
                  <a:pt x="19960" y="29370"/>
                </a:lnTo>
                <a:lnTo>
                  <a:pt x="19940" y="29260"/>
                </a:lnTo>
                <a:lnTo>
                  <a:pt x="19980" y="29190"/>
                </a:lnTo>
                <a:lnTo>
                  <a:pt x="20060" y="29200"/>
                </a:lnTo>
                <a:lnTo>
                  <a:pt x="20140" y="29150"/>
                </a:lnTo>
                <a:lnTo>
                  <a:pt x="20230" y="29230"/>
                </a:lnTo>
                <a:lnTo>
                  <a:pt x="20370" y="29220"/>
                </a:lnTo>
                <a:lnTo>
                  <a:pt x="20450" y="29110"/>
                </a:lnTo>
                <a:lnTo>
                  <a:pt x="20470" y="28940"/>
                </a:lnTo>
                <a:lnTo>
                  <a:pt x="20360" y="28710"/>
                </a:lnTo>
                <a:lnTo>
                  <a:pt x="20200" y="28540"/>
                </a:lnTo>
                <a:lnTo>
                  <a:pt x="20050" y="28430"/>
                </a:lnTo>
                <a:lnTo>
                  <a:pt x="19930" y="28250"/>
                </a:lnTo>
                <a:lnTo>
                  <a:pt x="19850" y="28110"/>
                </a:lnTo>
                <a:lnTo>
                  <a:pt x="19680" y="27890"/>
                </a:lnTo>
                <a:lnTo>
                  <a:pt x="19290" y="27470"/>
                </a:lnTo>
                <a:lnTo>
                  <a:pt x="19130" y="27260"/>
                </a:lnTo>
                <a:lnTo>
                  <a:pt x="19150" y="27190"/>
                </a:lnTo>
                <a:lnTo>
                  <a:pt x="19210" y="27160"/>
                </a:lnTo>
                <a:lnTo>
                  <a:pt x="19290" y="27090"/>
                </a:lnTo>
                <a:lnTo>
                  <a:pt x="19270" y="26990"/>
                </a:lnTo>
                <a:lnTo>
                  <a:pt x="19230" y="26880"/>
                </a:lnTo>
                <a:lnTo>
                  <a:pt x="19270" y="26630"/>
                </a:lnTo>
                <a:lnTo>
                  <a:pt x="19270" y="26550"/>
                </a:lnTo>
                <a:lnTo>
                  <a:pt x="19250" y="26460"/>
                </a:lnTo>
                <a:lnTo>
                  <a:pt x="19200" y="26360"/>
                </a:lnTo>
                <a:lnTo>
                  <a:pt x="19170" y="26270"/>
                </a:lnTo>
                <a:lnTo>
                  <a:pt x="19190" y="26200"/>
                </a:lnTo>
                <a:lnTo>
                  <a:pt x="19240" y="26150"/>
                </a:lnTo>
                <a:lnTo>
                  <a:pt x="19280" y="26130"/>
                </a:lnTo>
                <a:lnTo>
                  <a:pt x="19300" y="26100"/>
                </a:lnTo>
                <a:lnTo>
                  <a:pt x="19340" y="26040"/>
                </a:lnTo>
                <a:lnTo>
                  <a:pt x="19410" y="25880"/>
                </a:lnTo>
                <a:lnTo>
                  <a:pt x="19410" y="25770"/>
                </a:lnTo>
                <a:lnTo>
                  <a:pt x="19340" y="25490"/>
                </a:lnTo>
                <a:lnTo>
                  <a:pt x="19360" y="25400"/>
                </a:lnTo>
                <a:lnTo>
                  <a:pt x="19420" y="25280"/>
                </a:lnTo>
                <a:lnTo>
                  <a:pt x="19490" y="25170"/>
                </a:lnTo>
                <a:lnTo>
                  <a:pt x="19540" y="25110"/>
                </a:lnTo>
                <a:lnTo>
                  <a:pt x="19970" y="24820"/>
                </a:lnTo>
                <a:lnTo>
                  <a:pt x="20080" y="24700"/>
                </a:lnTo>
                <a:lnTo>
                  <a:pt x="20170" y="24540"/>
                </a:lnTo>
                <a:lnTo>
                  <a:pt x="20240" y="24460"/>
                </a:lnTo>
                <a:lnTo>
                  <a:pt x="20330" y="24430"/>
                </a:lnTo>
                <a:lnTo>
                  <a:pt x="20420" y="24410"/>
                </a:lnTo>
                <a:lnTo>
                  <a:pt x="20470" y="24360"/>
                </a:lnTo>
                <a:lnTo>
                  <a:pt x="20480" y="24350"/>
                </a:lnTo>
                <a:lnTo>
                  <a:pt x="20800" y="24650"/>
                </a:lnTo>
                <a:lnTo>
                  <a:pt x="20890" y="24700"/>
                </a:lnTo>
                <a:lnTo>
                  <a:pt x="21130" y="24770"/>
                </a:lnTo>
                <a:lnTo>
                  <a:pt x="21520" y="24740"/>
                </a:lnTo>
                <a:lnTo>
                  <a:pt x="21660" y="24750"/>
                </a:lnTo>
                <a:lnTo>
                  <a:pt x="21820" y="24790"/>
                </a:lnTo>
                <a:lnTo>
                  <a:pt x="22290" y="24970"/>
                </a:lnTo>
                <a:lnTo>
                  <a:pt x="22350" y="24970"/>
                </a:lnTo>
                <a:lnTo>
                  <a:pt x="22370" y="24970"/>
                </a:lnTo>
                <a:lnTo>
                  <a:pt x="22410" y="24950"/>
                </a:lnTo>
                <a:lnTo>
                  <a:pt x="22450" y="24920"/>
                </a:lnTo>
                <a:lnTo>
                  <a:pt x="22540" y="24800"/>
                </a:lnTo>
                <a:lnTo>
                  <a:pt x="23150" y="24260"/>
                </a:lnTo>
                <a:lnTo>
                  <a:pt x="23150" y="24350"/>
                </a:lnTo>
                <a:lnTo>
                  <a:pt x="23170" y="24410"/>
                </a:lnTo>
                <a:lnTo>
                  <a:pt x="23250" y="24520"/>
                </a:lnTo>
                <a:lnTo>
                  <a:pt x="23280" y="24580"/>
                </a:lnTo>
                <a:lnTo>
                  <a:pt x="23280" y="24630"/>
                </a:lnTo>
                <a:lnTo>
                  <a:pt x="23260" y="24720"/>
                </a:lnTo>
                <a:lnTo>
                  <a:pt x="23260" y="24760"/>
                </a:lnTo>
                <a:lnTo>
                  <a:pt x="23360" y="24980"/>
                </a:lnTo>
                <a:lnTo>
                  <a:pt x="23530" y="25000"/>
                </a:lnTo>
                <a:lnTo>
                  <a:pt x="23740" y="24940"/>
                </a:lnTo>
                <a:lnTo>
                  <a:pt x="23970" y="24910"/>
                </a:lnTo>
                <a:lnTo>
                  <a:pt x="23920" y="25020"/>
                </a:lnTo>
                <a:lnTo>
                  <a:pt x="23270" y="25880"/>
                </a:lnTo>
                <a:lnTo>
                  <a:pt x="23250" y="25960"/>
                </a:lnTo>
                <a:lnTo>
                  <a:pt x="23300" y="26060"/>
                </a:lnTo>
                <a:lnTo>
                  <a:pt x="23360" y="26120"/>
                </a:lnTo>
                <a:lnTo>
                  <a:pt x="23580" y="26250"/>
                </a:lnTo>
                <a:lnTo>
                  <a:pt x="23660" y="26270"/>
                </a:lnTo>
                <a:lnTo>
                  <a:pt x="23750" y="26270"/>
                </a:lnTo>
                <a:lnTo>
                  <a:pt x="23790" y="26270"/>
                </a:lnTo>
                <a:lnTo>
                  <a:pt x="23830" y="26230"/>
                </a:lnTo>
                <a:lnTo>
                  <a:pt x="24030" y="26120"/>
                </a:lnTo>
                <a:lnTo>
                  <a:pt x="24410" y="25830"/>
                </a:lnTo>
                <a:lnTo>
                  <a:pt x="24490" y="25750"/>
                </a:lnTo>
                <a:lnTo>
                  <a:pt x="24520" y="25670"/>
                </a:lnTo>
                <a:lnTo>
                  <a:pt x="24570" y="25500"/>
                </a:lnTo>
                <a:lnTo>
                  <a:pt x="24610" y="25430"/>
                </a:lnTo>
                <a:lnTo>
                  <a:pt x="24650" y="25400"/>
                </a:lnTo>
                <a:lnTo>
                  <a:pt x="24700" y="25370"/>
                </a:lnTo>
                <a:lnTo>
                  <a:pt x="24760" y="25350"/>
                </a:lnTo>
                <a:lnTo>
                  <a:pt x="24960" y="25330"/>
                </a:lnTo>
                <a:lnTo>
                  <a:pt x="24970" y="25320"/>
                </a:lnTo>
                <a:lnTo>
                  <a:pt x="25000" y="25380"/>
                </a:lnTo>
                <a:lnTo>
                  <a:pt x="25080" y="25400"/>
                </a:lnTo>
                <a:lnTo>
                  <a:pt x="25180" y="25420"/>
                </a:lnTo>
                <a:lnTo>
                  <a:pt x="25270" y="25450"/>
                </a:lnTo>
                <a:lnTo>
                  <a:pt x="25350" y="25530"/>
                </a:lnTo>
                <a:lnTo>
                  <a:pt x="25510" y="25700"/>
                </a:lnTo>
                <a:lnTo>
                  <a:pt x="25610" y="25770"/>
                </a:lnTo>
                <a:lnTo>
                  <a:pt x="25740" y="25840"/>
                </a:lnTo>
                <a:lnTo>
                  <a:pt x="25870" y="25850"/>
                </a:lnTo>
                <a:lnTo>
                  <a:pt x="25990" y="25860"/>
                </a:lnTo>
                <a:lnTo>
                  <a:pt x="26120" y="25890"/>
                </a:lnTo>
                <a:lnTo>
                  <a:pt x="26250" y="26000"/>
                </a:lnTo>
                <a:lnTo>
                  <a:pt x="26350" y="26160"/>
                </a:lnTo>
                <a:lnTo>
                  <a:pt x="26470" y="26280"/>
                </a:lnTo>
                <a:lnTo>
                  <a:pt x="26650" y="26310"/>
                </a:lnTo>
                <a:lnTo>
                  <a:pt x="26980" y="26210"/>
                </a:lnTo>
                <a:lnTo>
                  <a:pt x="27150" y="26110"/>
                </a:lnTo>
                <a:lnTo>
                  <a:pt x="27320" y="26090"/>
                </a:lnTo>
                <a:lnTo>
                  <a:pt x="27460" y="26150"/>
                </a:lnTo>
                <a:lnTo>
                  <a:pt x="27700" y="26400"/>
                </a:lnTo>
                <a:lnTo>
                  <a:pt x="27740" y="26410"/>
                </a:lnTo>
                <a:lnTo>
                  <a:pt x="27810" y="26470"/>
                </a:lnTo>
                <a:lnTo>
                  <a:pt x="27840" y="26480"/>
                </a:lnTo>
                <a:lnTo>
                  <a:pt x="27960" y="26480"/>
                </a:lnTo>
                <a:lnTo>
                  <a:pt x="28060" y="26540"/>
                </a:lnTo>
                <a:lnTo>
                  <a:pt x="28090" y="26590"/>
                </a:lnTo>
                <a:lnTo>
                  <a:pt x="28070" y="26660"/>
                </a:lnTo>
                <a:lnTo>
                  <a:pt x="27960" y="26860"/>
                </a:lnTo>
                <a:lnTo>
                  <a:pt x="27960" y="26960"/>
                </a:lnTo>
                <a:lnTo>
                  <a:pt x="28100" y="27170"/>
                </a:lnTo>
                <a:lnTo>
                  <a:pt x="28160" y="27460"/>
                </a:lnTo>
                <a:lnTo>
                  <a:pt x="28280" y="27700"/>
                </a:lnTo>
                <a:lnTo>
                  <a:pt x="28290" y="27710"/>
                </a:lnTo>
                <a:lnTo>
                  <a:pt x="28300" y="27800"/>
                </a:lnTo>
                <a:lnTo>
                  <a:pt x="28340" y="27900"/>
                </a:lnTo>
                <a:lnTo>
                  <a:pt x="28420" y="27970"/>
                </a:lnTo>
                <a:lnTo>
                  <a:pt x="28520" y="28020"/>
                </a:lnTo>
                <a:lnTo>
                  <a:pt x="28610" y="28090"/>
                </a:lnTo>
                <a:lnTo>
                  <a:pt x="28630" y="28130"/>
                </a:lnTo>
                <a:lnTo>
                  <a:pt x="28660" y="28230"/>
                </a:lnTo>
                <a:lnTo>
                  <a:pt x="28690" y="28270"/>
                </a:lnTo>
                <a:lnTo>
                  <a:pt x="28730" y="28300"/>
                </a:lnTo>
                <a:lnTo>
                  <a:pt x="28830" y="28340"/>
                </a:lnTo>
                <a:lnTo>
                  <a:pt x="28870" y="28360"/>
                </a:lnTo>
                <a:lnTo>
                  <a:pt x="28930" y="28460"/>
                </a:lnTo>
                <a:lnTo>
                  <a:pt x="28990" y="28560"/>
                </a:lnTo>
                <a:lnTo>
                  <a:pt x="29050" y="28640"/>
                </a:lnTo>
                <a:lnTo>
                  <a:pt x="29170" y="28670"/>
                </a:lnTo>
                <a:lnTo>
                  <a:pt x="29390" y="28660"/>
                </a:lnTo>
                <a:close/>
                <a:moveTo>
                  <a:pt x="21540" y="35610"/>
                </a:moveTo>
                <a:lnTo>
                  <a:pt x="21510" y="35640"/>
                </a:lnTo>
                <a:lnTo>
                  <a:pt x="21480" y="35730"/>
                </a:lnTo>
                <a:lnTo>
                  <a:pt x="21510" y="35790"/>
                </a:lnTo>
                <a:lnTo>
                  <a:pt x="21550" y="35840"/>
                </a:lnTo>
                <a:lnTo>
                  <a:pt x="21550" y="35900"/>
                </a:lnTo>
                <a:lnTo>
                  <a:pt x="21550" y="35980"/>
                </a:lnTo>
                <a:lnTo>
                  <a:pt x="21560" y="36070"/>
                </a:lnTo>
                <a:lnTo>
                  <a:pt x="21500" y="36080"/>
                </a:lnTo>
                <a:lnTo>
                  <a:pt x="21440" y="36070"/>
                </a:lnTo>
                <a:lnTo>
                  <a:pt x="21420" y="36030"/>
                </a:lnTo>
                <a:lnTo>
                  <a:pt x="21440" y="35980"/>
                </a:lnTo>
                <a:lnTo>
                  <a:pt x="21420" y="35900"/>
                </a:lnTo>
                <a:lnTo>
                  <a:pt x="21380" y="35860"/>
                </a:lnTo>
                <a:lnTo>
                  <a:pt x="21420" y="35820"/>
                </a:lnTo>
                <a:lnTo>
                  <a:pt x="21430" y="35750"/>
                </a:lnTo>
                <a:lnTo>
                  <a:pt x="21490" y="35580"/>
                </a:lnTo>
                <a:lnTo>
                  <a:pt x="21540" y="3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Ucaya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40" y="53230"/>
                </a:moveTo>
                <a:lnTo>
                  <a:pt x="71330" y="53230"/>
                </a:lnTo>
                <a:lnTo>
                  <a:pt x="70690" y="53710"/>
                </a:lnTo>
                <a:lnTo>
                  <a:pt x="70530" y="53860"/>
                </a:lnTo>
                <a:lnTo>
                  <a:pt x="70460" y="53950"/>
                </a:lnTo>
                <a:lnTo>
                  <a:pt x="70390" y="54170"/>
                </a:lnTo>
                <a:lnTo>
                  <a:pt x="70370" y="54290"/>
                </a:lnTo>
                <a:lnTo>
                  <a:pt x="70320" y="54970"/>
                </a:lnTo>
                <a:lnTo>
                  <a:pt x="70280" y="55140"/>
                </a:lnTo>
                <a:lnTo>
                  <a:pt x="70220" y="55300"/>
                </a:lnTo>
                <a:lnTo>
                  <a:pt x="70070" y="55540"/>
                </a:lnTo>
                <a:lnTo>
                  <a:pt x="69600" y="56100"/>
                </a:lnTo>
                <a:lnTo>
                  <a:pt x="69480" y="56190"/>
                </a:lnTo>
                <a:lnTo>
                  <a:pt x="69400" y="56240"/>
                </a:lnTo>
                <a:lnTo>
                  <a:pt x="69100" y="56490"/>
                </a:lnTo>
                <a:lnTo>
                  <a:pt x="68840" y="56650"/>
                </a:lnTo>
                <a:lnTo>
                  <a:pt x="68570" y="56880"/>
                </a:lnTo>
                <a:lnTo>
                  <a:pt x="68370" y="57000"/>
                </a:lnTo>
                <a:lnTo>
                  <a:pt x="68280" y="57040"/>
                </a:lnTo>
                <a:lnTo>
                  <a:pt x="67860" y="57170"/>
                </a:lnTo>
                <a:lnTo>
                  <a:pt x="65690" y="58290"/>
                </a:lnTo>
                <a:lnTo>
                  <a:pt x="65640" y="58310"/>
                </a:lnTo>
                <a:lnTo>
                  <a:pt x="65530" y="58330"/>
                </a:lnTo>
                <a:lnTo>
                  <a:pt x="64850" y="58360"/>
                </a:lnTo>
                <a:lnTo>
                  <a:pt x="64730" y="58330"/>
                </a:lnTo>
                <a:lnTo>
                  <a:pt x="64690" y="58310"/>
                </a:lnTo>
                <a:lnTo>
                  <a:pt x="64490" y="58160"/>
                </a:lnTo>
                <a:lnTo>
                  <a:pt x="64400" y="58120"/>
                </a:lnTo>
                <a:lnTo>
                  <a:pt x="64300" y="58090"/>
                </a:lnTo>
                <a:lnTo>
                  <a:pt x="64120" y="58080"/>
                </a:lnTo>
                <a:lnTo>
                  <a:pt x="64030" y="58120"/>
                </a:lnTo>
                <a:lnTo>
                  <a:pt x="63980" y="58170"/>
                </a:lnTo>
                <a:lnTo>
                  <a:pt x="63980" y="58220"/>
                </a:lnTo>
                <a:lnTo>
                  <a:pt x="63980" y="58270"/>
                </a:lnTo>
                <a:lnTo>
                  <a:pt x="64250" y="58610"/>
                </a:lnTo>
                <a:lnTo>
                  <a:pt x="64290" y="58690"/>
                </a:lnTo>
                <a:lnTo>
                  <a:pt x="64290" y="58760"/>
                </a:lnTo>
                <a:lnTo>
                  <a:pt x="64270" y="58830"/>
                </a:lnTo>
                <a:lnTo>
                  <a:pt x="63910" y="59480"/>
                </a:lnTo>
                <a:lnTo>
                  <a:pt x="63860" y="59600"/>
                </a:lnTo>
                <a:lnTo>
                  <a:pt x="63830" y="59710"/>
                </a:lnTo>
                <a:lnTo>
                  <a:pt x="63810" y="59850"/>
                </a:lnTo>
                <a:lnTo>
                  <a:pt x="63810" y="59970"/>
                </a:lnTo>
                <a:lnTo>
                  <a:pt x="63730" y="59940"/>
                </a:lnTo>
                <a:lnTo>
                  <a:pt x="63680" y="59930"/>
                </a:lnTo>
                <a:lnTo>
                  <a:pt x="63620" y="59930"/>
                </a:lnTo>
                <a:lnTo>
                  <a:pt x="63490" y="59970"/>
                </a:lnTo>
                <a:lnTo>
                  <a:pt x="63440" y="59970"/>
                </a:lnTo>
                <a:lnTo>
                  <a:pt x="63380" y="59940"/>
                </a:lnTo>
                <a:lnTo>
                  <a:pt x="63290" y="59880"/>
                </a:lnTo>
                <a:lnTo>
                  <a:pt x="63250" y="59870"/>
                </a:lnTo>
                <a:lnTo>
                  <a:pt x="63210" y="59890"/>
                </a:lnTo>
                <a:lnTo>
                  <a:pt x="62870" y="59990"/>
                </a:lnTo>
                <a:lnTo>
                  <a:pt x="62700" y="60060"/>
                </a:lnTo>
                <a:lnTo>
                  <a:pt x="62610" y="60130"/>
                </a:lnTo>
                <a:lnTo>
                  <a:pt x="62420" y="60290"/>
                </a:lnTo>
                <a:lnTo>
                  <a:pt x="62380" y="60320"/>
                </a:lnTo>
                <a:lnTo>
                  <a:pt x="62260" y="60370"/>
                </a:lnTo>
                <a:lnTo>
                  <a:pt x="62210" y="60400"/>
                </a:lnTo>
                <a:lnTo>
                  <a:pt x="62170" y="60430"/>
                </a:lnTo>
                <a:lnTo>
                  <a:pt x="62140" y="60470"/>
                </a:lnTo>
                <a:lnTo>
                  <a:pt x="62090" y="60500"/>
                </a:lnTo>
                <a:lnTo>
                  <a:pt x="62040" y="60520"/>
                </a:lnTo>
                <a:lnTo>
                  <a:pt x="61870" y="60550"/>
                </a:lnTo>
                <a:lnTo>
                  <a:pt x="61660" y="60510"/>
                </a:lnTo>
                <a:lnTo>
                  <a:pt x="61600" y="60480"/>
                </a:lnTo>
                <a:lnTo>
                  <a:pt x="61550" y="60460"/>
                </a:lnTo>
                <a:lnTo>
                  <a:pt x="61430" y="60370"/>
                </a:lnTo>
                <a:lnTo>
                  <a:pt x="61390" y="60350"/>
                </a:lnTo>
                <a:lnTo>
                  <a:pt x="61340" y="60350"/>
                </a:lnTo>
                <a:lnTo>
                  <a:pt x="61290" y="60330"/>
                </a:lnTo>
                <a:lnTo>
                  <a:pt x="61270" y="60280"/>
                </a:lnTo>
                <a:lnTo>
                  <a:pt x="61250" y="60230"/>
                </a:lnTo>
                <a:lnTo>
                  <a:pt x="61230" y="60180"/>
                </a:lnTo>
                <a:lnTo>
                  <a:pt x="61180" y="60160"/>
                </a:lnTo>
                <a:lnTo>
                  <a:pt x="61090" y="60170"/>
                </a:lnTo>
                <a:lnTo>
                  <a:pt x="61040" y="60200"/>
                </a:lnTo>
                <a:lnTo>
                  <a:pt x="60990" y="60230"/>
                </a:lnTo>
                <a:lnTo>
                  <a:pt x="60950" y="60250"/>
                </a:lnTo>
                <a:lnTo>
                  <a:pt x="60890" y="60250"/>
                </a:lnTo>
                <a:lnTo>
                  <a:pt x="60840" y="60240"/>
                </a:lnTo>
                <a:lnTo>
                  <a:pt x="60680" y="60260"/>
                </a:lnTo>
                <a:lnTo>
                  <a:pt x="60610" y="60230"/>
                </a:lnTo>
                <a:lnTo>
                  <a:pt x="60500" y="60130"/>
                </a:lnTo>
                <a:lnTo>
                  <a:pt x="60450" y="60110"/>
                </a:lnTo>
                <a:lnTo>
                  <a:pt x="60260" y="60050"/>
                </a:lnTo>
                <a:lnTo>
                  <a:pt x="60130" y="59950"/>
                </a:lnTo>
                <a:lnTo>
                  <a:pt x="60110" y="59900"/>
                </a:lnTo>
                <a:lnTo>
                  <a:pt x="60100" y="59800"/>
                </a:lnTo>
                <a:lnTo>
                  <a:pt x="60070" y="59760"/>
                </a:lnTo>
                <a:lnTo>
                  <a:pt x="60010" y="59690"/>
                </a:lnTo>
                <a:lnTo>
                  <a:pt x="59980" y="59650"/>
                </a:lnTo>
                <a:lnTo>
                  <a:pt x="59960" y="59600"/>
                </a:lnTo>
                <a:lnTo>
                  <a:pt x="59950" y="59540"/>
                </a:lnTo>
                <a:lnTo>
                  <a:pt x="59930" y="59490"/>
                </a:lnTo>
                <a:lnTo>
                  <a:pt x="59900" y="59440"/>
                </a:lnTo>
                <a:lnTo>
                  <a:pt x="59860" y="59410"/>
                </a:lnTo>
                <a:lnTo>
                  <a:pt x="59800" y="59430"/>
                </a:lnTo>
                <a:lnTo>
                  <a:pt x="59760" y="59460"/>
                </a:lnTo>
                <a:lnTo>
                  <a:pt x="59590" y="59710"/>
                </a:lnTo>
                <a:lnTo>
                  <a:pt x="59550" y="59740"/>
                </a:lnTo>
                <a:lnTo>
                  <a:pt x="59510" y="59770"/>
                </a:lnTo>
                <a:lnTo>
                  <a:pt x="59350" y="59830"/>
                </a:lnTo>
                <a:lnTo>
                  <a:pt x="59160" y="59880"/>
                </a:lnTo>
                <a:lnTo>
                  <a:pt x="58530" y="59970"/>
                </a:lnTo>
                <a:lnTo>
                  <a:pt x="58180" y="59960"/>
                </a:lnTo>
                <a:lnTo>
                  <a:pt x="58050" y="59980"/>
                </a:lnTo>
                <a:lnTo>
                  <a:pt x="57830" y="60060"/>
                </a:lnTo>
                <a:lnTo>
                  <a:pt x="57690" y="60030"/>
                </a:lnTo>
                <a:lnTo>
                  <a:pt x="57590" y="59960"/>
                </a:lnTo>
                <a:lnTo>
                  <a:pt x="57480" y="59830"/>
                </a:lnTo>
                <a:lnTo>
                  <a:pt x="57410" y="59680"/>
                </a:lnTo>
                <a:lnTo>
                  <a:pt x="57310" y="59380"/>
                </a:lnTo>
                <a:lnTo>
                  <a:pt x="57300" y="59320"/>
                </a:lnTo>
                <a:lnTo>
                  <a:pt x="57290" y="59280"/>
                </a:lnTo>
                <a:lnTo>
                  <a:pt x="57400" y="58620"/>
                </a:lnTo>
                <a:lnTo>
                  <a:pt x="57400" y="58440"/>
                </a:lnTo>
                <a:lnTo>
                  <a:pt x="57390" y="58400"/>
                </a:lnTo>
                <a:lnTo>
                  <a:pt x="57230" y="58050"/>
                </a:lnTo>
                <a:lnTo>
                  <a:pt x="57050" y="57750"/>
                </a:lnTo>
                <a:lnTo>
                  <a:pt x="56870" y="57520"/>
                </a:lnTo>
                <a:lnTo>
                  <a:pt x="56800" y="57450"/>
                </a:lnTo>
                <a:lnTo>
                  <a:pt x="56720" y="57390"/>
                </a:lnTo>
                <a:lnTo>
                  <a:pt x="56670" y="57370"/>
                </a:lnTo>
                <a:lnTo>
                  <a:pt x="56620" y="57350"/>
                </a:lnTo>
                <a:lnTo>
                  <a:pt x="56390" y="57300"/>
                </a:lnTo>
                <a:lnTo>
                  <a:pt x="56290" y="57270"/>
                </a:lnTo>
                <a:lnTo>
                  <a:pt x="56180" y="57220"/>
                </a:lnTo>
                <a:lnTo>
                  <a:pt x="56110" y="57210"/>
                </a:lnTo>
                <a:lnTo>
                  <a:pt x="56050" y="57260"/>
                </a:lnTo>
                <a:lnTo>
                  <a:pt x="55860" y="57600"/>
                </a:lnTo>
                <a:lnTo>
                  <a:pt x="55490" y="58120"/>
                </a:lnTo>
                <a:lnTo>
                  <a:pt x="55420" y="58180"/>
                </a:lnTo>
                <a:lnTo>
                  <a:pt x="55360" y="58230"/>
                </a:lnTo>
                <a:lnTo>
                  <a:pt x="55290" y="58270"/>
                </a:lnTo>
                <a:lnTo>
                  <a:pt x="55210" y="58290"/>
                </a:lnTo>
                <a:lnTo>
                  <a:pt x="55070" y="58290"/>
                </a:lnTo>
                <a:lnTo>
                  <a:pt x="54850" y="58260"/>
                </a:lnTo>
                <a:lnTo>
                  <a:pt x="54770" y="58270"/>
                </a:lnTo>
                <a:lnTo>
                  <a:pt x="54700" y="58290"/>
                </a:lnTo>
                <a:lnTo>
                  <a:pt x="54550" y="58320"/>
                </a:lnTo>
                <a:lnTo>
                  <a:pt x="54470" y="58320"/>
                </a:lnTo>
                <a:lnTo>
                  <a:pt x="54400" y="58330"/>
                </a:lnTo>
                <a:lnTo>
                  <a:pt x="54140" y="58400"/>
                </a:lnTo>
                <a:lnTo>
                  <a:pt x="54050" y="58450"/>
                </a:lnTo>
                <a:lnTo>
                  <a:pt x="53970" y="58470"/>
                </a:lnTo>
                <a:lnTo>
                  <a:pt x="53860" y="58480"/>
                </a:lnTo>
                <a:lnTo>
                  <a:pt x="53580" y="58460"/>
                </a:lnTo>
                <a:lnTo>
                  <a:pt x="53490" y="58480"/>
                </a:lnTo>
                <a:lnTo>
                  <a:pt x="53420" y="58510"/>
                </a:lnTo>
                <a:lnTo>
                  <a:pt x="53350" y="58560"/>
                </a:lnTo>
                <a:lnTo>
                  <a:pt x="53250" y="58610"/>
                </a:lnTo>
                <a:lnTo>
                  <a:pt x="53050" y="58660"/>
                </a:lnTo>
                <a:lnTo>
                  <a:pt x="52910" y="58650"/>
                </a:lnTo>
                <a:lnTo>
                  <a:pt x="52820" y="58620"/>
                </a:lnTo>
                <a:lnTo>
                  <a:pt x="52750" y="58570"/>
                </a:lnTo>
                <a:lnTo>
                  <a:pt x="52620" y="58370"/>
                </a:lnTo>
                <a:lnTo>
                  <a:pt x="52590" y="58310"/>
                </a:lnTo>
                <a:lnTo>
                  <a:pt x="52540" y="58130"/>
                </a:lnTo>
                <a:lnTo>
                  <a:pt x="52450" y="57660"/>
                </a:lnTo>
                <a:lnTo>
                  <a:pt x="52660" y="57540"/>
                </a:lnTo>
                <a:lnTo>
                  <a:pt x="52920" y="57320"/>
                </a:lnTo>
                <a:lnTo>
                  <a:pt x="53200" y="57030"/>
                </a:lnTo>
                <a:lnTo>
                  <a:pt x="53300" y="56940"/>
                </a:lnTo>
                <a:lnTo>
                  <a:pt x="53510" y="56730"/>
                </a:lnTo>
                <a:lnTo>
                  <a:pt x="53590" y="56670"/>
                </a:lnTo>
                <a:lnTo>
                  <a:pt x="53810" y="56540"/>
                </a:lnTo>
                <a:lnTo>
                  <a:pt x="54030" y="56470"/>
                </a:lnTo>
                <a:lnTo>
                  <a:pt x="54080" y="56440"/>
                </a:lnTo>
                <a:lnTo>
                  <a:pt x="54110" y="56390"/>
                </a:lnTo>
                <a:lnTo>
                  <a:pt x="54120" y="56330"/>
                </a:lnTo>
                <a:lnTo>
                  <a:pt x="54090" y="56270"/>
                </a:lnTo>
                <a:lnTo>
                  <a:pt x="54040" y="56210"/>
                </a:lnTo>
                <a:lnTo>
                  <a:pt x="53990" y="56160"/>
                </a:lnTo>
                <a:lnTo>
                  <a:pt x="53920" y="56120"/>
                </a:lnTo>
                <a:lnTo>
                  <a:pt x="53570" y="55990"/>
                </a:lnTo>
                <a:lnTo>
                  <a:pt x="53510" y="55960"/>
                </a:lnTo>
                <a:lnTo>
                  <a:pt x="53490" y="55940"/>
                </a:lnTo>
                <a:lnTo>
                  <a:pt x="53480" y="55910"/>
                </a:lnTo>
                <a:lnTo>
                  <a:pt x="53410" y="55680"/>
                </a:lnTo>
                <a:lnTo>
                  <a:pt x="53320" y="55470"/>
                </a:lnTo>
                <a:lnTo>
                  <a:pt x="53280" y="55400"/>
                </a:lnTo>
                <a:lnTo>
                  <a:pt x="53130" y="55010"/>
                </a:lnTo>
                <a:lnTo>
                  <a:pt x="53110" y="54940"/>
                </a:lnTo>
                <a:lnTo>
                  <a:pt x="53110" y="54860"/>
                </a:lnTo>
                <a:lnTo>
                  <a:pt x="53180" y="54140"/>
                </a:lnTo>
                <a:lnTo>
                  <a:pt x="53170" y="54010"/>
                </a:lnTo>
                <a:lnTo>
                  <a:pt x="53110" y="53870"/>
                </a:lnTo>
                <a:lnTo>
                  <a:pt x="52870" y="53450"/>
                </a:lnTo>
                <a:lnTo>
                  <a:pt x="52800" y="53220"/>
                </a:lnTo>
                <a:lnTo>
                  <a:pt x="52790" y="53050"/>
                </a:lnTo>
                <a:lnTo>
                  <a:pt x="52810" y="52860"/>
                </a:lnTo>
                <a:lnTo>
                  <a:pt x="52780" y="52690"/>
                </a:lnTo>
                <a:lnTo>
                  <a:pt x="52590" y="52180"/>
                </a:lnTo>
                <a:lnTo>
                  <a:pt x="52480" y="51940"/>
                </a:lnTo>
                <a:lnTo>
                  <a:pt x="52430" y="51860"/>
                </a:lnTo>
                <a:lnTo>
                  <a:pt x="52310" y="51720"/>
                </a:lnTo>
                <a:lnTo>
                  <a:pt x="51670" y="50770"/>
                </a:lnTo>
                <a:lnTo>
                  <a:pt x="51580" y="50670"/>
                </a:lnTo>
                <a:lnTo>
                  <a:pt x="51510" y="50550"/>
                </a:lnTo>
                <a:lnTo>
                  <a:pt x="51440" y="50360"/>
                </a:lnTo>
                <a:lnTo>
                  <a:pt x="51420" y="50300"/>
                </a:lnTo>
                <a:lnTo>
                  <a:pt x="51420" y="50260"/>
                </a:lnTo>
                <a:lnTo>
                  <a:pt x="51420" y="50220"/>
                </a:lnTo>
                <a:lnTo>
                  <a:pt x="51470" y="50000"/>
                </a:lnTo>
                <a:lnTo>
                  <a:pt x="51610" y="49590"/>
                </a:lnTo>
                <a:lnTo>
                  <a:pt x="51660" y="49360"/>
                </a:lnTo>
                <a:lnTo>
                  <a:pt x="51670" y="49240"/>
                </a:lnTo>
                <a:lnTo>
                  <a:pt x="51670" y="49180"/>
                </a:lnTo>
                <a:lnTo>
                  <a:pt x="51610" y="48960"/>
                </a:lnTo>
                <a:lnTo>
                  <a:pt x="51610" y="48900"/>
                </a:lnTo>
                <a:lnTo>
                  <a:pt x="51620" y="48840"/>
                </a:lnTo>
                <a:lnTo>
                  <a:pt x="51640" y="48790"/>
                </a:lnTo>
                <a:lnTo>
                  <a:pt x="51660" y="48740"/>
                </a:lnTo>
                <a:lnTo>
                  <a:pt x="51740" y="48610"/>
                </a:lnTo>
                <a:lnTo>
                  <a:pt x="51860" y="48340"/>
                </a:lnTo>
                <a:lnTo>
                  <a:pt x="51900" y="48170"/>
                </a:lnTo>
                <a:lnTo>
                  <a:pt x="51920" y="47680"/>
                </a:lnTo>
                <a:lnTo>
                  <a:pt x="51940" y="47630"/>
                </a:lnTo>
                <a:lnTo>
                  <a:pt x="51960" y="47580"/>
                </a:lnTo>
                <a:lnTo>
                  <a:pt x="51990" y="47550"/>
                </a:lnTo>
                <a:lnTo>
                  <a:pt x="52040" y="47520"/>
                </a:lnTo>
                <a:lnTo>
                  <a:pt x="52310" y="47380"/>
                </a:lnTo>
                <a:lnTo>
                  <a:pt x="52400" y="47310"/>
                </a:lnTo>
                <a:lnTo>
                  <a:pt x="52430" y="47260"/>
                </a:lnTo>
                <a:lnTo>
                  <a:pt x="52450" y="47200"/>
                </a:lnTo>
                <a:lnTo>
                  <a:pt x="52450" y="47160"/>
                </a:lnTo>
                <a:lnTo>
                  <a:pt x="52440" y="47100"/>
                </a:lnTo>
                <a:lnTo>
                  <a:pt x="52410" y="47000"/>
                </a:lnTo>
                <a:lnTo>
                  <a:pt x="52380" y="46890"/>
                </a:lnTo>
                <a:lnTo>
                  <a:pt x="52360" y="46850"/>
                </a:lnTo>
                <a:lnTo>
                  <a:pt x="52330" y="46810"/>
                </a:lnTo>
                <a:lnTo>
                  <a:pt x="52300" y="46770"/>
                </a:lnTo>
                <a:lnTo>
                  <a:pt x="52260" y="46740"/>
                </a:lnTo>
                <a:lnTo>
                  <a:pt x="52180" y="46690"/>
                </a:lnTo>
                <a:lnTo>
                  <a:pt x="52130" y="46670"/>
                </a:lnTo>
                <a:lnTo>
                  <a:pt x="52070" y="46660"/>
                </a:lnTo>
                <a:lnTo>
                  <a:pt x="51620" y="46620"/>
                </a:lnTo>
                <a:lnTo>
                  <a:pt x="51510" y="46640"/>
                </a:lnTo>
                <a:lnTo>
                  <a:pt x="51370" y="46680"/>
                </a:lnTo>
                <a:lnTo>
                  <a:pt x="51020" y="46820"/>
                </a:lnTo>
                <a:lnTo>
                  <a:pt x="50940" y="46870"/>
                </a:lnTo>
                <a:lnTo>
                  <a:pt x="50520" y="47230"/>
                </a:lnTo>
                <a:lnTo>
                  <a:pt x="50470" y="47260"/>
                </a:lnTo>
                <a:lnTo>
                  <a:pt x="50220" y="47380"/>
                </a:lnTo>
                <a:lnTo>
                  <a:pt x="50100" y="47460"/>
                </a:lnTo>
                <a:lnTo>
                  <a:pt x="49860" y="47700"/>
                </a:lnTo>
                <a:lnTo>
                  <a:pt x="49700" y="47910"/>
                </a:lnTo>
                <a:lnTo>
                  <a:pt x="49400" y="48360"/>
                </a:lnTo>
                <a:lnTo>
                  <a:pt x="49280" y="48510"/>
                </a:lnTo>
                <a:lnTo>
                  <a:pt x="49240" y="48570"/>
                </a:lnTo>
                <a:lnTo>
                  <a:pt x="49210" y="48630"/>
                </a:lnTo>
                <a:lnTo>
                  <a:pt x="49160" y="48780"/>
                </a:lnTo>
                <a:lnTo>
                  <a:pt x="49130" y="48820"/>
                </a:lnTo>
                <a:lnTo>
                  <a:pt x="49020" y="48980"/>
                </a:lnTo>
                <a:lnTo>
                  <a:pt x="48970" y="49080"/>
                </a:lnTo>
                <a:lnTo>
                  <a:pt x="48900" y="49270"/>
                </a:lnTo>
                <a:lnTo>
                  <a:pt x="48860" y="49320"/>
                </a:lnTo>
                <a:lnTo>
                  <a:pt x="48710" y="49470"/>
                </a:lnTo>
                <a:lnTo>
                  <a:pt x="48610" y="49640"/>
                </a:lnTo>
                <a:lnTo>
                  <a:pt x="48540" y="49690"/>
                </a:lnTo>
                <a:lnTo>
                  <a:pt x="48440" y="49750"/>
                </a:lnTo>
                <a:lnTo>
                  <a:pt x="48220" y="49830"/>
                </a:lnTo>
                <a:lnTo>
                  <a:pt x="48110" y="49860"/>
                </a:lnTo>
                <a:lnTo>
                  <a:pt x="47970" y="49880"/>
                </a:lnTo>
                <a:lnTo>
                  <a:pt x="47930" y="49910"/>
                </a:lnTo>
                <a:lnTo>
                  <a:pt x="47340" y="50400"/>
                </a:lnTo>
                <a:lnTo>
                  <a:pt x="47290" y="50430"/>
                </a:lnTo>
                <a:lnTo>
                  <a:pt x="47170" y="50490"/>
                </a:lnTo>
                <a:lnTo>
                  <a:pt x="47050" y="50510"/>
                </a:lnTo>
                <a:lnTo>
                  <a:pt x="46890" y="50510"/>
                </a:lnTo>
                <a:lnTo>
                  <a:pt x="46820" y="50460"/>
                </a:lnTo>
                <a:lnTo>
                  <a:pt x="46760" y="50390"/>
                </a:lnTo>
                <a:lnTo>
                  <a:pt x="46540" y="49940"/>
                </a:lnTo>
                <a:lnTo>
                  <a:pt x="46500" y="49900"/>
                </a:lnTo>
                <a:lnTo>
                  <a:pt x="46430" y="49830"/>
                </a:lnTo>
                <a:lnTo>
                  <a:pt x="46300" y="49750"/>
                </a:lnTo>
                <a:lnTo>
                  <a:pt x="46270" y="49710"/>
                </a:lnTo>
                <a:lnTo>
                  <a:pt x="46230" y="49650"/>
                </a:lnTo>
                <a:lnTo>
                  <a:pt x="46200" y="49570"/>
                </a:lnTo>
                <a:lnTo>
                  <a:pt x="46170" y="49400"/>
                </a:lnTo>
                <a:lnTo>
                  <a:pt x="46160" y="49320"/>
                </a:lnTo>
                <a:lnTo>
                  <a:pt x="46160" y="49240"/>
                </a:lnTo>
                <a:lnTo>
                  <a:pt x="46170" y="49180"/>
                </a:lnTo>
                <a:lnTo>
                  <a:pt x="46180" y="49120"/>
                </a:lnTo>
                <a:lnTo>
                  <a:pt x="46170" y="49060"/>
                </a:lnTo>
                <a:lnTo>
                  <a:pt x="46150" y="48960"/>
                </a:lnTo>
                <a:lnTo>
                  <a:pt x="46140" y="48910"/>
                </a:lnTo>
                <a:lnTo>
                  <a:pt x="46040" y="48720"/>
                </a:lnTo>
                <a:lnTo>
                  <a:pt x="45990" y="48660"/>
                </a:lnTo>
                <a:lnTo>
                  <a:pt x="45940" y="48610"/>
                </a:lnTo>
                <a:lnTo>
                  <a:pt x="45890" y="48590"/>
                </a:lnTo>
                <a:lnTo>
                  <a:pt x="45850" y="48570"/>
                </a:lnTo>
                <a:lnTo>
                  <a:pt x="45810" y="48560"/>
                </a:lnTo>
                <a:lnTo>
                  <a:pt x="45780" y="48540"/>
                </a:lnTo>
                <a:lnTo>
                  <a:pt x="45760" y="48510"/>
                </a:lnTo>
                <a:lnTo>
                  <a:pt x="45750" y="48490"/>
                </a:lnTo>
                <a:lnTo>
                  <a:pt x="45740" y="48450"/>
                </a:lnTo>
                <a:lnTo>
                  <a:pt x="45660" y="47580"/>
                </a:lnTo>
                <a:lnTo>
                  <a:pt x="45640" y="47500"/>
                </a:lnTo>
                <a:lnTo>
                  <a:pt x="45610" y="47410"/>
                </a:lnTo>
                <a:lnTo>
                  <a:pt x="45390" y="47090"/>
                </a:lnTo>
                <a:lnTo>
                  <a:pt x="45320" y="46940"/>
                </a:lnTo>
                <a:lnTo>
                  <a:pt x="45300" y="46750"/>
                </a:lnTo>
                <a:lnTo>
                  <a:pt x="45790" y="46520"/>
                </a:lnTo>
                <a:lnTo>
                  <a:pt x="45990" y="46350"/>
                </a:lnTo>
                <a:lnTo>
                  <a:pt x="46140" y="46190"/>
                </a:lnTo>
                <a:lnTo>
                  <a:pt x="46290" y="46050"/>
                </a:lnTo>
                <a:lnTo>
                  <a:pt x="46630" y="45830"/>
                </a:lnTo>
                <a:lnTo>
                  <a:pt x="46720" y="45750"/>
                </a:lnTo>
                <a:lnTo>
                  <a:pt x="46790" y="45660"/>
                </a:lnTo>
                <a:lnTo>
                  <a:pt x="46840" y="45580"/>
                </a:lnTo>
                <a:lnTo>
                  <a:pt x="46920" y="45500"/>
                </a:lnTo>
                <a:lnTo>
                  <a:pt x="47000" y="45460"/>
                </a:lnTo>
                <a:lnTo>
                  <a:pt x="47110" y="45460"/>
                </a:lnTo>
                <a:lnTo>
                  <a:pt x="47190" y="45480"/>
                </a:lnTo>
                <a:lnTo>
                  <a:pt x="47250" y="45510"/>
                </a:lnTo>
                <a:lnTo>
                  <a:pt x="47310" y="45560"/>
                </a:lnTo>
                <a:lnTo>
                  <a:pt x="47670" y="45860"/>
                </a:lnTo>
                <a:lnTo>
                  <a:pt x="47750" y="45900"/>
                </a:lnTo>
                <a:lnTo>
                  <a:pt x="47850" y="45940"/>
                </a:lnTo>
                <a:lnTo>
                  <a:pt x="47960" y="45940"/>
                </a:lnTo>
                <a:lnTo>
                  <a:pt x="48020" y="45900"/>
                </a:lnTo>
                <a:lnTo>
                  <a:pt x="48040" y="45830"/>
                </a:lnTo>
                <a:lnTo>
                  <a:pt x="48020" y="45750"/>
                </a:lnTo>
                <a:lnTo>
                  <a:pt x="47990" y="45690"/>
                </a:lnTo>
                <a:lnTo>
                  <a:pt x="47730" y="45390"/>
                </a:lnTo>
                <a:lnTo>
                  <a:pt x="47650" y="45260"/>
                </a:lnTo>
                <a:lnTo>
                  <a:pt x="47620" y="45200"/>
                </a:lnTo>
                <a:lnTo>
                  <a:pt x="47570" y="45010"/>
                </a:lnTo>
                <a:lnTo>
                  <a:pt x="47570" y="44910"/>
                </a:lnTo>
                <a:lnTo>
                  <a:pt x="47580" y="44820"/>
                </a:lnTo>
                <a:lnTo>
                  <a:pt x="47630" y="44720"/>
                </a:lnTo>
                <a:lnTo>
                  <a:pt x="47700" y="44660"/>
                </a:lnTo>
                <a:lnTo>
                  <a:pt x="47790" y="44600"/>
                </a:lnTo>
                <a:lnTo>
                  <a:pt x="47860" y="44570"/>
                </a:lnTo>
                <a:lnTo>
                  <a:pt x="47920" y="44560"/>
                </a:lnTo>
                <a:lnTo>
                  <a:pt x="47980" y="44570"/>
                </a:lnTo>
                <a:lnTo>
                  <a:pt x="48100" y="44560"/>
                </a:lnTo>
                <a:lnTo>
                  <a:pt x="48140" y="44520"/>
                </a:lnTo>
                <a:lnTo>
                  <a:pt x="48180" y="44460"/>
                </a:lnTo>
                <a:lnTo>
                  <a:pt x="48210" y="44400"/>
                </a:lnTo>
                <a:lnTo>
                  <a:pt x="48220" y="44320"/>
                </a:lnTo>
                <a:lnTo>
                  <a:pt x="48240" y="44240"/>
                </a:lnTo>
                <a:lnTo>
                  <a:pt x="48290" y="44140"/>
                </a:lnTo>
                <a:lnTo>
                  <a:pt x="48350" y="44080"/>
                </a:lnTo>
                <a:lnTo>
                  <a:pt x="48400" y="44080"/>
                </a:lnTo>
                <a:lnTo>
                  <a:pt x="48460" y="44100"/>
                </a:lnTo>
                <a:lnTo>
                  <a:pt x="48540" y="44140"/>
                </a:lnTo>
                <a:lnTo>
                  <a:pt x="49150" y="44140"/>
                </a:lnTo>
                <a:lnTo>
                  <a:pt x="49390" y="44090"/>
                </a:lnTo>
                <a:lnTo>
                  <a:pt x="49510" y="44040"/>
                </a:lnTo>
                <a:lnTo>
                  <a:pt x="49610" y="43990"/>
                </a:lnTo>
                <a:lnTo>
                  <a:pt x="49890" y="43790"/>
                </a:lnTo>
                <a:lnTo>
                  <a:pt x="50050" y="43710"/>
                </a:lnTo>
                <a:lnTo>
                  <a:pt x="50450" y="43580"/>
                </a:lnTo>
                <a:lnTo>
                  <a:pt x="51560" y="43390"/>
                </a:lnTo>
                <a:lnTo>
                  <a:pt x="51680" y="43350"/>
                </a:lnTo>
                <a:lnTo>
                  <a:pt x="51990" y="43180"/>
                </a:lnTo>
                <a:lnTo>
                  <a:pt x="52080" y="43120"/>
                </a:lnTo>
                <a:lnTo>
                  <a:pt x="52150" y="43060"/>
                </a:lnTo>
                <a:lnTo>
                  <a:pt x="52200" y="42990"/>
                </a:lnTo>
                <a:lnTo>
                  <a:pt x="52220" y="42920"/>
                </a:lnTo>
                <a:lnTo>
                  <a:pt x="52240" y="42840"/>
                </a:lnTo>
                <a:lnTo>
                  <a:pt x="52250" y="42400"/>
                </a:lnTo>
                <a:lnTo>
                  <a:pt x="52180" y="41950"/>
                </a:lnTo>
                <a:lnTo>
                  <a:pt x="52200" y="41640"/>
                </a:lnTo>
                <a:lnTo>
                  <a:pt x="52190" y="41470"/>
                </a:lnTo>
                <a:lnTo>
                  <a:pt x="52070" y="40800"/>
                </a:lnTo>
                <a:lnTo>
                  <a:pt x="52030" y="40670"/>
                </a:lnTo>
                <a:lnTo>
                  <a:pt x="51990" y="40600"/>
                </a:lnTo>
                <a:lnTo>
                  <a:pt x="51970" y="40520"/>
                </a:lnTo>
                <a:lnTo>
                  <a:pt x="51970" y="40430"/>
                </a:lnTo>
                <a:lnTo>
                  <a:pt x="52010" y="40320"/>
                </a:lnTo>
                <a:lnTo>
                  <a:pt x="52060" y="40260"/>
                </a:lnTo>
                <a:lnTo>
                  <a:pt x="52130" y="40230"/>
                </a:lnTo>
                <a:lnTo>
                  <a:pt x="52210" y="40220"/>
                </a:lnTo>
                <a:lnTo>
                  <a:pt x="52400" y="40250"/>
                </a:lnTo>
                <a:lnTo>
                  <a:pt x="52870" y="40540"/>
                </a:lnTo>
                <a:lnTo>
                  <a:pt x="53090" y="40610"/>
                </a:lnTo>
                <a:lnTo>
                  <a:pt x="53430" y="40620"/>
                </a:lnTo>
                <a:lnTo>
                  <a:pt x="53560" y="40630"/>
                </a:lnTo>
                <a:lnTo>
                  <a:pt x="53810" y="40700"/>
                </a:lnTo>
                <a:lnTo>
                  <a:pt x="54600" y="41000"/>
                </a:lnTo>
                <a:lnTo>
                  <a:pt x="54830" y="41110"/>
                </a:lnTo>
                <a:lnTo>
                  <a:pt x="54890" y="41140"/>
                </a:lnTo>
                <a:lnTo>
                  <a:pt x="54950" y="41190"/>
                </a:lnTo>
                <a:lnTo>
                  <a:pt x="55000" y="41250"/>
                </a:lnTo>
                <a:lnTo>
                  <a:pt x="55010" y="41250"/>
                </a:lnTo>
                <a:lnTo>
                  <a:pt x="54840" y="41320"/>
                </a:lnTo>
                <a:lnTo>
                  <a:pt x="54890" y="41410"/>
                </a:lnTo>
                <a:lnTo>
                  <a:pt x="55080" y="41520"/>
                </a:lnTo>
                <a:lnTo>
                  <a:pt x="55720" y="42190"/>
                </a:lnTo>
                <a:lnTo>
                  <a:pt x="55850" y="42280"/>
                </a:lnTo>
                <a:lnTo>
                  <a:pt x="56010" y="42350"/>
                </a:lnTo>
                <a:lnTo>
                  <a:pt x="56190" y="42410"/>
                </a:lnTo>
                <a:lnTo>
                  <a:pt x="56340" y="42530"/>
                </a:lnTo>
                <a:lnTo>
                  <a:pt x="56380" y="42720"/>
                </a:lnTo>
                <a:lnTo>
                  <a:pt x="56330" y="42910"/>
                </a:lnTo>
                <a:lnTo>
                  <a:pt x="56170" y="43010"/>
                </a:lnTo>
                <a:lnTo>
                  <a:pt x="56010" y="42950"/>
                </a:lnTo>
                <a:lnTo>
                  <a:pt x="55940" y="42950"/>
                </a:lnTo>
                <a:lnTo>
                  <a:pt x="55930" y="43040"/>
                </a:lnTo>
                <a:lnTo>
                  <a:pt x="55980" y="43270"/>
                </a:lnTo>
                <a:lnTo>
                  <a:pt x="56010" y="43340"/>
                </a:lnTo>
                <a:lnTo>
                  <a:pt x="56160" y="43460"/>
                </a:lnTo>
                <a:lnTo>
                  <a:pt x="56370" y="43540"/>
                </a:lnTo>
                <a:lnTo>
                  <a:pt x="56550" y="43640"/>
                </a:lnTo>
                <a:lnTo>
                  <a:pt x="56630" y="43800"/>
                </a:lnTo>
                <a:lnTo>
                  <a:pt x="56670" y="43910"/>
                </a:lnTo>
                <a:lnTo>
                  <a:pt x="56830" y="44120"/>
                </a:lnTo>
                <a:lnTo>
                  <a:pt x="56880" y="44240"/>
                </a:lnTo>
                <a:lnTo>
                  <a:pt x="56880" y="44330"/>
                </a:lnTo>
                <a:lnTo>
                  <a:pt x="56850" y="44520"/>
                </a:lnTo>
                <a:lnTo>
                  <a:pt x="56870" y="44610"/>
                </a:lnTo>
                <a:lnTo>
                  <a:pt x="56930" y="44730"/>
                </a:lnTo>
                <a:lnTo>
                  <a:pt x="57070" y="44910"/>
                </a:lnTo>
                <a:lnTo>
                  <a:pt x="57120" y="45040"/>
                </a:lnTo>
                <a:lnTo>
                  <a:pt x="57140" y="45250"/>
                </a:lnTo>
                <a:lnTo>
                  <a:pt x="57170" y="45340"/>
                </a:lnTo>
                <a:lnTo>
                  <a:pt x="57240" y="45400"/>
                </a:lnTo>
                <a:lnTo>
                  <a:pt x="57630" y="45620"/>
                </a:lnTo>
                <a:lnTo>
                  <a:pt x="57680" y="45670"/>
                </a:lnTo>
                <a:lnTo>
                  <a:pt x="57760" y="45770"/>
                </a:lnTo>
                <a:lnTo>
                  <a:pt x="57810" y="45810"/>
                </a:lnTo>
                <a:lnTo>
                  <a:pt x="57860" y="45830"/>
                </a:lnTo>
                <a:lnTo>
                  <a:pt x="57960" y="45850"/>
                </a:lnTo>
                <a:lnTo>
                  <a:pt x="58000" y="45860"/>
                </a:lnTo>
                <a:lnTo>
                  <a:pt x="58070" y="45930"/>
                </a:lnTo>
                <a:lnTo>
                  <a:pt x="58110" y="46020"/>
                </a:lnTo>
                <a:lnTo>
                  <a:pt x="58110" y="46120"/>
                </a:lnTo>
                <a:lnTo>
                  <a:pt x="58070" y="46340"/>
                </a:lnTo>
                <a:lnTo>
                  <a:pt x="58070" y="46440"/>
                </a:lnTo>
                <a:lnTo>
                  <a:pt x="58100" y="46520"/>
                </a:lnTo>
                <a:lnTo>
                  <a:pt x="58310" y="46790"/>
                </a:lnTo>
                <a:lnTo>
                  <a:pt x="58400" y="46880"/>
                </a:lnTo>
                <a:lnTo>
                  <a:pt x="58500" y="46930"/>
                </a:lnTo>
                <a:lnTo>
                  <a:pt x="58780" y="46990"/>
                </a:lnTo>
                <a:lnTo>
                  <a:pt x="58880" y="47040"/>
                </a:lnTo>
                <a:lnTo>
                  <a:pt x="58960" y="47120"/>
                </a:lnTo>
                <a:lnTo>
                  <a:pt x="59020" y="47220"/>
                </a:lnTo>
                <a:lnTo>
                  <a:pt x="59100" y="47430"/>
                </a:lnTo>
                <a:lnTo>
                  <a:pt x="59480" y="47980"/>
                </a:lnTo>
                <a:lnTo>
                  <a:pt x="59550" y="48040"/>
                </a:lnTo>
                <a:lnTo>
                  <a:pt x="59730" y="48160"/>
                </a:lnTo>
                <a:lnTo>
                  <a:pt x="59790" y="48230"/>
                </a:lnTo>
                <a:lnTo>
                  <a:pt x="59930" y="48430"/>
                </a:lnTo>
                <a:lnTo>
                  <a:pt x="59960" y="48510"/>
                </a:lnTo>
                <a:lnTo>
                  <a:pt x="60010" y="48930"/>
                </a:lnTo>
                <a:lnTo>
                  <a:pt x="59990" y="49070"/>
                </a:lnTo>
                <a:lnTo>
                  <a:pt x="59950" y="49170"/>
                </a:lnTo>
                <a:lnTo>
                  <a:pt x="59900" y="49230"/>
                </a:lnTo>
                <a:lnTo>
                  <a:pt x="59680" y="49410"/>
                </a:lnTo>
                <a:lnTo>
                  <a:pt x="59670" y="49540"/>
                </a:lnTo>
                <a:lnTo>
                  <a:pt x="59640" y="49600"/>
                </a:lnTo>
                <a:lnTo>
                  <a:pt x="59580" y="49640"/>
                </a:lnTo>
                <a:lnTo>
                  <a:pt x="59500" y="49660"/>
                </a:lnTo>
                <a:lnTo>
                  <a:pt x="59430" y="49670"/>
                </a:lnTo>
                <a:lnTo>
                  <a:pt x="59370" y="49710"/>
                </a:lnTo>
                <a:lnTo>
                  <a:pt x="59320" y="49790"/>
                </a:lnTo>
                <a:lnTo>
                  <a:pt x="59240" y="49950"/>
                </a:lnTo>
                <a:lnTo>
                  <a:pt x="59130" y="50100"/>
                </a:lnTo>
                <a:lnTo>
                  <a:pt x="58870" y="50360"/>
                </a:lnTo>
                <a:lnTo>
                  <a:pt x="58760" y="50520"/>
                </a:lnTo>
                <a:lnTo>
                  <a:pt x="60720" y="50530"/>
                </a:lnTo>
                <a:lnTo>
                  <a:pt x="61320" y="50650"/>
                </a:lnTo>
                <a:lnTo>
                  <a:pt x="61340" y="50670"/>
                </a:lnTo>
                <a:lnTo>
                  <a:pt x="61380" y="50700"/>
                </a:lnTo>
                <a:lnTo>
                  <a:pt x="61410" y="50710"/>
                </a:lnTo>
                <a:lnTo>
                  <a:pt x="61430" y="50700"/>
                </a:lnTo>
                <a:lnTo>
                  <a:pt x="61470" y="50680"/>
                </a:lnTo>
                <a:lnTo>
                  <a:pt x="61490" y="50670"/>
                </a:lnTo>
                <a:lnTo>
                  <a:pt x="61590" y="50690"/>
                </a:lnTo>
                <a:lnTo>
                  <a:pt x="61780" y="50750"/>
                </a:lnTo>
                <a:lnTo>
                  <a:pt x="61990" y="50860"/>
                </a:lnTo>
                <a:lnTo>
                  <a:pt x="62080" y="50880"/>
                </a:lnTo>
                <a:lnTo>
                  <a:pt x="62300" y="50910"/>
                </a:lnTo>
                <a:lnTo>
                  <a:pt x="62590" y="50890"/>
                </a:lnTo>
                <a:lnTo>
                  <a:pt x="62690" y="50910"/>
                </a:lnTo>
                <a:lnTo>
                  <a:pt x="62790" y="50960"/>
                </a:lnTo>
                <a:lnTo>
                  <a:pt x="62920" y="51080"/>
                </a:lnTo>
                <a:lnTo>
                  <a:pt x="63010" y="51140"/>
                </a:lnTo>
                <a:lnTo>
                  <a:pt x="63060" y="51140"/>
                </a:lnTo>
                <a:lnTo>
                  <a:pt x="63120" y="51130"/>
                </a:lnTo>
                <a:lnTo>
                  <a:pt x="63170" y="51140"/>
                </a:lnTo>
                <a:lnTo>
                  <a:pt x="63200" y="51180"/>
                </a:lnTo>
                <a:lnTo>
                  <a:pt x="63200" y="51230"/>
                </a:lnTo>
                <a:lnTo>
                  <a:pt x="63190" y="51370"/>
                </a:lnTo>
                <a:lnTo>
                  <a:pt x="63210" y="51470"/>
                </a:lnTo>
                <a:lnTo>
                  <a:pt x="63250" y="51560"/>
                </a:lnTo>
                <a:lnTo>
                  <a:pt x="63390" y="51710"/>
                </a:lnTo>
                <a:lnTo>
                  <a:pt x="63420" y="51800"/>
                </a:lnTo>
                <a:lnTo>
                  <a:pt x="63400" y="51900"/>
                </a:lnTo>
                <a:lnTo>
                  <a:pt x="63340" y="52080"/>
                </a:lnTo>
                <a:lnTo>
                  <a:pt x="63400" y="52270"/>
                </a:lnTo>
                <a:lnTo>
                  <a:pt x="63740" y="52490"/>
                </a:lnTo>
                <a:lnTo>
                  <a:pt x="63840" y="52690"/>
                </a:lnTo>
                <a:lnTo>
                  <a:pt x="63860" y="52740"/>
                </a:lnTo>
                <a:lnTo>
                  <a:pt x="63900" y="52840"/>
                </a:lnTo>
                <a:lnTo>
                  <a:pt x="63910" y="52890"/>
                </a:lnTo>
                <a:lnTo>
                  <a:pt x="63900" y="52960"/>
                </a:lnTo>
                <a:lnTo>
                  <a:pt x="63820" y="53050"/>
                </a:lnTo>
                <a:lnTo>
                  <a:pt x="63790" y="53100"/>
                </a:lnTo>
                <a:lnTo>
                  <a:pt x="63790" y="53200"/>
                </a:lnTo>
                <a:lnTo>
                  <a:pt x="63800" y="53290"/>
                </a:lnTo>
                <a:lnTo>
                  <a:pt x="63790" y="53370"/>
                </a:lnTo>
                <a:lnTo>
                  <a:pt x="63740" y="53480"/>
                </a:lnTo>
                <a:lnTo>
                  <a:pt x="64000" y="53480"/>
                </a:lnTo>
                <a:lnTo>
                  <a:pt x="64870" y="53480"/>
                </a:lnTo>
                <a:lnTo>
                  <a:pt x="65740" y="53480"/>
                </a:lnTo>
                <a:lnTo>
                  <a:pt x="66610" y="53480"/>
                </a:lnTo>
                <a:lnTo>
                  <a:pt x="67480" y="53480"/>
                </a:lnTo>
                <a:lnTo>
                  <a:pt x="67660" y="53480"/>
                </a:lnTo>
                <a:lnTo>
                  <a:pt x="67750" y="53460"/>
                </a:lnTo>
                <a:lnTo>
                  <a:pt x="67800" y="53420"/>
                </a:lnTo>
                <a:lnTo>
                  <a:pt x="67820" y="53390"/>
                </a:lnTo>
                <a:lnTo>
                  <a:pt x="67840" y="53360"/>
                </a:lnTo>
                <a:lnTo>
                  <a:pt x="67910" y="53350"/>
                </a:lnTo>
                <a:lnTo>
                  <a:pt x="67970" y="53370"/>
                </a:lnTo>
                <a:lnTo>
                  <a:pt x="68000" y="53400"/>
                </a:lnTo>
                <a:lnTo>
                  <a:pt x="68040" y="53420"/>
                </a:lnTo>
                <a:lnTo>
                  <a:pt x="68110" y="53420"/>
                </a:lnTo>
                <a:lnTo>
                  <a:pt x="68200" y="53370"/>
                </a:lnTo>
                <a:lnTo>
                  <a:pt x="68380" y="53230"/>
                </a:lnTo>
                <a:lnTo>
                  <a:pt x="68610" y="53150"/>
                </a:lnTo>
                <a:lnTo>
                  <a:pt x="68680" y="53060"/>
                </a:lnTo>
                <a:lnTo>
                  <a:pt x="68720" y="52940"/>
                </a:lnTo>
                <a:lnTo>
                  <a:pt x="68790" y="52830"/>
                </a:lnTo>
                <a:lnTo>
                  <a:pt x="68870" y="52770"/>
                </a:lnTo>
                <a:lnTo>
                  <a:pt x="69190" y="52630"/>
                </a:lnTo>
                <a:lnTo>
                  <a:pt x="69500" y="52550"/>
                </a:lnTo>
                <a:lnTo>
                  <a:pt x="69590" y="52480"/>
                </a:lnTo>
                <a:lnTo>
                  <a:pt x="69620" y="52420"/>
                </a:lnTo>
                <a:lnTo>
                  <a:pt x="69680" y="52290"/>
                </a:lnTo>
                <a:lnTo>
                  <a:pt x="69720" y="52240"/>
                </a:lnTo>
                <a:lnTo>
                  <a:pt x="69780" y="52190"/>
                </a:lnTo>
                <a:lnTo>
                  <a:pt x="69910" y="52110"/>
                </a:lnTo>
                <a:lnTo>
                  <a:pt x="69960" y="52060"/>
                </a:lnTo>
                <a:lnTo>
                  <a:pt x="70100" y="51860"/>
                </a:lnTo>
                <a:lnTo>
                  <a:pt x="70180" y="51770"/>
                </a:lnTo>
                <a:lnTo>
                  <a:pt x="70430" y="51640"/>
                </a:lnTo>
                <a:lnTo>
                  <a:pt x="70520" y="51560"/>
                </a:lnTo>
                <a:lnTo>
                  <a:pt x="70710" y="51370"/>
                </a:lnTo>
                <a:lnTo>
                  <a:pt x="70810" y="51290"/>
                </a:lnTo>
                <a:lnTo>
                  <a:pt x="71130" y="51110"/>
                </a:lnTo>
                <a:lnTo>
                  <a:pt x="71220" y="51020"/>
                </a:lnTo>
                <a:lnTo>
                  <a:pt x="71390" y="50810"/>
                </a:lnTo>
                <a:lnTo>
                  <a:pt x="71490" y="50720"/>
                </a:lnTo>
                <a:lnTo>
                  <a:pt x="71590" y="50680"/>
                </a:lnTo>
                <a:lnTo>
                  <a:pt x="71690" y="50650"/>
                </a:lnTo>
                <a:lnTo>
                  <a:pt x="71890" y="50630"/>
                </a:lnTo>
                <a:lnTo>
                  <a:pt x="71900" y="50700"/>
                </a:lnTo>
                <a:lnTo>
                  <a:pt x="71890" y="50710"/>
                </a:lnTo>
                <a:lnTo>
                  <a:pt x="71840" y="50800"/>
                </a:lnTo>
                <a:lnTo>
                  <a:pt x="71830" y="50880"/>
                </a:lnTo>
                <a:lnTo>
                  <a:pt x="71800" y="50940"/>
                </a:lnTo>
                <a:lnTo>
                  <a:pt x="71710" y="50980"/>
                </a:lnTo>
                <a:lnTo>
                  <a:pt x="71720" y="51000"/>
                </a:lnTo>
                <a:lnTo>
                  <a:pt x="71730" y="51040"/>
                </a:lnTo>
                <a:lnTo>
                  <a:pt x="71740" y="51050"/>
                </a:lnTo>
                <a:lnTo>
                  <a:pt x="71680" y="51070"/>
                </a:lnTo>
                <a:lnTo>
                  <a:pt x="71640" y="51120"/>
                </a:lnTo>
                <a:lnTo>
                  <a:pt x="71630" y="51180"/>
                </a:lnTo>
                <a:lnTo>
                  <a:pt x="71700" y="51300"/>
                </a:lnTo>
                <a:lnTo>
                  <a:pt x="71650" y="51310"/>
                </a:lnTo>
                <a:lnTo>
                  <a:pt x="71590" y="51300"/>
                </a:lnTo>
                <a:lnTo>
                  <a:pt x="71560" y="51290"/>
                </a:lnTo>
                <a:lnTo>
                  <a:pt x="71430" y="51290"/>
                </a:lnTo>
                <a:lnTo>
                  <a:pt x="71400" y="51300"/>
                </a:lnTo>
                <a:lnTo>
                  <a:pt x="71450" y="51390"/>
                </a:lnTo>
                <a:lnTo>
                  <a:pt x="71490" y="51550"/>
                </a:lnTo>
                <a:lnTo>
                  <a:pt x="71520" y="51640"/>
                </a:lnTo>
                <a:lnTo>
                  <a:pt x="71570" y="51720"/>
                </a:lnTo>
                <a:lnTo>
                  <a:pt x="71720" y="51830"/>
                </a:lnTo>
                <a:lnTo>
                  <a:pt x="71770" y="51900"/>
                </a:lnTo>
                <a:lnTo>
                  <a:pt x="71810" y="52010"/>
                </a:lnTo>
                <a:lnTo>
                  <a:pt x="71800" y="52100"/>
                </a:lnTo>
                <a:lnTo>
                  <a:pt x="71760" y="52180"/>
                </a:lnTo>
                <a:lnTo>
                  <a:pt x="71700" y="52270"/>
                </a:lnTo>
                <a:lnTo>
                  <a:pt x="71690" y="52300"/>
                </a:lnTo>
                <a:lnTo>
                  <a:pt x="71670" y="52360"/>
                </a:lnTo>
                <a:lnTo>
                  <a:pt x="71650" y="52390"/>
                </a:lnTo>
                <a:lnTo>
                  <a:pt x="71620" y="52390"/>
                </a:lnTo>
                <a:lnTo>
                  <a:pt x="71570" y="52360"/>
                </a:lnTo>
                <a:lnTo>
                  <a:pt x="71550" y="52360"/>
                </a:lnTo>
                <a:lnTo>
                  <a:pt x="71500" y="52390"/>
                </a:lnTo>
                <a:lnTo>
                  <a:pt x="71450" y="52420"/>
                </a:lnTo>
                <a:lnTo>
                  <a:pt x="71410" y="52460"/>
                </a:lnTo>
                <a:lnTo>
                  <a:pt x="71380" y="52520"/>
                </a:lnTo>
                <a:lnTo>
                  <a:pt x="71340" y="52720"/>
                </a:lnTo>
                <a:lnTo>
                  <a:pt x="71340" y="53010"/>
                </a:lnTo>
                <a:lnTo>
                  <a:pt x="71340" y="53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u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60" y="68550"/>
                </a:moveTo>
                <a:lnTo>
                  <a:pt x="79470" y="68620"/>
                </a:lnTo>
                <a:lnTo>
                  <a:pt x="79430" y="69220"/>
                </a:lnTo>
                <a:lnTo>
                  <a:pt x="79440" y="69420"/>
                </a:lnTo>
                <a:lnTo>
                  <a:pt x="79510" y="69810"/>
                </a:lnTo>
                <a:lnTo>
                  <a:pt x="79460" y="70790"/>
                </a:lnTo>
                <a:lnTo>
                  <a:pt x="79470" y="70910"/>
                </a:lnTo>
                <a:lnTo>
                  <a:pt x="79440" y="71030"/>
                </a:lnTo>
                <a:lnTo>
                  <a:pt x="79400" y="71150"/>
                </a:lnTo>
                <a:lnTo>
                  <a:pt x="79360" y="71210"/>
                </a:lnTo>
                <a:lnTo>
                  <a:pt x="79260" y="71330"/>
                </a:lnTo>
                <a:lnTo>
                  <a:pt x="79220" y="71380"/>
                </a:lnTo>
                <a:lnTo>
                  <a:pt x="79210" y="71450"/>
                </a:lnTo>
                <a:lnTo>
                  <a:pt x="79220" y="71520"/>
                </a:lnTo>
                <a:lnTo>
                  <a:pt x="79220" y="71580"/>
                </a:lnTo>
                <a:lnTo>
                  <a:pt x="79170" y="71630"/>
                </a:lnTo>
                <a:lnTo>
                  <a:pt x="79120" y="71640"/>
                </a:lnTo>
                <a:lnTo>
                  <a:pt x="78970" y="71610"/>
                </a:lnTo>
                <a:lnTo>
                  <a:pt x="78900" y="71620"/>
                </a:lnTo>
                <a:lnTo>
                  <a:pt x="78840" y="71730"/>
                </a:lnTo>
                <a:lnTo>
                  <a:pt x="78940" y="71880"/>
                </a:lnTo>
                <a:lnTo>
                  <a:pt x="79200" y="72090"/>
                </a:lnTo>
                <a:lnTo>
                  <a:pt x="79250" y="72170"/>
                </a:lnTo>
                <a:lnTo>
                  <a:pt x="79250" y="72230"/>
                </a:lnTo>
                <a:lnTo>
                  <a:pt x="79230" y="72290"/>
                </a:lnTo>
                <a:lnTo>
                  <a:pt x="79210" y="72370"/>
                </a:lnTo>
                <a:lnTo>
                  <a:pt x="79220" y="72430"/>
                </a:lnTo>
                <a:lnTo>
                  <a:pt x="79280" y="72630"/>
                </a:lnTo>
                <a:lnTo>
                  <a:pt x="79370" y="72760"/>
                </a:lnTo>
                <a:lnTo>
                  <a:pt x="79380" y="72930"/>
                </a:lnTo>
                <a:lnTo>
                  <a:pt x="79390" y="73110"/>
                </a:lnTo>
                <a:lnTo>
                  <a:pt x="79410" y="73270"/>
                </a:lnTo>
                <a:lnTo>
                  <a:pt x="79480" y="73360"/>
                </a:lnTo>
                <a:lnTo>
                  <a:pt x="79740" y="73540"/>
                </a:lnTo>
                <a:lnTo>
                  <a:pt x="79790" y="73610"/>
                </a:lnTo>
                <a:lnTo>
                  <a:pt x="79820" y="73690"/>
                </a:lnTo>
                <a:lnTo>
                  <a:pt x="79850" y="73860"/>
                </a:lnTo>
                <a:lnTo>
                  <a:pt x="79970" y="74200"/>
                </a:lnTo>
                <a:lnTo>
                  <a:pt x="79990" y="74370"/>
                </a:lnTo>
                <a:lnTo>
                  <a:pt x="79900" y="74470"/>
                </a:lnTo>
                <a:lnTo>
                  <a:pt x="79570" y="74520"/>
                </a:lnTo>
                <a:lnTo>
                  <a:pt x="79410" y="74560"/>
                </a:lnTo>
                <a:lnTo>
                  <a:pt x="79280" y="74650"/>
                </a:lnTo>
                <a:lnTo>
                  <a:pt x="79250" y="74730"/>
                </a:lnTo>
                <a:lnTo>
                  <a:pt x="79250" y="74830"/>
                </a:lnTo>
                <a:lnTo>
                  <a:pt x="79250" y="75030"/>
                </a:lnTo>
                <a:lnTo>
                  <a:pt x="79290" y="75120"/>
                </a:lnTo>
                <a:lnTo>
                  <a:pt x="79360" y="75220"/>
                </a:lnTo>
                <a:lnTo>
                  <a:pt x="79380" y="75320"/>
                </a:lnTo>
                <a:lnTo>
                  <a:pt x="79280" y="75410"/>
                </a:lnTo>
                <a:lnTo>
                  <a:pt x="78960" y="75590"/>
                </a:lnTo>
                <a:lnTo>
                  <a:pt x="78870" y="75660"/>
                </a:lnTo>
                <a:lnTo>
                  <a:pt x="78680" y="75880"/>
                </a:lnTo>
                <a:lnTo>
                  <a:pt x="78640" y="75900"/>
                </a:lnTo>
                <a:lnTo>
                  <a:pt x="78560" y="75920"/>
                </a:lnTo>
                <a:lnTo>
                  <a:pt x="78530" y="75940"/>
                </a:lnTo>
                <a:lnTo>
                  <a:pt x="78510" y="76030"/>
                </a:lnTo>
                <a:lnTo>
                  <a:pt x="78530" y="76260"/>
                </a:lnTo>
                <a:lnTo>
                  <a:pt x="78500" y="76320"/>
                </a:lnTo>
                <a:lnTo>
                  <a:pt x="78390" y="76310"/>
                </a:lnTo>
                <a:lnTo>
                  <a:pt x="78280" y="76290"/>
                </a:lnTo>
                <a:lnTo>
                  <a:pt x="78190" y="76300"/>
                </a:lnTo>
                <a:lnTo>
                  <a:pt x="78120" y="76400"/>
                </a:lnTo>
                <a:lnTo>
                  <a:pt x="78090" y="77050"/>
                </a:lnTo>
                <a:lnTo>
                  <a:pt x="78030" y="77190"/>
                </a:lnTo>
                <a:lnTo>
                  <a:pt x="77950" y="77240"/>
                </a:lnTo>
                <a:lnTo>
                  <a:pt x="77680" y="77310"/>
                </a:lnTo>
                <a:lnTo>
                  <a:pt x="77570" y="77380"/>
                </a:lnTo>
                <a:lnTo>
                  <a:pt x="77520" y="77450"/>
                </a:lnTo>
                <a:lnTo>
                  <a:pt x="77520" y="77530"/>
                </a:lnTo>
                <a:lnTo>
                  <a:pt x="77540" y="77950"/>
                </a:lnTo>
                <a:lnTo>
                  <a:pt x="77530" y="77990"/>
                </a:lnTo>
                <a:lnTo>
                  <a:pt x="77450" y="78180"/>
                </a:lnTo>
                <a:lnTo>
                  <a:pt x="77430" y="78270"/>
                </a:lnTo>
                <a:lnTo>
                  <a:pt x="77460" y="78360"/>
                </a:lnTo>
                <a:lnTo>
                  <a:pt x="77560" y="78460"/>
                </a:lnTo>
                <a:lnTo>
                  <a:pt x="77640" y="78530"/>
                </a:lnTo>
                <a:lnTo>
                  <a:pt x="77920" y="78970"/>
                </a:lnTo>
                <a:lnTo>
                  <a:pt x="78000" y="79050"/>
                </a:lnTo>
                <a:lnTo>
                  <a:pt x="78290" y="79270"/>
                </a:lnTo>
                <a:lnTo>
                  <a:pt x="78370" y="79340"/>
                </a:lnTo>
                <a:lnTo>
                  <a:pt x="78490" y="79520"/>
                </a:lnTo>
                <a:lnTo>
                  <a:pt x="78610" y="79630"/>
                </a:lnTo>
                <a:lnTo>
                  <a:pt x="78600" y="79720"/>
                </a:lnTo>
                <a:lnTo>
                  <a:pt x="78520" y="79780"/>
                </a:lnTo>
                <a:lnTo>
                  <a:pt x="78410" y="79780"/>
                </a:lnTo>
                <a:lnTo>
                  <a:pt x="78310" y="79780"/>
                </a:lnTo>
                <a:lnTo>
                  <a:pt x="78250" y="79980"/>
                </a:lnTo>
                <a:lnTo>
                  <a:pt x="78080" y="80030"/>
                </a:lnTo>
                <a:lnTo>
                  <a:pt x="77990" y="80120"/>
                </a:lnTo>
                <a:lnTo>
                  <a:pt x="77910" y="80220"/>
                </a:lnTo>
                <a:lnTo>
                  <a:pt x="77880" y="80310"/>
                </a:lnTo>
                <a:lnTo>
                  <a:pt x="77940" y="80460"/>
                </a:lnTo>
                <a:lnTo>
                  <a:pt x="77940" y="80500"/>
                </a:lnTo>
                <a:lnTo>
                  <a:pt x="77900" y="80520"/>
                </a:lnTo>
                <a:lnTo>
                  <a:pt x="77770" y="80570"/>
                </a:lnTo>
                <a:lnTo>
                  <a:pt x="77720" y="80600"/>
                </a:lnTo>
                <a:lnTo>
                  <a:pt x="77660" y="80690"/>
                </a:lnTo>
                <a:lnTo>
                  <a:pt x="77630" y="80790"/>
                </a:lnTo>
                <a:lnTo>
                  <a:pt x="77620" y="80890"/>
                </a:lnTo>
                <a:lnTo>
                  <a:pt x="77590" y="80990"/>
                </a:lnTo>
                <a:lnTo>
                  <a:pt x="77280" y="81470"/>
                </a:lnTo>
                <a:lnTo>
                  <a:pt x="77230" y="81620"/>
                </a:lnTo>
                <a:lnTo>
                  <a:pt x="77260" y="81770"/>
                </a:lnTo>
                <a:lnTo>
                  <a:pt x="77320" y="81920"/>
                </a:lnTo>
                <a:lnTo>
                  <a:pt x="77530" y="82440"/>
                </a:lnTo>
                <a:lnTo>
                  <a:pt x="77740" y="82970"/>
                </a:lnTo>
                <a:lnTo>
                  <a:pt x="77940" y="83490"/>
                </a:lnTo>
                <a:lnTo>
                  <a:pt x="78150" y="84010"/>
                </a:lnTo>
                <a:lnTo>
                  <a:pt x="78260" y="84290"/>
                </a:lnTo>
                <a:lnTo>
                  <a:pt x="78430" y="84500"/>
                </a:lnTo>
                <a:lnTo>
                  <a:pt x="78520" y="84580"/>
                </a:lnTo>
                <a:lnTo>
                  <a:pt x="78630" y="84650"/>
                </a:lnTo>
                <a:lnTo>
                  <a:pt x="78740" y="84690"/>
                </a:lnTo>
                <a:lnTo>
                  <a:pt x="78870" y="84690"/>
                </a:lnTo>
                <a:lnTo>
                  <a:pt x="78920" y="84660"/>
                </a:lnTo>
                <a:lnTo>
                  <a:pt x="79020" y="84590"/>
                </a:lnTo>
                <a:lnTo>
                  <a:pt x="79070" y="84570"/>
                </a:lnTo>
                <a:lnTo>
                  <a:pt x="79120" y="84580"/>
                </a:lnTo>
                <a:lnTo>
                  <a:pt x="79280" y="84630"/>
                </a:lnTo>
                <a:lnTo>
                  <a:pt x="79420" y="84580"/>
                </a:lnTo>
                <a:lnTo>
                  <a:pt x="79530" y="84650"/>
                </a:lnTo>
                <a:lnTo>
                  <a:pt x="79730" y="84870"/>
                </a:lnTo>
                <a:lnTo>
                  <a:pt x="79980" y="84970"/>
                </a:lnTo>
                <a:lnTo>
                  <a:pt x="80090" y="85050"/>
                </a:lnTo>
                <a:lnTo>
                  <a:pt x="80140" y="85190"/>
                </a:lnTo>
                <a:lnTo>
                  <a:pt x="80030" y="85360"/>
                </a:lnTo>
                <a:lnTo>
                  <a:pt x="79490" y="85580"/>
                </a:lnTo>
                <a:lnTo>
                  <a:pt x="79320" y="85660"/>
                </a:lnTo>
                <a:lnTo>
                  <a:pt x="79200" y="85820"/>
                </a:lnTo>
                <a:lnTo>
                  <a:pt x="79150" y="85910"/>
                </a:lnTo>
                <a:lnTo>
                  <a:pt x="79140" y="86010"/>
                </a:lnTo>
                <a:lnTo>
                  <a:pt x="79150" y="86310"/>
                </a:lnTo>
                <a:lnTo>
                  <a:pt x="79140" y="86470"/>
                </a:lnTo>
                <a:lnTo>
                  <a:pt x="79160" y="86550"/>
                </a:lnTo>
                <a:lnTo>
                  <a:pt x="79290" y="86740"/>
                </a:lnTo>
                <a:lnTo>
                  <a:pt x="79230" y="86820"/>
                </a:lnTo>
                <a:lnTo>
                  <a:pt x="79150" y="86920"/>
                </a:lnTo>
                <a:lnTo>
                  <a:pt x="79070" y="86980"/>
                </a:lnTo>
                <a:lnTo>
                  <a:pt x="78780" y="87130"/>
                </a:lnTo>
                <a:lnTo>
                  <a:pt x="78690" y="87150"/>
                </a:lnTo>
                <a:lnTo>
                  <a:pt x="78520" y="87170"/>
                </a:lnTo>
                <a:lnTo>
                  <a:pt x="78440" y="87220"/>
                </a:lnTo>
                <a:lnTo>
                  <a:pt x="78400" y="87290"/>
                </a:lnTo>
                <a:lnTo>
                  <a:pt x="78300" y="87570"/>
                </a:lnTo>
                <a:lnTo>
                  <a:pt x="78240" y="87680"/>
                </a:lnTo>
                <a:lnTo>
                  <a:pt x="77740" y="88210"/>
                </a:lnTo>
                <a:lnTo>
                  <a:pt x="77610" y="88490"/>
                </a:lnTo>
                <a:lnTo>
                  <a:pt x="77550" y="88560"/>
                </a:lnTo>
                <a:lnTo>
                  <a:pt x="77340" y="88680"/>
                </a:lnTo>
                <a:lnTo>
                  <a:pt x="77310" y="88720"/>
                </a:lnTo>
                <a:lnTo>
                  <a:pt x="77300" y="88770"/>
                </a:lnTo>
                <a:lnTo>
                  <a:pt x="77310" y="88800"/>
                </a:lnTo>
                <a:lnTo>
                  <a:pt x="77350" y="88810"/>
                </a:lnTo>
                <a:lnTo>
                  <a:pt x="77370" y="88840"/>
                </a:lnTo>
                <a:lnTo>
                  <a:pt x="77350" y="88920"/>
                </a:lnTo>
                <a:lnTo>
                  <a:pt x="77250" y="89050"/>
                </a:lnTo>
                <a:lnTo>
                  <a:pt x="77120" y="89100"/>
                </a:lnTo>
                <a:lnTo>
                  <a:pt x="76980" y="89120"/>
                </a:lnTo>
                <a:lnTo>
                  <a:pt x="76840" y="89180"/>
                </a:lnTo>
                <a:lnTo>
                  <a:pt x="76690" y="89280"/>
                </a:lnTo>
                <a:lnTo>
                  <a:pt x="76430" y="89520"/>
                </a:lnTo>
                <a:lnTo>
                  <a:pt x="76400" y="89530"/>
                </a:lnTo>
                <a:lnTo>
                  <a:pt x="76310" y="89540"/>
                </a:lnTo>
                <a:lnTo>
                  <a:pt x="76290" y="89550"/>
                </a:lnTo>
                <a:lnTo>
                  <a:pt x="76240" y="89660"/>
                </a:lnTo>
                <a:lnTo>
                  <a:pt x="76160" y="89950"/>
                </a:lnTo>
                <a:lnTo>
                  <a:pt x="76080" y="90080"/>
                </a:lnTo>
                <a:lnTo>
                  <a:pt x="76090" y="90080"/>
                </a:lnTo>
                <a:lnTo>
                  <a:pt x="76070" y="90080"/>
                </a:lnTo>
                <a:lnTo>
                  <a:pt x="76020" y="90100"/>
                </a:lnTo>
                <a:lnTo>
                  <a:pt x="75850" y="90130"/>
                </a:lnTo>
                <a:lnTo>
                  <a:pt x="75820" y="90140"/>
                </a:lnTo>
                <a:lnTo>
                  <a:pt x="75790" y="90130"/>
                </a:lnTo>
                <a:lnTo>
                  <a:pt x="75750" y="90120"/>
                </a:lnTo>
                <a:lnTo>
                  <a:pt x="75720" y="90090"/>
                </a:lnTo>
                <a:lnTo>
                  <a:pt x="75630" y="89990"/>
                </a:lnTo>
                <a:lnTo>
                  <a:pt x="75620" y="89960"/>
                </a:lnTo>
                <a:lnTo>
                  <a:pt x="75570" y="89860"/>
                </a:lnTo>
                <a:lnTo>
                  <a:pt x="75550" y="89840"/>
                </a:lnTo>
                <a:lnTo>
                  <a:pt x="75520" y="89820"/>
                </a:lnTo>
                <a:lnTo>
                  <a:pt x="75470" y="89820"/>
                </a:lnTo>
                <a:lnTo>
                  <a:pt x="75440" y="89820"/>
                </a:lnTo>
                <a:lnTo>
                  <a:pt x="75420" y="89830"/>
                </a:lnTo>
                <a:lnTo>
                  <a:pt x="75380" y="89840"/>
                </a:lnTo>
                <a:lnTo>
                  <a:pt x="75310" y="89870"/>
                </a:lnTo>
                <a:lnTo>
                  <a:pt x="75280" y="89870"/>
                </a:lnTo>
                <a:lnTo>
                  <a:pt x="75250" y="89870"/>
                </a:lnTo>
                <a:lnTo>
                  <a:pt x="75210" y="89850"/>
                </a:lnTo>
                <a:lnTo>
                  <a:pt x="75060" y="89750"/>
                </a:lnTo>
                <a:lnTo>
                  <a:pt x="75010" y="89720"/>
                </a:lnTo>
                <a:lnTo>
                  <a:pt x="74970" y="89700"/>
                </a:lnTo>
                <a:lnTo>
                  <a:pt x="74950" y="89700"/>
                </a:lnTo>
                <a:lnTo>
                  <a:pt x="74910" y="89690"/>
                </a:lnTo>
                <a:lnTo>
                  <a:pt x="74880" y="89680"/>
                </a:lnTo>
                <a:lnTo>
                  <a:pt x="74780" y="89600"/>
                </a:lnTo>
                <a:lnTo>
                  <a:pt x="74610" y="89440"/>
                </a:lnTo>
                <a:lnTo>
                  <a:pt x="74500" y="89360"/>
                </a:lnTo>
                <a:lnTo>
                  <a:pt x="74480" y="89350"/>
                </a:lnTo>
                <a:lnTo>
                  <a:pt x="74470" y="89340"/>
                </a:lnTo>
                <a:lnTo>
                  <a:pt x="74460" y="89340"/>
                </a:lnTo>
                <a:lnTo>
                  <a:pt x="74450" y="89340"/>
                </a:lnTo>
                <a:lnTo>
                  <a:pt x="74410" y="89330"/>
                </a:lnTo>
                <a:lnTo>
                  <a:pt x="74370" y="89310"/>
                </a:lnTo>
                <a:lnTo>
                  <a:pt x="74260" y="89150"/>
                </a:lnTo>
                <a:lnTo>
                  <a:pt x="73990" y="88640"/>
                </a:lnTo>
                <a:lnTo>
                  <a:pt x="73680" y="88170"/>
                </a:lnTo>
                <a:lnTo>
                  <a:pt x="73580" y="87940"/>
                </a:lnTo>
                <a:lnTo>
                  <a:pt x="73570" y="87870"/>
                </a:lnTo>
                <a:lnTo>
                  <a:pt x="73560" y="87800"/>
                </a:lnTo>
                <a:lnTo>
                  <a:pt x="73560" y="87760"/>
                </a:lnTo>
                <a:lnTo>
                  <a:pt x="73570" y="87620"/>
                </a:lnTo>
                <a:lnTo>
                  <a:pt x="73590" y="87580"/>
                </a:lnTo>
                <a:lnTo>
                  <a:pt x="73630" y="87530"/>
                </a:lnTo>
                <a:lnTo>
                  <a:pt x="73690" y="87500"/>
                </a:lnTo>
                <a:lnTo>
                  <a:pt x="73740" y="87480"/>
                </a:lnTo>
                <a:lnTo>
                  <a:pt x="73890" y="87450"/>
                </a:lnTo>
                <a:lnTo>
                  <a:pt x="73940" y="87430"/>
                </a:lnTo>
                <a:lnTo>
                  <a:pt x="73990" y="87400"/>
                </a:lnTo>
                <a:lnTo>
                  <a:pt x="74120" y="87270"/>
                </a:lnTo>
                <a:lnTo>
                  <a:pt x="74310" y="87110"/>
                </a:lnTo>
                <a:lnTo>
                  <a:pt x="74350" y="87020"/>
                </a:lnTo>
                <a:lnTo>
                  <a:pt x="74240" y="86850"/>
                </a:lnTo>
                <a:lnTo>
                  <a:pt x="73930" y="86800"/>
                </a:lnTo>
                <a:lnTo>
                  <a:pt x="73880" y="86790"/>
                </a:lnTo>
                <a:lnTo>
                  <a:pt x="73810" y="86740"/>
                </a:lnTo>
                <a:lnTo>
                  <a:pt x="73720" y="86670"/>
                </a:lnTo>
                <a:lnTo>
                  <a:pt x="73480" y="86410"/>
                </a:lnTo>
                <a:lnTo>
                  <a:pt x="73390" y="86280"/>
                </a:lnTo>
                <a:lnTo>
                  <a:pt x="73320" y="86160"/>
                </a:lnTo>
                <a:lnTo>
                  <a:pt x="73290" y="86110"/>
                </a:lnTo>
                <a:lnTo>
                  <a:pt x="73240" y="86070"/>
                </a:lnTo>
                <a:lnTo>
                  <a:pt x="73030" y="85950"/>
                </a:lnTo>
                <a:lnTo>
                  <a:pt x="72960" y="85870"/>
                </a:lnTo>
                <a:lnTo>
                  <a:pt x="72900" y="85710"/>
                </a:lnTo>
                <a:lnTo>
                  <a:pt x="72820" y="85400"/>
                </a:lnTo>
                <a:lnTo>
                  <a:pt x="72740" y="85220"/>
                </a:lnTo>
                <a:lnTo>
                  <a:pt x="72740" y="85170"/>
                </a:lnTo>
                <a:lnTo>
                  <a:pt x="72740" y="85070"/>
                </a:lnTo>
                <a:lnTo>
                  <a:pt x="72770" y="84960"/>
                </a:lnTo>
                <a:lnTo>
                  <a:pt x="72840" y="84780"/>
                </a:lnTo>
                <a:lnTo>
                  <a:pt x="72840" y="84730"/>
                </a:lnTo>
                <a:lnTo>
                  <a:pt x="72820" y="84660"/>
                </a:lnTo>
                <a:lnTo>
                  <a:pt x="72780" y="84600"/>
                </a:lnTo>
                <a:lnTo>
                  <a:pt x="72590" y="84490"/>
                </a:lnTo>
                <a:lnTo>
                  <a:pt x="72530" y="84420"/>
                </a:lnTo>
                <a:lnTo>
                  <a:pt x="72510" y="84320"/>
                </a:lnTo>
                <a:lnTo>
                  <a:pt x="72520" y="84160"/>
                </a:lnTo>
                <a:lnTo>
                  <a:pt x="72520" y="84000"/>
                </a:lnTo>
                <a:lnTo>
                  <a:pt x="72500" y="83920"/>
                </a:lnTo>
                <a:lnTo>
                  <a:pt x="72470" y="83860"/>
                </a:lnTo>
                <a:lnTo>
                  <a:pt x="72420" y="83800"/>
                </a:lnTo>
                <a:lnTo>
                  <a:pt x="72350" y="83770"/>
                </a:lnTo>
                <a:lnTo>
                  <a:pt x="72250" y="83770"/>
                </a:lnTo>
                <a:lnTo>
                  <a:pt x="72180" y="83780"/>
                </a:lnTo>
                <a:lnTo>
                  <a:pt x="71990" y="83760"/>
                </a:lnTo>
                <a:lnTo>
                  <a:pt x="71680" y="83570"/>
                </a:lnTo>
                <a:lnTo>
                  <a:pt x="71530" y="83620"/>
                </a:lnTo>
                <a:lnTo>
                  <a:pt x="71470" y="83660"/>
                </a:lnTo>
                <a:lnTo>
                  <a:pt x="71400" y="83700"/>
                </a:lnTo>
                <a:lnTo>
                  <a:pt x="71340" y="83750"/>
                </a:lnTo>
                <a:lnTo>
                  <a:pt x="71190" y="83800"/>
                </a:lnTo>
                <a:lnTo>
                  <a:pt x="71100" y="83800"/>
                </a:lnTo>
                <a:lnTo>
                  <a:pt x="70970" y="83770"/>
                </a:lnTo>
                <a:lnTo>
                  <a:pt x="70850" y="83720"/>
                </a:lnTo>
                <a:lnTo>
                  <a:pt x="70570" y="83520"/>
                </a:lnTo>
                <a:lnTo>
                  <a:pt x="70560" y="83510"/>
                </a:lnTo>
                <a:lnTo>
                  <a:pt x="70520" y="83480"/>
                </a:lnTo>
                <a:lnTo>
                  <a:pt x="70410" y="83440"/>
                </a:lnTo>
                <a:lnTo>
                  <a:pt x="70300" y="83450"/>
                </a:lnTo>
                <a:lnTo>
                  <a:pt x="70350" y="83290"/>
                </a:lnTo>
                <a:lnTo>
                  <a:pt x="70370" y="83170"/>
                </a:lnTo>
                <a:lnTo>
                  <a:pt x="70340" y="83050"/>
                </a:lnTo>
                <a:lnTo>
                  <a:pt x="70140" y="82900"/>
                </a:lnTo>
                <a:lnTo>
                  <a:pt x="70090" y="82810"/>
                </a:lnTo>
                <a:lnTo>
                  <a:pt x="70010" y="82630"/>
                </a:lnTo>
                <a:lnTo>
                  <a:pt x="69970" y="82570"/>
                </a:lnTo>
                <a:lnTo>
                  <a:pt x="69930" y="82520"/>
                </a:lnTo>
                <a:lnTo>
                  <a:pt x="69900" y="82480"/>
                </a:lnTo>
                <a:lnTo>
                  <a:pt x="69880" y="82430"/>
                </a:lnTo>
                <a:lnTo>
                  <a:pt x="69880" y="82370"/>
                </a:lnTo>
                <a:lnTo>
                  <a:pt x="69880" y="82330"/>
                </a:lnTo>
                <a:lnTo>
                  <a:pt x="69900" y="82290"/>
                </a:lnTo>
                <a:lnTo>
                  <a:pt x="70030" y="82070"/>
                </a:lnTo>
                <a:lnTo>
                  <a:pt x="70040" y="82020"/>
                </a:lnTo>
                <a:lnTo>
                  <a:pt x="70050" y="81960"/>
                </a:lnTo>
                <a:lnTo>
                  <a:pt x="70030" y="81890"/>
                </a:lnTo>
                <a:lnTo>
                  <a:pt x="69990" y="81800"/>
                </a:lnTo>
                <a:lnTo>
                  <a:pt x="69950" y="81750"/>
                </a:lnTo>
                <a:lnTo>
                  <a:pt x="69750" y="81590"/>
                </a:lnTo>
                <a:lnTo>
                  <a:pt x="69680" y="81520"/>
                </a:lnTo>
                <a:lnTo>
                  <a:pt x="69520" y="81320"/>
                </a:lnTo>
                <a:lnTo>
                  <a:pt x="69500" y="81270"/>
                </a:lnTo>
                <a:lnTo>
                  <a:pt x="69490" y="81200"/>
                </a:lnTo>
                <a:lnTo>
                  <a:pt x="69510" y="81030"/>
                </a:lnTo>
                <a:lnTo>
                  <a:pt x="69520" y="80970"/>
                </a:lnTo>
                <a:lnTo>
                  <a:pt x="69520" y="80930"/>
                </a:lnTo>
                <a:lnTo>
                  <a:pt x="69520" y="80880"/>
                </a:lnTo>
                <a:lnTo>
                  <a:pt x="69490" y="80820"/>
                </a:lnTo>
                <a:lnTo>
                  <a:pt x="69450" y="80780"/>
                </a:lnTo>
                <a:lnTo>
                  <a:pt x="69420" y="80710"/>
                </a:lnTo>
                <a:lnTo>
                  <a:pt x="69410" y="80630"/>
                </a:lnTo>
                <a:lnTo>
                  <a:pt x="69450" y="80300"/>
                </a:lnTo>
                <a:lnTo>
                  <a:pt x="69430" y="80140"/>
                </a:lnTo>
                <a:lnTo>
                  <a:pt x="69490" y="80090"/>
                </a:lnTo>
                <a:lnTo>
                  <a:pt x="69520" y="80080"/>
                </a:lnTo>
                <a:lnTo>
                  <a:pt x="69600" y="80050"/>
                </a:lnTo>
                <a:lnTo>
                  <a:pt x="69630" y="80030"/>
                </a:lnTo>
                <a:lnTo>
                  <a:pt x="69660" y="79980"/>
                </a:lnTo>
                <a:lnTo>
                  <a:pt x="69680" y="79910"/>
                </a:lnTo>
                <a:lnTo>
                  <a:pt x="69690" y="79510"/>
                </a:lnTo>
                <a:lnTo>
                  <a:pt x="69660" y="79340"/>
                </a:lnTo>
                <a:lnTo>
                  <a:pt x="69610" y="79210"/>
                </a:lnTo>
                <a:lnTo>
                  <a:pt x="69570" y="79120"/>
                </a:lnTo>
                <a:lnTo>
                  <a:pt x="69540" y="79080"/>
                </a:lnTo>
                <a:lnTo>
                  <a:pt x="69520" y="79020"/>
                </a:lnTo>
                <a:lnTo>
                  <a:pt x="69510" y="78950"/>
                </a:lnTo>
                <a:lnTo>
                  <a:pt x="69530" y="78840"/>
                </a:lnTo>
                <a:lnTo>
                  <a:pt x="69550" y="78780"/>
                </a:lnTo>
                <a:lnTo>
                  <a:pt x="69570" y="78700"/>
                </a:lnTo>
                <a:lnTo>
                  <a:pt x="69570" y="78680"/>
                </a:lnTo>
                <a:lnTo>
                  <a:pt x="69570" y="78650"/>
                </a:lnTo>
                <a:lnTo>
                  <a:pt x="69490" y="78550"/>
                </a:lnTo>
                <a:lnTo>
                  <a:pt x="69500" y="78400"/>
                </a:lnTo>
                <a:lnTo>
                  <a:pt x="69540" y="78300"/>
                </a:lnTo>
                <a:lnTo>
                  <a:pt x="69650" y="78120"/>
                </a:lnTo>
                <a:lnTo>
                  <a:pt x="69650" y="78050"/>
                </a:lnTo>
                <a:lnTo>
                  <a:pt x="69640" y="77960"/>
                </a:lnTo>
                <a:lnTo>
                  <a:pt x="69590" y="77790"/>
                </a:lnTo>
                <a:lnTo>
                  <a:pt x="69570" y="77700"/>
                </a:lnTo>
                <a:lnTo>
                  <a:pt x="69570" y="77630"/>
                </a:lnTo>
                <a:lnTo>
                  <a:pt x="69620" y="77400"/>
                </a:lnTo>
                <a:lnTo>
                  <a:pt x="69610" y="77340"/>
                </a:lnTo>
                <a:lnTo>
                  <a:pt x="69570" y="77280"/>
                </a:lnTo>
                <a:lnTo>
                  <a:pt x="69470" y="77220"/>
                </a:lnTo>
                <a:lnTo>
                  <a:pt x="69400" y="77220"/>
                </a:lnTo>
                <a:lnTo>
                  <a:pt x="69340" y="77220"/>
                </a:lnTo>
                <a:lnTo>
                  <a:pt x="69290" y="77220"/>
                </a:lnTo>
                <a:lnTo>
                  <a:pt x="69240" y="77200"/>
                </a:lnTo>
                <a:lnTo>
                  <a:pt x="69200" y="77160"/>
                </a:lnTo>
                <a:lnTo>
                  <a:pt x="69110" y="77060"/>
                </a:lnTo>
                <a:lnTo>
                  <a:pt x="69000" y="76890"/>
                </a:lnTo>
                <a:lnTo>
                  <a:pt x="68970" y="76850"/>
                </a:lnTo>
                <a:lnTo>
                  <a:pt x="68960" y="76800"/>
                </a:lnTo>
                <a:lnTo>
                  <a:pt x="68960" y="76750"/>
                </a:lnTo>
                <a:lnTo>
                  <a:pt x="68990" y="76680"/>
                </a:lnTo>
                <a:lnTo>
                  <a:pt x="69080" y="76660"/>
                </a:lnTo>
                <a:lnTo>
                  <a:pt x="69210" y="76650"/>
                </a:lnTo>
                <a:lnTo>
                  <a:pt x="69260" y="76640"/>
                </a:lnTo>
                <a:lnTo>
                  <a:pt x="69310" y="76600"/>
                </a:lnTo>
                <a:lnTo>
                  <a:pt x="69360" y="76560"/>
                </a:lnTo>
                <a:lnTo>
                  <a:pt x="69420" y="76490"/>
                </a:lnTo>
                <a:lnTo>
                  <a:pt x="69510" y="76400"/>
                </a:lnTo>
                <a:lnTo>
                  <a:pt x="69540" y="76380"/>
                </a:lnTo>
                <a:lnTo>
                  <a:pt x="69600" y="76330"/>
                </a:lnTo>
                <a:lnTo>
                  <a:pt x="69620" y="76300"/>
                </a:lnTo>
                <a:lnTo>
                  <a:pt x="69630" y="76250"/>
                </a:lnTo>
                <a:lnTo>
                  <a:pt x="69630" y="76200"/>
                </a:lnTo>
                <a:lnTo>
                  <a:pt x="69580" y="76100"/>
                </a:lnTo>
                <a:lnTo>
                  <a:pt x="69560" y="76020"/>
                </a:lnTo>
                <a:lnTo>
                  <a:pt x="69590" y="75870"/>
                </a:lnTo>
                <a:lnTo>
                  <a:pt x="69670" y="75640"/>
                </a:lnTo>
                <a:lnTo>
                  <a:pt x="69720" y="75600"/>
                </a:lnTo>
                <a:lnTo>
                  <a:pt x="69760" y="75570"/>
                </a:lnTo>
                <a:lnTo>
                  <a:pt x="70020" y="75580"/>
                </a:lnTo>
                <a:lnTo>
                  <a:pt x="70060" y="75550"/>
                </a:lnTo>
                <a:lnTo>
                  <a:pt x="70090" y="75520"/>
                </a:lnTo>
                <a:lnTo>
                  <a:pt x="70110" y="75470"/>
                </a:lnTo>
                <a:lnTo>
                  <a:pt x="70270" y="74860"/>
                </a:lnTo>
                <a:lnTo>
                  <a:pt x="70350" y="74670"/>
                </a:lnTo>
                <a:lnTo>
                  <a:pt x="70390" y="74550"/>
                </a:lnTo>
                <a:lnTo>
                  <a:pt x="70500" y="73890"/>
                </a:lnTo>
                <a:lnTo>
                  <a:pt x="70500" y="73770"/>
                </a:lnTo>
                <a:lnTo>
                  <a:pt x="70450" y="73660"/>
                </a:lnTo>
                <a:lnTo>
                  <a:pt x="70390" y="73610"/>
                </a:lnTo>
                <a:lnTo>
                  <a:pt x="70340" y="73540"/>
                </a:lnTo>
                <a:lnTo>
                  <a:pt x="70300" y="73470"/>
                </a:lnTo>
                <a:lnTo>
                  <a:pt x="70400" y="73050"/>
                </a:lnTo>
                <a:lnTo>
                  <a:pt x="70420" y="72790"/>
                </a:lnTo>
                <a:lnTo>
                  <a:pt x="70460" y="72540"/>
                </a:lnTo>
                <a:lnTo>
                  <a:pt x="70540" y="72490"/>
                </a:lnTo>
                <a:lnTo>
                  <a:pt x="70930" y="72430"/>
                </a:lnTo>
                <a:lnTo>
                  <a:pt x="71060" y="72390"/>
                </a:lnTo>
                <a:lnTo>
                  <a:pt x="71130" y="72340"/>
                </a:lnTo>
                <a:lnTo>
                  <a:pt x="71210" y="72200"/>
                </a:lnTo>
                <a:lnTo>
                  <a:pt x="71670" y="71100"/>
                </a:lnTo>
                <a:lnTo>
                  <a:pt x="71810" y="70840"/>
                </a:lnTo>
                <a:lnTo>
                  <a:pt x="71890" y="70740"/>
                </a:lnTo>
                <a:lnTo>
                  <a:pt x="71990" y="70620"/>
                </a:lnTo>
                <a:lnTo>
                  <a:pt x="72120" y="70500"/>
                </a:lnTo>
                <a:lnTo>
                  <a:pt x="72410" y="70200"/>
                </a:lnTo>
                <a:lnTo>
                  <a:pt x="72490" y="70090"/>
                </a:lnTo>
                <a:lnTo>
                  <a:pt x="72610" y="69800"/>
                </a:lnTo>
                <a:lnTo>
                  <a:pt x="72650" y="69670"/>
                </a:lnTo>
                <a:lnTo>
                  <a:pt x="72650" y="69610"/>
                </a:lnTo>
                <a:lnTo>
                  <a:pt x="72650" y="69550"/>
                </a:lnTo>
                <a:lnTo>
                  <a:pt x="72570" y="69250"/>
                </a:lnTo>
                <a:lnTo>
                  <a:pt x="72590" y="69070"/>
                </a:lnTo>
                <a:lnTo>
                  <a:pt x="72720" y="68510"/>
                </a:lnTo>
                <a:lnTo>
                  <a:pt x="72800" y="68450"/>
                </a:lnTo>
                <a:lnTo>
                  <a:pt x="72880" y="68460"/>
                </a:lnTo>
                <a:lnTo>
                  <a:pt x="76170" y="70100"/>
                </a:lnTo>
                <a:lnTo>
                  <a:pt x="76300" y="70130"/>
                </a:lnTo>
                <a:lnTo>
                  <a:pt x="76380" y="70110"/>
                </a:lnTo>
                <a:lnTo>
                  <a:pt x="79460" y="68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oqueg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80" y="87940"/>
                </a:moveTo>
                <a:lnTo>
                  <a:pt x="73480" y="88210"/>
                </a:lnTo>
                <a:lnTo>
                  <a:pt x="73350" y="88300"/>
                </a:lnTo>
                <a:lnTo>
                  <a:pt x="73280" y="88290"/>
                </a:lnTo>
                <a:lnTo>
                  <a:pt x="73200" y="88280"/>
                </a:lnTo>
                <a:lnTo>
                  <a:pt x="73140" y="88250"/>
                </a:lnTo>
                <a:lnTo>
                  <a:pt x="73090" y="88200"/>
                </a:lnTo>
                <a:lnTo>
                  <a:pt x="73040" y="88130"/>
                </a:lnTo>
                <a:lnTo>
                  <a:pt x="72920" y="87840"/>
                </a:lnTo>
                <a:lnTo>
                  <a:pt x="72880" y="87780"/>
                </a:lnTo>
                <a:lnTo>
                  <a:pt x="72830" y="87740"/>
                </a:lnTo>
                <a:lnTo>
                  <a:pt x="72720" y="87690"/>
                </a:lnTo>
                <a:lnTo>
                  <a:pt x="72620" y="87670"/>
                </a:lnTo>
                <a:lnTo>
                  <a:pt x="72530" y="87670"/>
                </a:lnTo>
                <a:lnTo>
                  <a:pt x="72460" y="87690"/>
                </a:lnTo>
                <a:lnTo>
                  <a:pt x="72340" y="87760"/>
                </a:lnTo>
                <a:lnTo>
                  <a:pt x="72230" y="87890"/>
                </a:lnTo>
                <a:lnTo>
                  <a:pt x="72190" y="87940"/>
                </a:lnTo>
                <a:lnTo>
                  <a:pt x="72170" y="88000"/>
                </a:lnTo>
                <a:lnTo>
                  <a:pt x="72160" y="88070"/>
                </a:lnTo>
                <a:lnTo>
                  <a:pt x="72140" y="88140"/>
                </a:lnTo>
                <a:lnTo>
                  <a:pt x="72090" y="88280"/>
                </a:lnTo>
                <a:lnTo>
                  <a:pt x="72060" y="88360"/>
                </a:lnTo>
                <a:lnTo>
                  <a:pt x="72050" y="88460"/>
                </a:lnTo>
                <a:lnTo>
                  <a:pt x="72070" y="88590"/>
                </a:lnTo>
                <a:lnTo>
                  <a:pt x="72080" y="88600"/>
                </a:lnTo>
                <a:lnTo>
                  <a:pt x="72080" y="88610"/>
                </a:lnTo>
                <a:lnTo>
                  <a:pt x="72120" y="88710"/>
                </a:lnTo>
                <a:lnTo>
                  <a:pt x="72140" y="88780"/>
                </a:lnTo>
                <a:lnTo>
                  <a:pt x="72130" y="88840"/>
                </a:lnTo>
                <a:lnTo>
                  <a:pt x="72130" y="88910"/>
                </a:lnTo>
                <a:lnTo>
                  <a:pt x="72080" y="88990"/>
                </a:lnTo>
                <a:lnTo>
                  <a:pt x="71930" y="89190"/>
                </a:lnTo>
                <a:lnTo>
                  <a:pt x="71540" y="89640"/>
                </a:lnTo>
                <a:lnTo>
                  <a:pt x="71300" y="89750"/>
                </a:lnTo>
                <a:lnTo>
                  <a:pt x="71190" y="89780"/>
                </a:lnTo>
                <a:lnTo>
                  <a:pt x="71100" y="89830"/>
                </a:lnTo>
                <a:lnTo>
                  <a:pt x="71030" y="89880"/>
                </a:lnTo>
                <a:lnTo>
                  <a:pt x="71000" y="89920"/>
                </a:lnTo>
                <a:lnTo>
                  <a:pt x="70940" y="90010"/>
                </a:lnTo>
                <a:lnTo>
                  <a:pt x="70890" y="90120"/>
                </a:lnTo>
                <a:lnTo>
                  <a:pt x="70810" y="90250"/>
                </a:lnTo>
                <a:lnTo>
                  <a:pt x="70600" y="90520"/>
                </a:lnTo>
                <a:lnTo>
                  <a:pt x="70580" y="90570"/>
                </a:lnTo>
                <a:lnTo>
                  <a:pt x="70530" y="90800"/>
                </a:lnTo>
                <a:lnTo>
                  <a:pt x="70510" y="90870"/>
                </a:lnTo>
                <a:lnTo>
                  <a:pt x="70480" y="90950"/>
                </a:lnTo>
                <a:lnTo>
                  <a:pt x="70420" y="91050"/>
                </a:lnTo>
                <a:lnTo>
                  <a:pt x="70380" y="91110"/>
                </a:lnTo>
                <a:lnTo>
                  <a:pt x="70350" y="91150"/>
                </a:lnTo>
                <a:lnTo>
                  <a:pt x="70150" y="91330"/>
                </a:lnTo>
                <a:lnTo>
                  <a:pt x="70100" y="91400"/>
                </a:lnTo>
                <a:lnTo>
                  <a:pt x="70060" y="91460"/>
                </a:lnTo>
                <a:lnTo>
                  <a:pt x="69970" y="91700"/>
                </a:lnTo>
                <a:lnTo>
                  <a:pt x="69940" y="91750"/>
                </a:lnTo>
                <a:lnTo>
                  <a:pt x="69910" y="91790"/>
                </a:lnTo>
                <a:lnTo>
                  <a:pt x="69820" y="91830"/>
                </a:lnTo>
                <a:lnTo>
                  <a:pt x="69760" y="91850"/>
                </a:lnTo>
                <a:lnTo>
                  <a:pt x="69330" y="92030"/>
                </a:lnTo>
                <a:lnTo>
                  <a:pt x="69140" y="92150"/>
                </a:lnTo>
                <a:lnTo>
                  <a:pt x="68960" y="92290"/>
                </a:lnTo>
                <a:lnTo>
                  <a:pt x="68910" y="92340"/>
                </a:lnTo>
                <a:lnTo>
                  <a:pt x="68880" y="92370"/>
                </a:lnTo>
                <a:lnTo>
                  <a:pt x="68850" y="92420"/>
                </a:lnTo>
                <a:lnTo>
                  <a:pt x="68770" y="92570"/>
                </a:lnTo>
                <a:lnTo>
                  <a:pt x="68710" y="92660"/>
                </a:lnTo>
                <a:lnTo>
                  <a:pt x="68580" y="92500"/>
                </a:lnTo>
                <a:lnTo>
                  <a:pt x="68500" y="92450"/>
                </a:lnTo>
                <a:lnTo>
                  <a:pt x="68270" y="92340"/>
                </a:lnTo>
                <a:lnTo>
                  <a:pt x="68090" y="92210"/>
                </a:lnTo>
                <a:lnTo>
                  <a:pt x="67980" y="92160"/>
                </a:lnTo>
                <a:lnTo>
                  <a:pt x="67880" y="92140"/>
                </a:lnTo>
                <a:lnTo>
                  <a:pt x="67720" y="92160"/>
                </a:lnTo>
                <a:lnTo>
                  <a:pt x="67700" y="92170"/>
                </a:lnTo>
                <a:lnTo>
                  <a:pt x="67690" y="92120"/>
                </a:lnTo>
                <a:lnTo>
                  <a:pt x="67720" y="92060"/>
                </a:lnTo>
                <a:lnTo>
                  <a:pt x="67800" y="91960"/>
                </a:lnTo>
                <a:lnTo>
                  <a:pt x="67820" y="91840"/>
                </a:lnTo>
                <a:lnTo>
                  <a:pt x="67800" y="91740"/>
                </a:lnTo>
                <a:lnTo>
                  <a:pt x="67770" y="91640"/>
                </a:lnTo>
                <a:lnTo>
                  <a:pt x="67730" y="91120"/>
                </a:lnTo>
                <a:lnTo>
                  <a:pt x="67710" y="91020"/>
                </a:lnTo>
                <a:lnTo>
                  <a:pt x="67640" y="90820"/>
                </a:lnTo>
                <a:lnTo>
                  <a:pt x="67620" y="90650"/>
                </a:lnTo>
                <a:lnTo>
                  <a:pt x="67600" y="90630"/>
                </a:lnTo>
                <a:lnTo>
                  <a:pt x="67570" y="90620"/>
                </a:lnTo>
                <a:lnTo>
                  <a:pt x="67530" y="90590"/>
                </a:lnTo>
                <a:lnTo>
                  <a:pt x="67400" y="90420"/>
                </a:lnTo>
                <a:lnTo>
                  <a:pt x="67220" y="90300"/>
                </a:lnTo>
                <a:lnTo>
                  <a:pt x="67210" y="90280"/>
                </a:lnTo>
                <a:lnTo>
                  <a:pt x="67190" y="90230"/>
                </a:lnTo>
                <a:lnTo>
                  <a:pt x="67370" y="90090"/>
                </a:lnTo>
                <a:lnTo>
                  <a:pt x="67450" y="90010"/>
                </a:lnTo>
                <a:lnTo>
                  <a:pt x="67510" y="89920"/>
                </a:lnTo>
                <a:lnTo>
                  <a:pt x="67550" y="89770"/>
                </a:lnTo>
                <a:lnTo>
                  <a:pt x="67600" y="89670"/>
                </a:lnTo>
                <a:lnTo>
                  <a:pt x="67730" y="89500"/>
                </a:lnTo>
                <a:lnTo>
                  <a:pt x="67750" y="89460"/>
                </a:lnTo>
                <a:lnTo>
                  <a:pt x="67770" y="89410"/>
                </a:lnTo>
                <a:lnTo>
                  <a:pt x="67880" y="88960"/>
                </a:lnTo>
                <a:lnTo>
                  <a:pt x="67910" y="88910"/>
                </a:lnTo>
                <a:lnTo>
                  <a:pt x="67930" y="88870"/>
                </a:lnTo>
                <a:lnTo>
                  <a:pt x="67950" y="88830"/>
                </a:lnTo>
                <a:lnTo>
                  <a:pt x="67920" y="88770"/>
                </a:lnTo>
                <a:lnTo>
                  <a:pt x="67880" y="88730"/>
                </a:lnTo>
                <a:lnTo>
                  <a:pt x="67580" y="88500"/>
                </a:lnTo>
                <a:lnTo>
                  <a:pt x="67510" y="88330"/>
                </a:lnTo>
                <a:lnTo>
                  <a:pt x="67420" y="88140"/>
                </a:lnTo>
                <a:lnTo>
                  <a:pt x="67390" y="88030"/>
                </a:lnTo>
                <a:lnTo>
                  <a:pt x="67370" y="87920"/>
                </a:lnTo>
                <a:lnTo>
                  <a:pt x="67380" y="87870"/>
                </a:lnTo>
                <a:lnTo>
                  <a:pt x="67390" y="87810"/>
                </a:lnTo>
                <a:lnTo>
                  <a:pt x="67440" y="87720"/>
                </a:lnTo>
                <a:lnTo>
                  <a:pt x="67480" y="87660"/>
                </a:lnTo>
                <a:lnTo>
                  <a:pt x="67730" y="87430"/>
                </a:lnTo>
                <a:lnTo>
                  <a:pt x="67840" y="87370"/>
                </a:lnTo>
                <a:lnTo>
                  <a:pt x="68000" y="87320"/>
                </a:lnTo>
                <a:lnTo>
                  <a:pt x="68050" y="87300"/>
                </a:lnTo>
                <a:lnTo>
                  <a:pt x="68080" y="87250"/>
                </a:lnTo>
                <a:lnTo>
                  <a:pt x="68090" y="87190"/>
                </a:lnTo>
                <a:lnTo>
                  <a:pt x="68100" y="87040"/>
                </a:lnTo>
                <a:lnTo>
                  <a:pt x="68100" y="86980"/>
                </a:lnTo>
                <a:lnTo>
                  <a:pt x="68060" y="86750"/>
                </a:lnTo>
                <a:lnTo>
                  <a:pt x="68070" y="86690"/>
                </a:lnTo>
                <a:lnTo>
                  <a:pt x="68110" y="86640"/>
                </a:lnTo>
                <a:lnTo>
                  <a:pt x="68260" y="86480"/>
                </a:lnTo>
                <a:lnTo>
                  <a:pt x="68490" y="86130"/>
                </a:lnTo>
                <a:lnTo>
                  <a:pt x="68570" y="86050"/>
                </a:lnTo>
                <a:lnTo>
                  <a:pt x="68630" y="86010"/>
                </a:lnTo>
                <a:lnTo>
                  <a:pt x="68870" y="85900"/>
                </a:lnTo>
                <a:lnTo>
                  <a:pt x="68920" y="85890"/>
                </a:lnTo>
                <a:lnTo>
                  <a:pt x="69090" y="85890"/>
                </a:lnTo>
                <a:lnTo>
                  <a:pt x="69150" y="85880"/>
                </a:lnTo>
                <a:lnTo>
                  <a:pt x="69250" y="85850"/>
                </a:lnTo>
                <a:lnTo>
                  <a:pt x="69300" y="85840"/>
                </a:lnTo>
                <a:lnTo>
                  <a:pt x="69350" y="85850"/>
                </a:lnTo>
                <a:lnTo>
                  <a:pt x="69390" y="85880"/>
                </a:lnTo>
                <a:lnTo>
                  <a:pt x="69450" y="85950"/>
                </a:lnTo>
                <a:lnTo>
                  <a:pt x="69490" y="85980"/>
                </a:lnTo>
                <a:lnTo>
                  <a:pt x="69530" y="85980"/>
                </a:lnTo>
                <a:lnTo>
                  <a:pt x="69560" y="85980"/>
                </a:lnTo>
                <a:lnTo>
                  <a:pt x="69730" y="85900"/>
                </a:lnTo>
                <a:lnTo>
                  <a:pt x="69770" y="85870"/>
                </a:lnTo>
                <a:lnTo>
                  <a:pt x="69800" y="85810"/>
                </a:lnTo>
                <a:lnTo>
                  <a:pt x="69800" y="85710"/>
                </a:lnTo>
                <a:lnTo>
                  <a:pt x="69790" y="85650"/>
                </a:lnTo>
                <a:lnTo>
                  <a:pt x="69750" y="85480"/>
                </a:lnTo>
                <a:lnTo>
                  <a:pt x="69750" y="85440"/>
                </a:lnTo>
                <a:lnTo>
                  <a:pt x="69750" y="85390"/>
                </a:lnTo>
                <a:lnTo>
                  <a:pt x="69770" y="85330"/>
                </a:lnTo>
                <a:lnTo>
                  <a:pt x="69810" y="85270"/>
                </a:lnTo>
                <a:lnTo>
                  <a:pt x="69840" y="85220"/>
                </a:lnTo>
                <a:lnTo>
                  <a:pt x="70060" y="85010"/>
                </a:lnTo>
                <a:lnTo>
                  <a:pt x="70180" y="84850"/>
                </a:lnTo>
                <a:lnTo>
                  <a:pt x="70240" y="84560"/>
                </a:lnTo>
                <a:lnTo>
                  <a:pt x="70300" y="83450"/>
                </a:lnTo>
                <a:lnTo>
                  <a:pt x="70410" y="83440"/>
                </a:lnTo>
                <a:lnTo>
                  <a:pt x="70520" y="83480"/>
                </a:lnTo>
                <a:lnTo>
                  <a:pt x="70560" y="83510"/>
                </a:lnTo>
                <a:lnTo>
                  <a:pt x="70570" y="83520"/>
                </a:lnTo>
                <a:lnTo>
                  <a:pt x="70850" y="83720"/>
                </a:lnTo>
                <a:lnTo>
                  <a:pt x="70970" y="83770"/>
                </a:lnTo>
                <a:lnTo>
                  <a:pt x="71100" y="83800"/>
                </a:lnTo>
                <a:lnTo>
                  <a:pt x="71190" y="83800"/>
                </a:lnTo>
                <a:lnTo>
                  <a:pt x="71340" y="83750"/>
                </a:lnTo>
                <a:lnTo>
                  <a:pt x="71400" y="83700"/>
                </a:lnTo>
                <a:lnTo>
                  <a:pt x="71470" y="83660"/>
                </a:lnTo>
                <a:lnTo>
                  <a:pt x="71530" y="83620"/>
                </a:lnTo>
                <a:lnTo>
                  <a:pt x="71680" y="83570"/>
                </a:lnTo>
                <a:lnTo>
                  <a:pt x="71990" y="83760"/>
                </a:lnTo>
                <a:lnTo>
                  <a:pt x="72180" y="83780"/>
                </a:lnTo>
                <a:lnTo>
                  <a:pt x="72250" y="83770"/>
                </a:lnTo>
                <a:lnTo>
                  <a:pt x="72350" y="83770"/>
                </a:lnTo>
                <a:lnTo>
                  <a:pt x="72420" y="83800"/>
                </a:lnTo>
                <a:lnTo>
                  <a:pt x="72470" y="83860"/>
                </a:lnTo>
                <a:lnTo>
                  <a:pt x="72500" y="83920"/>
                </a:lnTo>
                <a:lnTo>
                  <a:pt x="72520" y="84000"/>
                </a:lnTo>
                <a:lnTo>
                  <a:pt x="72520" y="84160"/>
                </a:lnTo>
                <a:lnTo>
                  <a:pt x="72510" y="84320"/>
                </a:lnTo>
                <a:lnTo>
                  <a:pt x="72530" y="84420"/>
                </a:lnTo>
                <a:lnTo>
                  <a:pt x="72590" y="84490"/>
                </a:lnTo>
                <a:lnTo>
                  <a:pt x="72780" y="84600"/>
                </a:lnTo>
                <a:lnTo>
                  <a:pt x="72820" y="84660"/>
                </a:lnTo>
                <a:lnTo>
                  <a:pt x="72840" y="84730"/>
                </a:lnTo>
                <a:lnTo>
                  <a:pt x="72840" y="84780"/>
                </a:lnTo>
                <a:lnTo>
                  <a:pt x="72770" y="84960"/>
                </a:lnTo>
                <a:lnTo>
                  <a:pt x="72740" y="85070"/>
                </a:lnTo>
                <a:lnTo>
                  <a:pt x="72740" y="85170"/>
                </a:lnTo>
                <a:lnTo>
                  <a:pt x="72740" y="85220"/>
                </a:lnTo>
                <a:lnTo>
                  <a:pt x="72820" y="85400"/>
                </a:lnTo>
                <a:lnTo>
                  <a:pt x="72900" y="85710"/>
                </a:lnTo>
                <a:lnTo>
                  <a:pt x="72960" y="85870"/>
                </a:lnTo>
                <a:lnTo>
                  <a:pt x="73030" y="85950"/>
                </a:lnTo>
                <a:lnTo>
                  <a:pt x="73240" y="86070"/>
                </a:lnTo>
                <a:lnTo>
                  <a:pt x="73290" y="86110"/>
                </a:lnTo>
                <a:lnTo>
                  <a:pt x="73320" y="86160"/>
                </a:lnTo>
                <a:lnTo>
                  <a:pt x="73390" y="86280"/>
                </a:lnTo>
                <a:lnTo>
                  <a:pt x="73480" y="86410"/>
                </a:lnTo>
                <a:lnTo>
                  <a:pt x="73720" y="86670"/>
                </a:lnTo>
                <a:lnTo>
                  <a:pt x="73810" y="86740"/>
                </a:lnTo>
                <a:lnTo>
                  <a:pt x="73880" y="86790"/>
                </a:lnTo>
                <a:lnTo>
                  <a:pt x="73930" y="86800"/>
                </a:lnTo>
                <a:lnTo>
                  <a:pt x="74240" y="86850"/>
                </a:lnTo>
                <a:lnTo>
                  <a:pt x="74350" y="87020"/>
                </a:lnTo>
                <a:lnTo>
                  <a:pt x="74310" y="87110"/>
                </a:lnTo>
                <a:lnTo>
                  <a:pt x="74120" y="87270"/>
                </a:lnTo>
                <a:lnTo>
                  <a:pt x="73990" y="87400"/>
                </a:lnTo>
                <a:lnTo>
                  <a:pt x="73940" y="87430"/>
                </a:lnTo>
                <a:lnTo>
                  <a:pt x="73890" y="87450"/>
                </a:lnTo>
                <a:lnTo>
                  <a:pt x="73740" y="87480"/>
                </a:lnTo>
                <a:lnTo>
                  <a:pt x="73690" y="87500"/>
                </a:lnTo>
                <a:lnTo>
                  <a:pt x="73630" y="87530"/>
                </a:lnTo>
                <a:lnTo>
                  <a:pt x="73590" y="87580"/>
                </a:lnTo>
                <a:lnTo>
                  <a:pt x="73570" y="87620"/>
                </a:lnTo>
                <a:lnTo>
                  <a:pt x="73560" y="87760"/>
                </a:lnTo>
                <a:lnTo>
                  <a:pt x="73560" y="87800"/>
                </a:lnTo>
                <a:lnTo>
                  <a:pt x="73570" y="87870"/>
                </a:lnTo>
                <a:lnTo>
                  <a:pt x="73580" y="8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requi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430" y="80140"/>
                </a:moveTo>
                <a:lnTo>
                  <a:pt x="69450" y="80300"/>
                </a:lnTo>
                <a:lnTo>
                  <a:pt x="69410" y="80630"/>
                </a:lnTo>
                <a:lnTo>
                  <a:pt x="69420" y="80710"/>
                </a:lnTo>
                <a:lnTo>
                  <a:pt x="69450" y="80780"/>
                </a:lnTo>
                <a:lnTo>
                  <a:pt x="69490" y="80820"/>
                </a:lnTo>
                <a:lnTo>
                  <a:pt x="69520" y="80880"/>
                </a:lnTo>
                <a:lnTo>
                  <a:pt x="69520" y="80930"/>
                </a:lnTo>
                <a:lnTo>
                  <a:pt x="69520" y="80970"/>
                </a:lnTo>
                <a:lnTo>
                  <a:pt x="69510" y="81030"/>
                </a:lnTo>
                <a:lnTo>
                  <a:pt x="69490" y="81200"/>
                </a:lnTo>
                <a:lnTo>
                  <a:pt x="69500" y="81270"/>
                </a:lnTo>
                <a:lnTo>
                  <a:pt x="69520" y="81320"/>
                </a:lnTo>
                <a:lnTo>
                  <a:pt x="69680" y="81520"/>
                </a:lnTo>
                <a:lnTo>
                  <a:pt x="69750" y="81590"/>
                </a:lnTo>
                <a:lnTo>
                  <a:pt x="69950" y="81750"/>
                </a:lnTo>
                <a:lnTo>
                  <a:pt x="69990" y="81800"/>
                </a:lnTo>
                <a:lnTo>
                  <a:pt x="70030" y="81890"/>
                </a:lnTo>
                <a:lnTo>
                  <a:pt x="70050" y="81960"/>
                </a:lnTo>
                <a:lnTo>
                  <a:pt x="70040" y="82020"/>
                </a:lnTo>
                <a:lnTo>
                  <a:pt x="70030" y="82070"/>
                </a:lnTo>
                <a:lnTo>
                  <a:pt x="69900" y="82290"/>
                </a:lnTo>
                <a:lnTo>
                  <a:pt x="69880" y="82330"/>
                </a:lnTo>
                <a:lnTo>
                  <a:pt x="69880" y="82370"/>
                </a:lnTo>
                <a:lnTo>
                  <a:pt x="69880" y="82430"/>
                </a:lnTo>
                <a:lnTo>
                  <a:pt x="69900" y="82480"/>
                </a:lnTo>
                <a:lnTo>
                  <a:pt x="69930" y="82520"/>
                </a:lnTo>
                <a:lnTo>
                  <a:pt x="69970" y="82570"/>
                </a:lnTo>
                <a:lnTo>
                  <a:pt x="70010" y="82630"/>
                </a:lnTo>
                <a:lnTo>
                  <a:pt x="70090" y="82810"/>
                </a:lnTo>
                <a:lnTo>
                  <a:pt x="70140" y="82900"/>
                </a:lnTo>
                <a:lnTo>
                  <a:pt x="70340" y="83050"/>
                </a:lnTo>
                <a:lnTo>
                  <a:pt x="70370" y="83170"/>
                </a:lnTo>
                <a:lnTo>
                  <a:pt x="70350" y="83290"/>
                </a:lnTo>
                <a:lnTo>
                  <a:pt x="70300" y="83450"/>
                </a:lnTo>
                <a:lnTo>
                  <a:pt x="70240" y="84560"/>
                </a:lnTo>
                <a:lnTo>
                  <a:pt x="70180" y="84850"/>
                </a:lnTo>
                <a:lnTo>
                  <a:pt x="70060" y="85010"/>
                </a:lnTo>
                <a:lnTo>
                  <a:pt x="69840" y="85220"/>
                </a:lnTo>
                <a:lnTo>
                  <a:pt x="69810" y="85270"/>
                </a:lnTo>
                <a:lnTo>
                  <a:pt x="69770" y="85330"/>
                </a:lnTo>
                <a:lnTo>
                  <a:pt x="69750" y="85390"/>
                </a:lnTo>
                <a:lnTo>
                  <a:pt x="69750" y="85440"/>
                </a:lnTo>
                <a:lnTo>
                  <a:pt x="69750" y="85480"/>
                </a:lnTo>
                <a:lnTo>
                  <a:pt x="69790" y="85650"/>
                </a:lnTo>
                <a:lnTo>
                  <a:pt x="69800" y="85710"/>
                </a:lnTo>
                <a:lnTo>
                  <a:pt x="69800" y="85810"/>
                </a:lnTo>
                <a:lnTo>
                  <a:pt x="69770" y="85870"/>
                </a:lnTo>
                <a:lnTo>
                  <a:pt x="69730" y="85900"/>
                </a:lnTo>
                <a:lnTo>
                  <a:pt x="69560" y="85980"/>
                </a:lnTo>
                <a:lnTo>
                  <a:pt x="69530" y="85980"/>
                </a:lnTo>
                <a:lnTo>
                  <a:pt x="69490" y="85980"/>
                </a:lnTo>
                <a:lnTo>
                  <a:pt x="69450" y="85950"/>
                </a:lnTo>
                <a:lnTo>
                  <a:pt x="69390" y="85880"/>
                </a:lnTo>
                <a:lnTo>
                  <a:pt x="69350" y="85850"/>
                </a:lnTo>
                <a:lnTo>
                  <a:pt x="69300" y="85840"/>
                </a:lnTo>
                <a:lnTo>
                  <a:pt x="69250" y="85850"/>
                </a:lnTo>
                <a:lnTo>
                  <a:pt x="69150" y="85880"/>
                </a:lnTo>
                <a:lnTo>
                  <a:pt x="69090" y="85890"/>
                </a:lnTo>
                <a:lnTo>
                  <a:pt x="68920" y="85890"/>
                </a:lnTo>
                <a:lnTo>
                  <a:pt x="68870" y="85900"/>
                </a:lnTo>
                <a:lnTo>
                  <a:pt x="68630" y="86010"/>
                </a:lnTo>
                <a:lnTo>
                  <a:pt x="68570" y="86050"/>
                </a:lnTo>
                <a:lnTo>
                  <a:pt x="68490" y="86130"/>
                </a:lnTo>
                <a:lnTo>
                  <a:pt x="68260" y="86480"/>
                </a:lnTo>
                <a:lnTo>
                  <a:pt x="68110" y="86640"/>
                </a:lnTo>
                <a:lnTo>
                  <a:pt x="68070" y="86690"/>
                </a:lnTo>
                <a:lnTo>
                  <a:pt x="68060" y="86750"/>
                </a:lnTo>
                <a:lnTo>
                  <a:pt x="68100" y="86980"/>
                </a:lnTo>
                <a:lnTo>
                  <a:pt x="68100" y="87040"/>
                </a:lnTo>
                <a:lnTo>
                  <a:pt x="68090" y="87190"/>
                </a:lnTo>
                <a:lnTo>
                  <a:pt x="68080" y="87250"/>
                </a:lnTo>
                <a:lnTo>
                  <a:pt x="68050" y="87300"/>
                </a:lnTo>
                <a:lnTo>
                  <a:pt x="68000" y="87320"/>
                </a:lnTo>
                <a:lnTo>
                  <a:pt x="67840" y="87370"/>
                </a:lnTo>
                <a:lnTo>
                  <a:pt x="67730" y="87430"/>
                </a:lnTo>
                <a:lnTo>
                  <a:pt x="67480" y="87660"/>
                </a:lnTo>
                <a:lnTo>
                  <a:pt x="67440" y="87720"/>
                </a:lnTo>
                <a:lnTo>
                  <a:pt x="67390" y="87810"/>
                </a:lnTo>
                <a:lnTo>
                  <a:pt x="67380" y="87870"/>
                </a:lnTo>
                <a:lnTo>
                  <a:pt x="67370" y="87920"/>
                </a:lnTo>
                <a:lnTo>
                  <a:pt x="67390" y="88030"/>
                </a:lnTo>
                <a:lnTo>
                  <a:pt x="67420" y="88140"/>
                </a:lnTo>
                <a:lnTo>
                  <a:pt x="67510" y="88330"/>
                </a:lnTo>
                <a:lnTo>
                  <a:pt x="67580" y="88500"/>
                </a:lnTo>
                <a:lnTo>
                  <a:pt x="67880" y="88730"/>
                </a:lnTo>
                <a:lnTo>
                  <a:pt x="67920" y="88770"/>
                </a:lnTo>
                <a:lnTo>
                  <a:pt x="67950" y="88830"/>
                </a:lnTo>
                <a:lnTo>
                  <a:pt x="67930" y="88870"/>
                </a:lnTo>
                <a:lnTo>
                  <a:pt x="67910" y="88910"/>
                </a:lnTo>
                <a:lnTo>
                  <a:pt x="67880" y="88960"/>
                </a:lnTo>
                <a:lnTo>
                  <a:pt x="67770" y="89410"/>
                </a:lnTo>
                <a:lnTo>
                  <a:pt x="67750" y="89460"/>
                </a:lnTo>
                <a:lnTo>
                  <a:pt x="67730" y="89500"/>
                </a:lnTo>
                <a:lnTo>
                  <a:pt x="67600" y="89670"/>
                </a:lnTo>
                <a:lnTo>
                  <a:pt x="67550" y="89770"/>
                </a:lnTo>
                <a:lnTo>
                  <a:pt x="67510" y="89920"/>
                </a:lnTo>
                <a:lnTo>
                  <a:pt x="67450" y="90010"/>
                </a:lnTo>
                <a:lnTo>
                  <a:pt x="67370" y="90090"/>
                </a:lnTo>
                <a:lnTo>
                  <a:pt x="67190" y="90230"/>
                </a:lnTo>
                <a:lnTo>
                  <a:pt x="67140" y="90120"/>
                </a:lnTo>
                <a:lnTo>
                  <a:pt x="67060" y="90060"/>
                </a:lnTo>
                <a:lnTo>
                  <a:pt x="66980" y="90030"/>
                </a:lnTo>
                <a:lnTo>
                  <a:pt x="66790" y="90000"/>
                </a:lnTo>
                <a:lnTo>
                  <a:pt x="66680" y="89960"/>
                </a:lnTo>
                <a:lnTo>
                  <a:pt x="66630" y="89930"/>
                </a:lnTo>
                <a:lnTo>
                  <a:pt x="66550" y="89850"/>
                </a:lnTo>
                <a:lnTo>
                  <a:pt x="66460" y="89800"/>
                </a:lnTo>
                <a:lnTo>
                  <a:pt x="66440" y="89790"/>
                </a:lnTo>
                <a:lnTo>
                  <a:pt x="65630" y="89580"/>
                </a:lnTo>
                <a:lnTo>
                  <a:pt x="65450" y="89490"/>
                </a:lnTo>
                <a:lnTo>
                  <a:pt x="65290" y="89360"/>
                </a:lnTo>
                <a:lnTo>
                  <a:pt x="65060" y="89090"/>
                </a:lnTo>
                <a:lnTo>
                  <a:pt x="64940" y="88980"/>
                </a:lnTo>
                <a:lnTo>
                  <a:pt x="64680" y="88820"/>
                </a:lnTo>
                <a:lnTo>
                  <a:pt x="64570" y="88770"/>
                </a:lnTo>
                <a:lnTo>
                  <a:pt x="64460" y="88750"/>
                </a:lnTo>
                <a:lnTo>
                  <a:pt x="64160" y="88720"/>
                </a:lnTo>
                <a:lnTo>
                  <a:pt x="64120" y="88700"/>
                </a:lnTo>
                <a:lnTo>
                  <a:pt x="64090" y="88650"/>
                </a:lnTo>
                <a:lnTo>
                  <a:pt x="64100" y="88540"/>
                </a:lnTo>
                <a:lnTo>
                  <a:pt x="64090" y="88490"/>
                </a:lnTo>
                <a:lnTo>
                  <a:pt x="64020" y="88420"/>
                </a:lnTo>
                <a:lnTo>
                  <a:pt x="63820" y="88310"/>
                </a:lnTo>
                <a:lnTo>
                  <a:pt x="63780" y="88260"/>
                </a:lnTo>
                <a:lnTo>
                  <a:pt x="63730" y="88180"/>
                </a:lnTo>
                <a:lnTo>
                  <a:pt x="63610" y="88120"/>
                </a:lnTo>
                <a:lnTo>
                  <a:pt x="63380" y="88070"/>
                </a:lnTo>
                <a:lnTo>
                  <a:pt x="63260" y="87990"/>
                </a:lnTo>
                <a:lnTo>
                  <a:pt x="63240" y="87900"/>
                </a:lnTo>
                <a:lnTo>
                  <a:pt x="63240" y="87810"/>
                </a:lnTo>
                <a:lnTo>
                  <a:pt x="63200" y="87710"/>
                </a:lnTo>
                <a:lnTo>
                  <a:pt x="62920" y="87390"/>
                </a:lnTo>
                <a:lnTo>
                  <a:pt x="62810" y="87310"/>
                </a:lnTo>
                <a:lnTo>
                  <a:pt x="62760" y="87290"/>
                </a:lnTo>
                <a:lnTo>
                  <a:pt x="62710" y="87290"/>
                </a:lnTo>
                <a:lnTo>
                  <a:pt x="62670" y="87280"/>
                </a:lnTo>
                <a:lnTo>
                  <a:pt x="62630" y="87250"/>
                </a:lnTo>
                <a:lnTo>
                  <a:pt x="62580" y="87180"/>
                </a:lnTo>
                <a:lnTo>
                  <a:pt x="62540" y="87150"/>
                </a:lnTo>
                <a:lnTo>
                  <a:pt x="62500" y="87140"/>
                </a:lnTo>
                <a:lnTo>
                  <a:pt x="62470" y="87120"/>
                </a:lnTo>
                <a:lnTo>
                  <a:pt x="62360" y="87050"/>
                </a:lnTo>
                <a:lnTo>
                  <a:pt x="62310" y="87020"/>
                </a:lnTo>
                <a:lnTo>
                  <a:pt x="62110" y="86990"/>
                </a:lnTo>
                <a:lnTo>
                  <a:pt x="61820" y="86870"/>
                </a:lnTo>
                <a:lnTo>
                  <a:pt x="61310" y="86870"/>
                </a:lnTo>
                <a:lnTo>
                  <a:pt x="60880" y="86710"/>
                </a:lnTo>
                <a:lnTo>
                  <a:pt x="60360" y="86330"/>
                </a:lnTo>
                <a:lnTo>
                  <a:pt x="59520" y="86030"/>
                </a:lnTo>
                <a:lnTo>
                  <a:pt x="59350" y="85850"/>
                </a:lnTo>
                <a:lnTo>
                  <a:pt x="59140" y="85740"/>
                </a:lnTo>
                <a:lnTo>
                  <a:pt x="58960" y="85610"/>
                </a:lnTo>
                <a:lnTo>
                  <a:pt x="58870" y="85580"/>
                </a:lnTo>
                <a:lnTo>
                  <a:pt x="58680" y="85590"/>
                </a:lnTo>
                <a:lnTo>
                  <a:pt x="58590" y="85560"/>
                </a:lnTo>
                <a:lnTo>
                  <a:pt x="58520" y="85510"/>
                </a:lnTo>
                <a:lnTo>
                  <a:pt x="58450" y="85490"/>
                </a:lnTo>
                <a:lnTo>
                  <a:pt x="58370" y="85520"/>
                </a:lnTo>
                <a:lnTo>
                  <a:pt x="58330" y="85450"/>
                </a:lnTo>
                <a:lnTo>
                  <a:pt x="58260" y="85240"/>
                </a:lnTo>
                <a:lnTo>
                  <a:pt x="58220" y="85190"/>
                </a:lnTo>
                <a:lnTo>
                  <a:pt x="58170" y="85170"/>
                </a:lnTo>
                <a:lnTo>
                  <a:pt x="58030" y="85140"/>
                </a:lnTo>
                <a:lnTo>
                  <a:pt x="57760" y="85000"/>
                </a:lnTo>
                <a:lnTo>
                  <a:pt x="57460" y="84930"/>
                </a:lnTo>
                <a:lnTo>
                  <a:pt x="56890" y="84730"/>
                </a:lnTo>
                <a:lnTo>
                  <a:pt x="56510" y="84670"/>
                </a:lnTo>
                <a:lnTo>
                  <a:pt x="56390" y="84760"/>
                </a:lnTo>
                <a:lnTo>
                  <a:pt x="56400" y="84630"/>
                </a:lnTo>
                <a:lnTo>
                  <a:pt x="56310" y="84560"/>
                </a:lnTo>
                <a:lnTo>
                  <a:pt x="56260" y="84510"/>
                </a:lnTo>
                <a:lnTo>
                  <a:pt x="56230" y="84480"/>
                </a:lnTo>
                <a:lnTo>
                  <a:pt x="56050" y="84420"/>
                </a:lnTo>
                <a:lnTo>
                  <a:pt x="55700" y="84260"/>
                </a:lnTo>
                <a:lnTo>
                  <a:pt x="55560" y="84170"/>
                </a:lnTo>
                <a:lnTo>
                  <a:pt x="55250" y="83950"/>
                </a:lnTo>
                <a:lnTo>
                  <a:pt x="54910" y="83700"/>
                </a:lnTo>
                <a:lnTo>
                  <a:pt x="54770" y="83580"/>
                </a:lnTo>
                <a:lnTo>
                  <a:pt x="54770" y="83520"/>
                </a:lnTo>
                <a:lnTo>
                  <a:pt x="54800" y="83460"/>
                </a:lnTo>
                <a:lnTo>
                  <a:pt x="54760" y="83380"/>
                </a:lnTo>
                <a:lnTo>
                  <a:pt x="54710" y="83310"/>
                </a:lnTo>
                <a:lnTo>
                  <a:pt x="54560" y="83240"/>
                </a:lnTo>
                <a:lnTo>
                  <a:pt x="54140" y="83010"/>
                </a:lnTo>
                <a:lnTo>
                  <a:pt x="54070" y="82990"/>
                </a:lnTo>
                <a:lnTo>
                  <a:pt x="53860" y="82960"/>
                </a:lnTo>
                <a:lnTo>
                  <a:pt x="53780" y="82910"/>
                </a:lnTo>
                <a:lnTo>
                  <a:pt x="53710" y="82830"/>
                </a:lnTo>
                <a:lnTo>
                  <a:pt x="53700" y="82780"/>
                </a:lnTo>
                <a:lnTo>
                  <a:pt x="53640" y="82740"/>
                </a:lnTo>
                <a:lnTo>
                  <a:pt x="53520" y="82700"/>
                </a:lnTo>
                <a:lnTo>
                  <a:pt x="53330" y="82740"/>
                </a:lnTo>
                <a:lnTo>
                  <a:pt x="53160" y="82700"/>
                </a:lnTo>
                <a:lnTo>
                  <a:pt x="52990" y="82640"/>
                </a:lnTo>
                <a:lnTo>
                  <a:pt x="52780" y="82490"/>
                </a:lnTo>
                <a:lnTo>
                  <a:pt x="52750" y="82460"/>
                </a:lnTo>
                <a:lnTo>
                  <a:pt x="52740" y="82360"/>
                </a:lnTo>
                <a:lnTo>
                  <a:pt x="52730" y="82310"/>
                </a:lnTo>
                <a:lnTo>
                  <a:pt x="52700" y="82270"/>
                </a:lnTo>
                <a:lnTo>
                  <a:pt x="52700" y="82200"/>
                </a:lnTo>
                <a:lnTo>
                  <a:pt x="52670" y="82130"/>
                </a:lnTo>
                <a:lnTo>
                  <a:pt x="52550" y="82080"/>
                </a:lnTo>
                <a:lnTo>
                  <a:pt x="52310" y="82010"/>
                </a:lnTo>
                <a:lnTo>
                  <a:pt x="51610" y="81700"/>
                </a:lnTo>
                <a:lnTo>
                  <a:pt x="51270" y="81510"/>
                </a:lnTo>
                <a:lnTo>
                  <a:pt x="50800" y="81310"/>
                </a:lnTo>
                <a:lnTo>
                  <a:pt x="50690" y="81170"/>
                </a:lnTo>
                <a:lnTo>
                  <a:pt x="50160" y="80890"/>
                </a:lnTo>
                <a:lnTo>
                  <a:pt x="50020" y="80780"/>
                </a:lnTo>
                <a:lnTo>
                  <a:pt x="49960" y="80760"/>
                </a:lnTo>
                <a:lnTo>
                  <a:pt x="49880" y="80770"/>
                </a:lnTo>
                <a:lnTo>
                  <a:pt x="49850" y="80790"/>
                </a:lnTo>
                <a:lnTo>
                  <a:pt x="49820" y="80780"/>
                </a:lnTo>
                <a:lnTo>
                  <a:pt x="49740" y="80720"/>
                </a:lnTo>
                <a:lnTo>
                  <a:pt x="49680" y="80660"/>
                </a:lnTo>
                <a:lnTo>
                  <a:pt x="49960" y="80230"/>
                </a:lnTo>
                <a:lnTo>
                  <a:pt x="49990" y="80160"/>
                </a:lnTo>
                <a:lnTo>
                  <a:pt x="50020" y="80060"/>
                </a:lnTo>
                <a:lnTo>
                  <a:pt x="50060" y="79970"/>
                </a:lnTo>
                <a:lnTo>
                  <a:pt x="50240" y="79650"/>
                </a:lnTo>
                <a:lnTo>
                  <a:pt x="50360" y="79550"/>
                </a:lnTo>
                <a:lnTo>
                  <a:pt x="51390" y="78890"/>
                </a:lnTo>
                <a:lnTo>
                  <a:pt x="51400" y="78960"/>
                </a:lnTo>
                <a:lnTo>
                  <a:pt x="51410" y="79000"/>
                </a:lnTo>
                <a:lnTo>
                  <a:pt x="51430" y="79050"/>
                </a:lnTo>
                <a:lnTo>
                  <a:pt x="51460" y="79090"/>
                </a:lnTo>
                <a:lnTo>
                  <a:pt x="51510" y="79130"/>
                </a:lnTo>
                <a:lnTo>
                  <a:pt x="51640" y="79170"/>
                </a:lnTo>
                <a:lnTo>
                  <a:pt x="52010" y="79240"/>
                </a:lnTo>
                <a:lnTo>
                  <a:pt x="52380" y="79360"/>
                </a:lnTo>
                <a:lnTo>
                  <a:pt x="52560" y="79390"/>
                </a:lnTo>
                <a:lnTo>
                  <a:pt x="52610" y="79410"/>
                </a:lnTo>
                <a:lnTo>
                  <a:pt x="52650" y="79440"/>
                </a:lnTo>
                <a:lnTo>
                  <a:pt x="52660" y="79480"/>
                </a:lnTo>
                <a:lnTo>
                  <a:pt x="52650" y="79530"/>
                </a:lnTo>
                <a:lnTo>
                  <a:pt x="52630" y="79580"/>
                </a:lnTo>
                <a:lnTo>
                  <a:pt x="52640" y="79660"/>
                </a:lnTo>
                <a:lnTo>
                  <a:pt x="52680" y="79760"/>
                </a:lnTo>
                <a:lnTo>
                  <a:pt x="52800" y="79930"/>
                </a:lnTo>
                <a:lnTo>
                  <a:pt x="52850" y="80030"/>
                </a:lnTo>
                <a:lnTo>
                  <a:pt x="52880" y="80120"/>
                </a:lnTo>
                <a:lnTo>
                  <a:pt x="52890" y="80180"/>
                </a:lnTo>
                <a:lnTo>
                  <a:pt x="52920" y="80230"/>
                </a:lnTo>
                <a:lnTo>
                  <a:pt x="52970" y="80270"/>
                </a:lnTo>
                <a:lnTo>
                  <a:pt x="53160" y="80340"/>
                </a:lnTo>
                <a:lnTo>
                  <a:pt x="53260" y="80400"/>
                </a:lnTo>
                <a:lnTo>
                  <a:pt x="53260" y="80510"/>
                </a:lnTo>
                <a:lnTo>
                  <a:pt x="53270" y="80560"/>
                </a:lnTo>
                <a:lnTo>
                  <a:pt x="53290" y="80600"/>
                </a:lnTo>
                <a:lnTo>
                  <a:pt x="53320" y="80650"/>
                </a:lnTo>
                <a:lnTo>
                  <a:pt x="53480" y="80830"/>
                </a:lnTo>
                <a:lnTo>
                  <a:pt x="53520" y="80860"/>
                </a:lnTo>
                <a:lnTo>
                  <a:pt x="53570" y="80880"/>
                </a:lnTo>
                <a:lnTo>
                  <a:pt x="53620" y="80910"/>
                </a:lnTo>
                <a:lnTo>
                  <a:pt x="53720" y="80940"/>
                </a:lnTo>
                <a:lnTo>
                  <a:pt x="53820" y="80950"/>
                </a:lnTo>
                <a:lnTo>
                  <a:pt x="53870" y="80950"/>
                </a:lnTo>
                <a:lnTo>
                  <a:pt x="53930" y="80930"/>
                </a:lnTo>
                <a:lnTo>
                  <a:pt x="54050" y="80890"/>
                </a:lnTo>
                <a:lnTo>
                  <a:pt x="54170" y="80820"/>
                </a:lnTo>
                <a:lnTo>
                  <a:pt x="54290" y="80730"/>
                </a:lnTo>
                <a:lnTo>
                  <a:pt x="54330" y="80720"/>
                </a:lnTo>
                <a:lnTo>
                  <a:pt x="54380" y="80720"/>
                </a:lnTo>
                <a:lnTo>
                  <a:pt x="54420" y="80760"/>
                </a:lnTo>
                <a:lnTo>
                  <a:pt x="54430" y="80810"/>
                </a:lnTo>
                <a:lnTo>
                  <a:pt x="54440" y="80950"/>
                </a:lnTo>
                <a:lnTo>
                  <a:pt x="54450" y="80970"/>
                </a:lnTo>
                <a:lnTo>
                  <a:pt x="54450" y="80980"/>
                </a:lnTo>
                <a:lnTo>
                  <a:pt x="54480" y="81020"/>
                </a:lnTo>
                <a:lnTo>
                  <a:pt x="54510" y="81050"/>
                </a:lnTo>
                <a:lnTo>
                  <a:pt x="54530" y="81090"/>
                </a:lnTo>
                <a:lnTo>
                  <a:pt x="54540" y="81140"/>
                </a:lnTo>
                <a:lnTo>
                  <a:pt x="54500" y="81360"/>
                </a:lnTo>
                <a:lnTo>
                  <a:pt x="54500" y="81410"/>
                </a:lnTo>
                <a:lnTo>
                  <a:pt x="54510" y="81460"/>
                </a:lnTo>
                <a:lnTo>
                  <a:pt x="54530" y="81510"/>
                </a:lnTo>
                <a:lnTo>
                  <a:pt x="54580" y="81530"/>
                </a:lnTo>
                <a:lnTo>
                  <a:pt x="54660" y="81520"/>
                </a:lnTo>
                <a:lnTo>
                  <a:pt x="55030" y="81320"/>
                </a:lnTo>
                <a:lnTo>
                  <a:pt x="55080" y="81280"/>
                </a:lnTo>
                <a:lnTo>
                  <a:pt x="55110" y="81230"/>
                </a:lnTo>
                <a:lnTo>
                  <a:pt x="55170" y="81080"/>
                </a:lnTo>
                <a:lnTo>
                  <a:pt x="55370" y="80780"/>
                </a:lnTo>
                <a:lnTo>
                  <a:pt x="55400" y="80740"/>
                </a:lnTo>
                <a:lnTo>
                  <a:pt x="55470" y="80710"/>
                </a:lnTo>
                <a:lnTo>
                  <a:pt x="55560" y="80690"/>
                </a:lnTo>
                <a:lnTo>
                  <a:pt x="56070" y="80700"/>
                </a:lnTo>
                <a:lnTo>
                  <a:pt x="56580" y="80620"/>
                </a:lnTo>
                <a:lnTo>
                  <a:pt x="56800" y="80610"/>
                </a:lnTo>
                <a:lnTo>
                  <a:pt x="57010" y="80560"/>
                </a:lnTo>
                <a:lnTo>
                  <a:pt x="57580" y="80300"/>
                </a:lnTo>
                <a:lnTo>
                  <a:pt x="57730" y="80350"/>
                </a:lnTo>
                <a:lnTo>
                  <a:pt x="57770" y="80380"/>
                </a:lnTo>
                <a:lnTo>
                  <a:pt x="57870" y="80410"/>
                </a:lnTo>
                <a:lnTo>
                  <a:pt x="58230" y="80450"/>
                </a:lnTo>
                <a:lnTo>
                  <a:pt x="58430" y="80450"/>
                </a:lnTo>
                <a:lnTo>
                  <a:pt x="58430" y="80400"/>
                </a:lnTo>
                <a:lnTo>
                  <a:pt x="58400" y="80300"/>
                </a:lnTo>
                <a:lnTo>
                  <a:pt x="58390" y="80090"/>
                </a:lnTo>
                <a:lnTo>
                  <a:pt x="58410" y="79940"/>
                </a:lnTo>
                <a:lnTo>
                  <a:pt x="58440" y="79900"/>
                </a:lnTo>
                <a:lnTo>
                  <a:pt x="58490" y="79880"/>
                </a:lnTo>
                <a:lnTo>
                  <a:pt x="58540" y="79870"/>
                </a:lnTo>
                <a:lnTo>
                  <a:pt x="58650" y="79880"/>
                </a:lnTo>
                <a:lnTo>
                  <a:pt x="58760" y="79910"/>
                </a:lnTo>
                <a:lnTo>
                  <a:pt x="58900" y="79960"/>
                </a:lnTo>
                <a:lnTo>
                  <a:pt x="58940" y="79960"/>
                </a:lnTo>
                <a:lnTo>
                  <a:pt x="58980" y="79960"/>
                </a:lnTo>
                <a:lnTo>
                  <a:pt x="59020" y="79930"/>
                </a:lnTo>
                <a:lnTo>
                  <a:pt x="59050" y="79900"/>
                </a:lnTo>
                <a:lnTo>
                  <a:pt x="59110" y="79820"/>
                </a:lnTo>
                <a:lnTo>
                  <a:pt x="59260" y="79510"/>
                </a:lnTo>
                <a:lnTo>
                  <a:pt x="59300" y="79450"/>
                </a:lnTo>
                <a:lnTo>
                  <a:pt x="59590" y="79180"/>
                </a:lnTo>
                <a:lnTo>
                  <a:pt x="59650" y="79100"/>
                </a:lnTo>
                <a:lnTo>
                  <a:pt x="59700" y="78900"/>
                </a:lnTo>
                <a:lnTo>
                  <a:pt x="59720" y="78650"/>
                </a:lnTo>
                <a:lnTo>
                  <a:pt x="59750" y="78450"/>
                </a:lnTo>
                <a:lnTo>
                  <a:pt x="59780" y="78380"/>
                </a:lnTo>
                <a:lnTo>
                  <a:pt x="59790" y="78320"/>
                </a:lnTo>
                <a:lnTo>
                  <a:pt x="59780" y="78260"/>
                </a:lnTo>
                <a:lnTo>
                  <a:pt x="59750" y="78190"/>
                </a:lnTo>
                <a:lnTo>
                  <a:pt x="59680" y="78100"/>
                </a:lnTo>
                <a:lnTo>
                  <a:pt x="59640" y="77990"/>
                </a:lnTo>
                <a:lnTo>
                  <a:pt x="59680" y="77760"/>
                </a:lnTo>
                <a:lnTo>
                  <a:pt x="59710" y="77710"/>
                </a:lnTo>
                <a:lnTo>
                  <a:pt x="59760" y="77630"/>
                </a:lnTo>
                <a:lnTo>
                  <a:pt x="59790" y="77600"/>
                </a:lnTo>
                <a:lnTo>
                  <a:pt x="59820" y="77570"/>
                </a:lnTo>
                <a:lnTo>
                  <a:pt x="59870" y="77540"/>
                </a:lnTo>
                <a:lnTo>
                  <a:pt x="59960" y="77500"/>
                </a:lnTo>
                <a:lnTo>
                  <a:pt x="60020" y="77490"/>
                </a:lnTo>
                <a:lnTo>
                  <a:pt x="60080" y="77480"/>
                </a:lnTo>
                <a:lnTo>
                  <a:pt x="60300" y="77510"/>
                </a:lnTo>
                <a:lnTo>
                  <a:pt x="60360" y="77510"/>
                </a:lnTo>
                <a:lnTo>
                  <a:pt x="60420" y="77510"/>
                </a:lnTo>
                <a:lnTo>
                  <a:pt x="60530" y="77470"/>
                </a:lnTo>
                <a:lnTo>
                  <a:pt x="60580" y="77450"/>
                </a:lnTo>
                <a:lnTo>
                  <a:pt x="60610" y="77420"/>
                </a:lnTo>
                <a:lnTo>
                  <a:pt x="60610" y="77380"/>
                </a:lnTo>
                <a:lnTo>
                  <a:pt x="60570" y="77260"/>
                </a:lnTo>
                <a:lnTo>
                  <a:pt x="60550" y="77090"/>
                </a:lnTo>
                <a:lnTo>
                  <a:pt x="60680" y="76910"/>
                </a:lnTo>
                <a:lnTo>
                  <a:pt x="60810" y="76790"/>
                </a:lnTo>
                <a:lnTo>
                  <a:pt x="60900" y="76740"/>
                </a:lnTo>
                <a:lnTo>
                  <a:pt x="60970" y="76730"/>
                </a:lnTo>
                <a:lnTo>
                  <a:pt x="61070" y="76770"/>
                </a:lnTo>
                <a:lnTo>
                  <a:pt x="61120" y="76790"/>
                </a:lnTo>
                <a:lnTo>
                  <a:pt x="61160" y="76810"/>
                </a:lnTo>
                <a:lnTo>
                  <a:pt x="61230" y="76840"/>
                </a:lnTo>
                <a:lnTo>
                  <a:pt x="61310" y="76850"/>
                </a:lnTo>
                <a:lnTo>
                  <a:pt x="61460" y="76840"/>
                </a:lnTo>
                <a:lnTo>
                  <a:pt x="61550" y="76850"/>
                </a:lnTo>
                <a:lnTo>
                  <a:pt x="61620" y="76870"/>
                </a:lnTo>
                <a:lnTo>
                  <a:pt x="61670" y="76890"/>
                </a:lnTo>
                <a:lnTo>
                  <a:pt x="61730" y="76920"/>
                </a:lnTo>
                <a:lnTo>
                  <a:pt x="61820" y="76930"/>
                </a:lnTo>
                <a:lnTo>
                  <a:pt x="61910" y="76910"/>
                </a:lnTo>
                <a:lnTo>
                  <a:pt x="62320" y="76800"/>
                </a:lnTo>
                <a:lnTo>
                  <a:pt x="62310" y="76890"/>
                </a:lnTo>
                <a:lnTo>
                  <a:pt x="62290" y="76990"/>
                </a:lnTo>
                <a:lnTo>
                  <a:pt x="62290" y="77030"/>
                </a:lnTo>
                <a:lnTo>
                  <a:pt x="62300" y="77080"/>
                </a:lnTo>
                <a:lnTo>
                  <a:pt x="62330" y="77130"/>
                </a:lnTo>
                <a:lnTo>
                  <a:pt x="62630" y="77510"/>
                </a:lnTo>
                <a:lnTo>
                  <a:pt x="62750" y="77580"/>
                </a:lnTo>
                <a:lnTo>
                  <a:pt x="63060" y="77660"/>
                </a:lnTo>
                <a:lnTo>
                  <a:pt x="63380" y="77580"/>
                </a:lnTo>
                <a:lnTo>
                  <a:pt x="63520" y="77560"/>
                </a:lnTo>
                <a:lnTo>
                  <a:pt x="63640" y="77540"/>
                </a:lnTo>
                <a:lnTo>
                  <a:pt x="63740" y="77500"/>
                </a:lnTo>
                <a:lnTo>
                  <a:pt x="63860" y="77440"/>
                </a:lnTo>
                <a:lnTo>
                  <a:pt x="63910" y="77430"/>
                </a:lnTo>
                <a:lnTo>
                  <a:pt x="63980" y="77440"/>
                </a:lnTo>
                <a:lnTo>
                  <a:pt x="64020" y="77470"/>
                </a:lnTo>
                <a:lnTo>
                  <a:pt x="64060" y="77500"/>
                </a:lnTo>
                <a:lnTo>
                  <a:pt x="64080" y="77550"/>
                </a:lnTo>
                <a:lnTo>
                  <a:pt x="64140" y="77700"/>
                </a:lnTo>
                <a:lnTo>
                  <a:pt x="64160" y="77750"/>
                </a:lnTo>
                <a:lnTo>
                  <a:pt x="64190" y="77790"/>
                </a:lnTo>
                <a:lnTo>
                  <a:pt x="64220" y="77830"/>
                </a:lnTo>
                <a:lnTo>
                  <a:pt x="64260" y="77850"/>
                </a:lnTo>
                <a:lnTo>
                  <a:pt x="64310" y="77860"/>
                </a:lnTo>
                <a:lnTo>
                  <a:pt x="64360" y="77840"/>
                </a:lnTo>
                <a:lnTo>
                  <a:pt x="64480" y="77650"/>
                </a:lnTo>
                <a:lnTo>
                  <a:pt x="64490" y="77610"/>
                </a:lnTo>
                <a:lnTo>
                  <a:pt x="64490" y="77560"/>
                </a:lnTo>
                <a:lnTo>
                  <a:pt x="64510" y="77510"/>
                </a:lnTo>
                <a:lnTo>
                  <a:pt x="64560" y="77400"/>
                </a:lnTo>
                <a:lnTo>
                  <a:pt x="64580" y="77350"/>
                </a:lnTo>
                <a:lnTo>
                  <a:pt x="64580" y="77250"/>
                </a:lnTo>
                <a:lnTo>
                  <a:pt x="64570" y="77200"/>
                </a:lnTo>
                <a:lnTo>
                  <a:pt x="64560" y="77150"/>
                </a:lnTo>
                <a:lnTo>
                  <a:pt x="64540" y="77100"/>
                </a:lnTo>
                <a:lnTo>
                  <a:pt x="64480" y="77020"/>
                </a:lnTo>
                <a:lnTo>
                  <a:pt x="64470" y="76970"/>
                </a:lnTo>
                <a:lnTo>
                  <a:pt x="64470" y="76920"/>
                </a:lnTo>
                <a:lnTo>
                  <a:pt x="64490" y="76870"/>
                </a:lnTo>
                <a:lnTo>
                  <a:pt x="64510" y="76830"/>
                </a:lnTo>
                <a:lnTo>
                  <a:pt x="64540" y="76790"/>
                </a:lnTo>
                <a:lnTo>
                  <a:pt x="64590" y="76780"/>
                </a:lnTo>
                <a:lnTo>
                  <a:pt x="64640" y="76780"/>
                </a:lnTo>
                <a:lnTo>
                  <a:pt x="64680" y="76790"/>
                </a:lnTo>
                <a:lnTo>
                  <a:pt x="64700" y="76810"/>
                </a:lnTo>
                <a:lnTo>
                  <a:pt x="64740" y="76830"/>
                </a:lnTo>
                <a:lnTo>
                  <a:pt x="64840" y="76940"/>
                </a:lnTo>
                <a:lnTo>
                  <a:pt x="65070" y="77270"/>
                </a:lnTo>
                <a:lnTo>
                  <a:pt x="65170" y="77410"/>
                </a:lnTo>
                <a:lnTo>
                  <a:pt x="65230" y="77570"/>
                </a:lnTo>
                <a:lnTo>
                  <a:pt x="65260" y="77610"/>
                </a:lnTo>
                <a:lnTo>
                  <a:pt x="65290" y="77650"/>
                </a:lnTo>
                <a:lnTo>
                  <a:pt x="65340" y="77690"/>
                </a:lnTo>
                <a:lnTo>
                  <a:pt x="65400" y="77720"/>
                </a:lnTo>
                <a:lnTo>
                  <a:pt x="65500" y="77750"/>
                </a:lnTo>
                <a:lnTo>
                  <a:pt x="65570" y="77760"/>
                </a:lnTo>
                <a:lnTo>
                  <a:pt x="65620" y="77770"/>
                </a:lnTo>
                <a:lnTo>
                  <a:pt x="65640" y="77810"/>
                </a:lnTo>
                <a:lnTo>
                  <a:pt x="65630" y="77860"/>
                </a:lnTo>
                <a:lnTo>
                  <a:pt x="65610" y="77900"/>
                </a:lnTo>
                <a:lnTo>
                  <a:pt x="65580" y="77940"/>
                </a:lnTo>
                <a:lnTo>
                  <a:pt x="65550" y="77970"/>
                </a:lnTo>
                <a:lnTo>
                  <a:pt x="65460" y="78020"/>
                </a:lnTo>
                <a:lnTo>
                  <a:pt x="65420" y="78050"/>
                </a:lnTo>
                <a:lnTo>
                  <a:pt x="65390" y="78090"/>
                </a:lnTo>
                <a:lnTo>
                  <a:pt x="65390" y="78140"/>
                </a:lnTo>
                <a:lnTo>
                  <a:pt x="65430" y="78410"/>
                </a:lnTo>
                <a:lnTo>
                  <a:pt x="65440" y="78450"/>
                </a:lnTo>
                <a:lnTo>
                  <a:pt x="65430" y="78490"/>
                </a:lnTo>
                <a:lnTo>
                  <a:pt x="65420" y="78530"/>
                </a:lnTo>
                <a:lnTo>
                  <a:pt x="65370" y="78620"/>
                </a:lnTo>
                <a:lnTo>
                  <a:pt x="65360" y="78670"/>
                </a:lnTo>
                <a:lnTo>
                  <a:pt x="65420" y="78730"/>
                </a:lnTo>
                <a:lnTo>
                  <a:pt x="65550" y="78790"/>
                </a:lnTo>
                <a:lnTo>
                  <a:pt x="66160" y="78950"/>
                </a:lnTo>
                <a:lnTo>
                  <a:pt x="66210" y="78970"/>
                </a:lnTo>
                <a:lnTo>
                  <a:pt x="66270" y="79010"/>
                </a:lnTo>
                <a:lnTo>
                  <a:pt x="66320" y="79020"/>
                </a:lnTo>
                <a:lnTo>
                  <a:pt x="66360" y="79010"/>
                </a:lnTo>
                <a:lnTo>
                  <a:pt x="66490" y="78910"/>
                </a:lnTo>
                <a:lnTo>
                  <a:pt x="66570" y="78870"/>
                </a:lnTo>
                <a:lnTo>
                  <a:pt x="66620" y="78860"/>
                </a:lnTo>
                <a:lnTo>
                  <a:pt x="66730" y="78840"/>
                </a:lnTo>
                <a:lnTo>
                  <a:pt x="66790" y="78840"/>
                </a:lnTo>
                <a:lnTo>
                  <a:pt x="66900" y="78850"/>
                </a:lnTo>
                <a:lnTo>
                  <a:pt x="66960" y="78850"/>
                </a:lnTo>
                <a:lnTo>
                  <a:pt x="67020" y="78840"/>
                </a:lnTo>
                <a:lnTo>
                  <a:pt x="67070" y="78820"/>
                </a:lnTo>
                <a:lnTo>
                  <a:pt x="67100" y="78780"/>
                </a:lnTo>
                <a:lnTo>
                  <a:pt x="67110" y="78740"/>
                </a:lnTo>
                <a:lnTo>
                  <a:pt x="67100" y="78690"/>
                </a:lnTo>
                <a:lnTo>
                  <a:pt x="67080" y="78650"/>
                </a:lnTo>
                <a:lnTo>
                  <a:pt x="67070" y="78600"/>
                </a:lnTo>
                <a:lnTo>
                  <a:pt x="67070" y="78560"/>
                </a:lnTo>
                <a:lnTo>
                  <a:pt x="67110" y="78540"/>
                </a:lnTo>
                <a:lnTo>
                  <a:pt x="67170" y="78550"/>
                </a:lnTo>
                <a:lnTo>
                  <a:pt x="67320" y="78670"/>
                </a:lnTo>
                <a:lnTo>
                  <a:pt x="67400" y="78690"/>
                </a:lnTo>
                <a:lnTo>
                  <a:pt x="67510" y="78670"/>
                </a:lnTo>
                <a:lnTo>
                  <a:pt x="67580" y="78690"/>
                </a:lnTo>
                <a:lnTo>
                  <a:pt x="67650" y="78740"/>
                </a:lnTo>
                <a:lnTo>
                  <a:pt x="67930" y="78990"/>
                </a:lnTo>
                <a:lnTo>
                  <a:pt x="67980" y="79020"/>
                </a:lnTo>
                <a:lnTo>
                  <a:pt x="68050" y="79040"/>
                </a:lnTo>
                <a:lnTo>
                  <a:pt x="68110" y="79040"/>
                </a:lnTo>
                <a:lnTo>
                  <a:pt x="68150" y="79020"/>
                </a:lnTo>
                <a:lnTo>
                  <a:pt x="68290" y="78870"/>
                </a:lnTo>
                <a:lnTo>
                  <a:pt x="68330" y="78840"/>
                </a:lnTo>
                <a:lnTo>
                  <a:pt x="68370" y="78820"/>
                </a:lnTo>
                <a:lnTo>
                  <a:pt x="68420" y="78810"/>
                </a:lnTo>
                <a:lnTo>
                  <a:pt x="68470" y="78810"/>
                </a:lnTo>
                <a:lnTo>
                  <a:pt x="68520" y="78820"/>
                </a:lnTo>
                <a:lnTo>
                  <a:pt x="68570" y="78840"/>
                </a:lnTo>
                <a:lnTo>
                  <a:pt x="68610" y="78870"/>
                </a:lnTo>
                <a:lnTo>
                  <a:pt x="68650" y="78910"/>
                </a:lnTo>
                <a:lnTo>
                  <a:pt x="68680" y="78970"/>
                </a:lnTo>
                <a:lnTo>
                  <a:pt x="68720" y="79060"/>
                </a:lnTo>
                <a:lnTo>
                  <a:pt x="68730" y="79110"/>
                </a:lnTo>
                <a:lnTo>
                  <a:pt x="68730" y="79180"/>
                </a:lnTo>
                <a:lnTo>
                  <a:pt x="68710" y="79290"/>
                </a:lnTo>
                <a:lnTo>
                  <a:pt x="68690" y="79510"/>
                </a:lnTo>
                <a:lnTo>
                  <a:pt x="68710" y="79550"/>
                </a:lnTo>
                <a:lnTo>
                  <a:pt x="68740" y="79600"/>
                </a:lnTo>
                <a:lnTo>
                  <a:pt x="68810" y="79630"/>
                </a:lnTo>
                <a:lnTo>
                  <a:pt x="68950" y="79680"/>
                </a:lnTo>
                <a:lnTo>
                  <a:pt x="69030" y="79720"/>
                </a:lnTo>
                <a:lnTo>
                  <a:pt x="69160" y="79830"/>
                </a:lnTo>
                <a:lnTo>
                  <a:pt x="69240" y="79910"/>
                </a:lnTo>
                <a:lnTo>
                  <a:pt x="69340" y="80060"/>
                </a:lnTo>
                <a:lnTo>
                  <a:pt x="69430" y="8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90" y="78890"/>
                </a:moveTo>
                <a:lnTo>
                  <a:pt x="50360" y="79550"/>
                </a:lnTo>
                <a:lnTo>
                  <a:pt x="50240" y="79650"/>
                </a:lnTo>
                <a:lnTo>
                  <a:pt x="50060" y="79970"/>
                </a:lnTo>
                <a:lnTo>
                  <a:pt x="50020" y="80060"/>
                </a:lnTo>
                <a:lnTo>
                  <a:pt x="49990" y="80160"/>
                </a:lnTo>
                <a:lnTo>
                  <a:pt x="49960" y="80230"/>
                </a:lnTo>
                <a:lnTo>
                  <a:pt x="49680" y="80660"/>
                </a:lnTo>
                <a:lnTo>
                  <a:pt x="49590" y="80560"/>
                </a:lnTo>
                <a:lnTo>
                  <a:pt x="49540" y="80520"/>
                </a:lnTo>
                <a:lnTo>
                  <a:pt x="49440" y="80490"/>
                </a:lnTo>
                <a:lnTo>
                  <a:pt x="49340" y="80470"/>
                </a:lnTo>
                <a:lnTo>
                  <a:pt x="49270" y="80440"/>
                </a:lnTo>
                <a:lnTo>
                  <a:pt x="49240" y="80360"/>
                </a:lnTo>
                <a:lnTo>
                  <a:pt x="49210" y="80340"/>
                </a:lnTo>
                <a:lnTo>
                  <a:pt x="49130" y="80320"/>
                </a:lnTo>
                <a:lnTo>
                  <a:pt x="49120" y="80280"/>
                </a:lnTo>
                <a:lnTo>
                  <a:pt x="49130" y="80260"/>
                </a:lnTo>
                <a:lnTo>
                  <a:pt x="49200" y="80230"/>
                </a:lnTo>
                <a:lnTo>
                  <a:pt x="49290" y="80200"/>
                </a:lnTo>
                <a:lnTo>
                  <a:pt x="49310" y="80130"/>
                </a:lnTo>
                <a:lnTo>
                  <a:pt x="49240" y="80020"/>
                </a:lnTo>
                <a:lnTo>
                  <a:pt x="49100" y="79930"/>
                </a:lnTo>
                <a:lnTo>
                  <a:pt x="48900" y="79850"/>
                </a:lnTo>
                <a:lnTo>
                  <a:pt x="48770" y="79720"/>
                </a:lnTo>
                <a:lnTo>
                  <a:pt x="48860" y="79720"/>
                </a:lnTo>
                <a:lnTo>
                  <a:pt x="48920" y="79690"/>
                </a:lnTo>
                <a:lnTo>
                  <a:pt x="48940" y="79640"/>
                </a:lnTo>
                <a:lnTo>
                  <a:pt x="48930" y="79580"/>
                </a:lnTo>
                <a:lnTo>
                  <a:pt x="48910" y="79530"/>
                </a:lnTo>
                <a:lnTo>
                  <a:pt x="48880" y="79490"/>
                </a:lnTo>
                <a:lnTo>
                  <a:pt x="48640" y="79260"/>
                </a:lnTo>
                <a:lnTo>
                  <a:pt x="48540" y="79220"/>
                </a:lnTo>
                <a:lnTo>
                  <a:pt x="48290" y="79180"/>
                </a:lnTo>
                <a:lnTo>
                  <a:pt x="48220" y="79130"/>
                </a:lnTo>
                <a:lnTo>
                  <a:pt x="48170" y="79040"/>
                </a:lnTo>
                <a:lnTo>
                  <a:pt x="48130" y="78920"/>
                </a:lnTo>
                <a:lnTo>
                  <a:pt x="47900" y="78590"/>
                </a:lnTo>
                <a:lnTo>
                  <a:pt x="47870" y="78490"/>
                </a:lnTo>
                <a:lnTo>
                  <a:pt x="47830" y="78440"/>
                </a:lnTo>
                <a:lnTo>
                  <a:pt x="47650" y="78320"/>
                </a:lnTo>
                <a:lnTo>
                  <a:pt x="47600" y="78270"/>
                </a:lnTo>
                <a:lnTo>
                  <a:pt x="47590" y="78230"/>
                </a:lnTo>
                <a:lnTo>
                  <a:pt x="47600" y="78070"/>
                </a:lnTo>
                <a:lnTo>
                  <a:pt x="47580" y="78040"/>
                </a:lnTo>
                <a:lnTo>
                  <a:pt x="47370" y="77870"/>
                </a:lnTo>
                <a:lnTo>
                  <a:pt x="46960" y="77670"/>
                </a:lnTo>
                <a:lnTo>
                  <a:pt x="46830" y="77600"/>
                </a:lnTo>
                <a:lnTo>
                  <a:pt x="46730" y="77550"/>
                </a:lnTo>
                <a:lnTo>
                  <a:pt x="46610" y="77470"/>
                </a:lnTo>
                <a:lnTo>
                  <a:pt x="46400" y="77290"/>
                </a:lnTo>
                <a:lnTo>
                  <a:pt x="46160" y="77170"/>
                </a:lnTo>
                <a:lnTo>
                  <a:pt x="46140" y="77150"/>
                </a:lnTo>
                <a:lnTo>
                  <a:pt x="46100" y="77120"/>
                </a:lnTo>
                <a:lnTo>
                  <a:pt x="46050" y="77100"/>
                </a:lnTo>
                <a:lnTo>
                  <a:pt x="46010" y="77090"/>
                </a:lnTo>
                <a:lnTo>
                  <a:pt x="45960" y="77070"/>
                </a:lnTo>
                <a:lnTo>
                  <a:pt x="45920" y="77020"/>
                </a:lnTo>
                <a:lnTo>
                  <a:pt x="45890" y="76970"/>
                </a:lnTo>
                <a:lnTo>
                  <a:pt x="45860" y="76920"/>
                </a:lnTo>
                <a:lnTo>
                  <a:pt x="45820" y="76880"/>
                </a:lnTo>
                <a:lnTo>
                  <a:pt x="45790" y="76860"/>
                </a:lnTo>
                <a:lnTo>
                  <a:pt x="45580" y="76750"/>
                </a:lnTo>
                <a:lnTo>
                  <a:pt x="45510" y="76680"/>
                </a:lnTo>
                <a:lnTo>
                  <a:pt x="45530" y="76570"/>
                </a:lnTo>
                <a:lnTo>
                  <a:pt x="45510" y="76450"/>
                </a:lnTo>
                <a:lnTo>
                  <a:pt x="45500" y="76330"/>
                </a:lnTo>
                <a:lnTo>
                  <a:pt x="45440" y="76220"/>
                </a:lnTo>
                <a:lnTo>
                  <a:pt x="45350" y="76100"/>
                </a:lnTo>
                <a:lnTo>
                  <a:pt x="45300" y="76070"/>
                </a:lnTo>
                <a:lnTo>
                  <a:pt x="45290" y="76010"/>
                </a:lnTo>
                <a:lnTo>
                  <a:pt x="45310" y="75970"/>
                </a:lnTo>
                <a:lnTo>
                  <a:pt x="45350" y="75890"/>
                </a:lnTo>
                <a:lnTo>
                  <a:pt x="45330" y="75850"/>
                </a:lnTo>
                <a:lnTo>
                  <a:pt x="45270" y="75730"/>
                </a:lnTo>
                <a:lnTo>
                  <a:pt x="45160" y="75670"/>
                </a:lnTo>
                <a:lnTo>
                  <a:pt x="44990" y="75570"/>
                </a:lnTo>
                <a:lnTo>
                  <a:pt x="44930" y="75510"/>
                </a:lnTo>
                <a:lnTo>
                  <a:pt x="44840" y="75380"/>
                </a:lnTo>
                <a:lnTo>
                  <a:pt x="44770" y="75310"/>
                </a:lnTo>
                <a:lnTo>
                  <a:pt x="44720" y="75290"/>
                </a:lnTo>
                <a:lnTo>
                  <a:pt x="44600" y="75280"/>
                </a:lnTo>
                <a:lnTo>
                  <a:pt x="44560" y="75260"/>
                </a:lnTo>
                <a:lnTo>
                  <a:pt x="44520" y="75220"/>
                </a:lnTo>
                <a:lnTo>
                  <a:pt x="44470" y="75060"/>
                </a:lnTo>
                <a:lnTo>
                  <a:pt x="44610" y="75040"/>
                </a:lnTo>
                <a:lnTo>
                  <a:pt x="44650" y="75000"/>
                </a:lnTo>
                <a:lnTo>
                  <a:pt x="44650" y="74950"/>
                </a:lnTo>
                <a:lnTo>
                  <a:pt x="44620" y="74880"/>
                </a:lnTo>
                <a:lnTo>
                  <a:pt x="44570" y="74790"/>
                </a:lnTo>
                <a:lnTo>
                  <a:pt x="44540" y="74740"/>
                </a:lnTo>
                <a:lnTo>
                  <a:pt x="44500" y="74630"/>
                </a:lnTo>
                <a:lnTo>
                  <a:pt x="44450" y="74540"/>
                </a:lnTo>
                <a:lnTo>
                  <a:pt x="44370" y="74500"/>
                </a:lnTo>
                <a:lnTo>
                  <a:pt x="44290" y="74470"/>
                </a:lnTo>
                <a:lnTo>
                  <a:pt x="44250" y="74400"/>
                </a:lnTo>
                <a:lnTo>
                  <a:pt x="44220" y="74320"/>
                </a:lnTo>
                <a:lnTo>
                  <a:pt x="44190" y="74260"/>
                </a:lnTo>
                <a:lnTo>
                  <a:pt x="44120" y="74220"/>
                </a:lnTo>
                <a:lnTo>
                  <a:pt x="43950" y="74150"/>
                </a:lnTo>
                <a:lnTo>
                  <a:pt x="43950" y="74260"/>
                </a:lnTo>
                <a:lnTo>
                  <a:pt x="43850" y="74420"/>
                </a:lnTo>
                <a:lnTo>
                  <a:pt x="43760" y="74250"/>
                </a:lnTo>
                <a:lnTo>
                  <a:pt x="43800" y="74120"/>
                </a:lnTo>
                <a:lnTo>
                  <a:pt x="43790" y="73930"/>
                </a:lnTo>
                <a:lnTo>
                  <a:pt x="43750" y="73820"/>
                </a:lnTo>
                <a:lnTo>
                  <a:pt x="43800" y="73780"/>
                </a:lnTo>
                <a:lnTo>
                  <a:pt x="43800" y="73700"/>
                </a:lnTo>
                <a:lnTo>
                  <a:pt x="43870" y="73660"/>
                </a:lnTo>
                <a:lnTo>
                  <a:pt x="43840" y="73610"/>
                </a:lnTo>
                <a:lnTo>
                  <a:pt x="43850" y="73560"/>
                </a:lnTo>
                <a:lnTo>
                  <a:pt x="43860" y="73510"/>
                </a:lnTo>
                <a:lnTo>
                  <a:pt x="43810" y="73450"/>
                </a:lnTo>
                <a:lnTo>
                  <a:pt x="43780" y="73370"/>
                </a:lnTo>
                <a:lnTo>
                  <a:pt x="43840" y="73350"/>
                </a:lnTo>
                <a:lnTo>
                  <a:pt x="43850" y="73220"/>
                </a:lnTo>
                <a:lnTo>
                  <a:pt x="43820" y="73130"/>
                </a:lnTo>
                <a:lnTo>
                  <a:pt x="43730" y="73080"/>
                </a:lnTo>
                <a:lnTo>
                  <a:pt x="43720" y="73020"/>
                </a:lnTo>
                <a:lnTo>
                  <a:pt x="43720" y="72980"/>
                </a:lnTo>
                <a:lnTo>
                  <a:pt x="43740" y="72940"/>
                </a:lnTo>
                <a:lnTo>
                  <a:pt x="43750" y="72910"/>
                </a:lnTo>
                <a:lnTo>
                  <a:pt x="43720" y="72880"/>
                </a:lnTo>
                <a:lnTo>
                  <a:pt x="43670" y="72870"/>
                </a:lnTo>
                <a:lnTo>
                  <a:pt x="43640" y="72890"/>
                </a:lnTo>
                <a:lnTo>
                  <a:pt x="43620" y="72970"/>
                </a:lnTo>
                <a:lnTo>
                  <a:pt x="43590" y="73010"/>
                </a:lnTo>
                <a:lnTo>
                  <a:pt x="43530" y="72990"/>
                </a:lnTo>
                <a:lnTo>
                  <a:pt x="43440" y="73000"/>
                </a:lnTo>
                <a:lnTo>
                  <a:pt x="43350" y="72950"/>
                </a:lnTo>
                <a:lnTo>
                  <a:pt x="43250" y="72950"/>
                </a:lnTo>
                <a:lnTo>
                  <a:pt x="43250" y="72820"/>
                </a:lnTo>
                <a:lnTo>
                  <a:pt x="43270" y="72750"/>
                </a:lnTo>
                <a:lnTo>
                  <a:pt x="43330" y="72580"/>
                </a:lnTo>
                <a:lnTo>
                  <a:pt x="43380" y="72510"/>
                </a:lnTo>
                <a:lnTo>
                  <a:pt x="43360" y="72450"/>
                </a:lnTo>
                <a:lnTo>
                  <a:pt x="43410" y="72410"/>
                </a:lnTo>
                <a:lnTo>
                  <a:pt x="43490" y="72430"/>
                </a:lnTo>
                <a:lnTo>
                  <a:pt x="43580" y="72360"/>
                </a:lnTo>
                <a:lnTo>
                  <a:pt x="43670" y="72360"/>
                </a:lnTo>
                <a:lnTo>
                  <a:pt x="43730" y="72370"/>
                </a:lnTo>
                <a:lnTo>
                  <a:pt x="43760" y="72430"/>
                </a:lnTo>
                <a:lnTo>
                  <a:pt x="43710" y="72500"/>
                </a:lnTo>
                <a:lnTo>
                  <a:pt x="43700" y="72570"/>
                </a:lnTo>
                <a:lnTo>
                  <a:pt x="43740" y="72610"/>
                </a:lnTo>
                <a:lnTo>
                  <a:pt x="43800" y="72640"/>
                </a:lnTo>
                <a:lnTo>
                  <a:pt x="43900" y="72710"/>
                </a:lnTo>
                <a:lnTo>
                  <a:pt x="43930" y="72660"/>
                </a:lnTo>
                <a:lnTo>
                  <a:pt x="43940" y="72550"/>
                </a:lnTo>
                <a:lnTo>
                  <a:pt x="43960" y="72450"/>
                </a:lnTo>
                <a:lnTo>
                  <a:pt x="44040" y="72220"/>
                </a:lnTo>
                <a:lnTo>
                  <a:pt x="44080" y="72070"/>
                </a:lnTo>
                <a:lnTo>
                  <a:pt x="44080" y="71970"/>
                </a:lnTo>
                <a:lnTo>
                  <a:pt x="44090" y="71830"/>
                </a:lnTo>
                <a:lnTo>
                  <a:pt x="44150" y="71670"/>
                </a:lnTo>
                <a:lnTo>
                  <a:pt x="44210" y="71510"/>
                </a:lnTo>
                <a:lnTo>
                  <a:pt x="44290" y="71100"/>
                </a:lnTo>
                <a:lnTo>
                  <a:pt x="44260" y="70720"/>
                </a:lnTo>
                <a:lnTo>
                  <a:pt x="44220" y="70540"/>
                </a:lnTo>
                <a:lnTo>
                  <a:pt x="44090" y="70180"/>
                </a:lnTo>
                <a:lnTo>
                  <a:pt x="43960" y="70000"/>
                </a:lnTo>
                <a:lnTo>
                  <a:pt x="44190" y="69830"/>
                </a:lnTo>
                <a:lnTo>
                  <a:pt x="44270" y="69720"/>
                </a:lnTo>
                <a:lnTo>
                  <a:pt x="44450" y="69370"/>
                </a:lnTo>
                <a:lnTo>
                  <a:pt x="44490" y="69320"/>
                </a:lnTo>
                <a:lnTo>
                  <a:pt x="45180" y="68750"/>
                </a:lnTo>
                <a:lnTo>
                  <a:pt x="45230" y="68690"/>
                </a:lnTo>
                <a:lnTo>
                  <a:pt x="45270" y="68640"/>
                </a:lnTo>
                <a:lnTo>
                  <a:pt x="45330" y="68470"/>
                </a:lnTo>
                <a:lnTo>
                  <a:pt x="45370" y="68410"/>
                </a:lnTo>
                <a:lnTo>
                  <a:pt x="45410" y="68390"/>
                </a:lnTo>
                <a:lnTo>
                  <a:pt x="45440" y="68390"/>
                </a:lnTo>
                <a:lnTo>
                  <a:pt x="45460" y="68390"/>
                </a:lnTo>
                <a:lnTo>
                  <a:pt x="45460" y="68400"/>
                </a:lnTo>
                <a:lnTo>
                  <a:pt x="45480" y="68410"/>
                </a:lnTo>
                <a:lnTo>
                  <a:pt x="45720" y="68520"/>
                </a:lnTo>
                <a:lnTo>
                  <a:pt x="45830" y="68550"/>
                </a:lnTo>
                <a:lnTo>
                  <a:pt x="46160" y="68540"/>
                </a:lnTo>
                <a:lnTo>
                  <a:pt x="46630" y="68470"/>
                </a:lnTo>
                <a:lnTo>
                  <a:pt x="46690" y="68450"/>
                </a:lnTo>
                <a:lnTo>
                  <a:pt x="46830" y="68360"/>
                </a:lnTo>
                <a:lnTo>
                  <a:pt x="46960" y="68300"/>
                </a:lnTo>
                <a:lnTo>
                  <a:pt x="46990" y="68350"/>
                </a:lnTo>
                <a:lnTo>
                  <a:pt x="47000" y="68380"/>
                </a:lnTo>
                <a:lnTo>
                  <a:pt x="47010" y="68390"/>
                </a:lnTo>
                <a:lnTo>
                  <a:pt x="47000" y="68430"/>
                </a:lnTo>
                <a:lnTo>
                  <a:pt x="46980" y="68490"/>
                </a:lnTo>
                <a:lnTo>
                  <a:pt x="46930" y="68600"/>
                </a:lnTo>
                <a:lnTo>
                  <a:pt x="46880" y="68660"/>
                </a:lnTo>
                <a:lnTo>
                  <a:pt x="46830" y="68700"/>
                </a:lnTo>
                <a:lnTo>
                  <a:pt x="46640" y="68790"/>
                </a:lnTo>
                <a:lnTo>
                  <a:pt x="46600" y="68820"/>
                </a:lnTo>
                <a:lnTo>
                  <a:pt x="46580" y="68870"/>
                </a:lnTo>
                <a:lnTo>
                  <a:pt x="46570" y="68940"/>
                </a:lnTo>
                <a:lnTo>
                  <a:pt x="46640" y="69220"/>
                </a:lnTo>
                <a:lnTo>
                  <a:pt x="46640" y="69290"/>
                </a:lnTo>
                <a:lnTo>
                  <a:pt x="46640" y="69370"/>
                </a:lnTo>
                <a:lnTo>
                  <a:pt x="46620" y="69480"/>
                </a:lnTo>
                <a:lnTo>
                  <a:pt x="46580" y="69540"/>
                </a:lnTo>
                <a:lnTo>
                  <a:pt x="46540" y="69580"/>
                </a:lnTo>
                <a:lnTo>
                  <a:pt x="46450" y="69620"/>
                </a:lnTo>
                <a:lnTo>
                  <a:pt x="46410" y="69650"/>
                </a:lnTo>
                <a:lnTo>
                  <a:pt x="46370" y="69690"/>
                </a:lnTo>
                <a:lnTo>
                  <a:pt x="46360" y="69740"/>
                </a:lnTo>
                <a:lnTo>
                  <a:pt x="46340" y="69860"/>
                </a:lnTo>
                <a:lnTo>
                  <a:pt x="46320" y="69920"/>
                </a:lnTo>
                <a:lnTo>
                  <a:pt x="46300" y="69970"/>
                </a:lnTo>
                <a:lnTo>
                  <a:pt x="46220" y="70090"/>
                </a:lnTo>
                <a:lnTo>
                  <a:pt x="46170" y="70180"/>
                </a:lnTo>
                <a:lnTo>
                  <a:pt x="46150" y="70230"/>
                </a:lnTo>
                <a:lnTo>
                  <a:pt x="46140" y="70290"/>
                </a:lnTo>
                <a:lnTo>
                  <a:pt x="46150" y="70340"/>
                </a:lnTo>
                <a:lnTo>
                  <a:pt x="46170" y="70380"/>
                </a:lnTo>
                <a:lnTo>
                  <a:pt x="46200" y="70420"/>
                </a:lnTo>
                <a:lnTo>
                  <a:pt x="46340" y="70450"/>
                </a:lnTo>
                <a:lnTo>
                  <a:pt x="46670" y="70430"/>
                </a:lnTo>
                <a:lnTo>
                  <a:pt x="46770" y="70430"/>
                </a:lnTo>
                <a:lnTo>
                  <a:pt x="46870" y="70440"/>
                </a:lnTo>
                <a:lnTo>
                  <a:pt x="47030" y="70480"/>
                </a:lnTo>
                <a:lnTo>
                  <a:pt x="47280" y="70590"/>
                </a:lnTo>
                <a:lnTo>
                  <a:pt x="47390" y="70610"/>
                </a:lnTo>
                <a:lnTo>
                  <a:pt x="47570" y="70620"/>
                </a:lnTo>
                <a:lnTo>
                  <a:pt x="47620" y="70640"/>
                </a:lnTo>
                <a:lnTo>
                  <a:pt x="47670" y="70670"/>
                </a:lnTo>
                <a:lnTo>
                  <a:pt x="47700" y="70730"/>
                </a:lnTo>
                <a:lnTo>
                  <a:pt x="47550" y="71080"/>
                </a:lnTo>
                <a:lnTo>
                  <a:pt x="47500" y="71170"/>
                </a:lnTo>
                <a:lnTo>
                  <a:pt x="47430" y="71240"/>
                </a:lnTo>
                <a:lnTo>
                  <a:pt x="47380" y="71320"/>
                </a:lnTo>
                <a:lnTo>
                  <a:pt x="47470" y="71550"/>
                </a:lnTo>
                <a:lnTo>
                  <a:pt x="47520" y="71640"/>
                </a:lnTo>
                <a:lnTo>
                  <a:pt x="47540" y="71700"/>
                </a:lnTo>
                <a:lnTo>
                  <a:pt x="47540" y="71770"/>
                </a:lnTo>
                <a:lnTo>
                  <a:pt x="47390" y="72060"/>
                </a:lnTo>
                <a:lnTo>
                  <a:pt x="47320" y="72150"/>
                </a:lnTo>
                <a:lnTo>
                  <a:pt x="47310" y="72210"/>
                </a:lnTo>
                <a:lnTo>
                  <a:pt x="47320" y="72250"/>
                </a:lnTo>
                <a:lnTo>
                  <a:pt x="47330" y="72300"/>
                </a:lnTo>
                <a:lnTo>
                  <a:pt x="47410" y="72430"/>
                </a:lnTo>
                <a:lnTo>
                  <a:pt x="47420" y="72480"/>
                </a:lnTo>
                <a:lnTo>
                  <a:pt x="47410" y="72530"/>
                </a:lnTo>
                <a:lnTo>
                  <a:pt x="47360" y="72610"/>
                </a:lnTo>
                <a:lnTo>
                  <a:pt x="47350" y="72660"/>
                </a:lnTo>
                <a:lnTo>
                  <a:pt x="47360" y="72700"/>
                </a:lnTo>
                <a:lnTo>
                  <a:pt x="47410" y="72800"/>
                </a:lnTo>
                <a:lnTo>
                  <a:pt x="47450" y="72850"/>
                </a:lnTo>
                <a:lnTo>
                  <a:pt x="47510" y="72900"/>
                </a:lnTo>
                <a:lnTo>
                  <a:pt x="47790" y="73020"/>
                </a:lnTo>
                <a:lnTo>
                  <a:pt x="47850" y="73050"/>
                </a:lnTo>
                <a:lnTo>
                  <a:pt x="47930" y="73120"/>
                </a:lnTo>
                <a:lnTo>
                  <a:pt x="48000" y="73160"/>
                </a:lnTo>
                <a:lnTo>
                  <a:pt x="48100" y="73190"/>
                </a:lnTo>
                <a:lnTo>
                  <a:pt x="48160" y="73210"/>
                </a:lnTo>
                <a:lnTo>
                  <a:pt x="48350" y="73220"/>
                </a:lnTo>
                <a:lnTo>
                  <a:pt x="48390" y="73240"/>
                </a:lnTo>
                <a:lnTo>
                  <a:pt x="48460" y="73280"/>
                </a:lnTo>
                <a:lnTo>
                  <a:pt x="48550" y="73370"/>
                </a:lnTo>
                <a:lnTo>
                  <a:pt x="48810" y="73550"/>
                </a:lnTo>
                <a:lnTo>
                  <a:pt x="49030" y="73790"/>
                </a:lnTo>
                <a:lnTo>
                  <a:pt x="49170" y="73820"/>
                </a:lnTo>
                <a:lnTo>
                  <a:pt x="49310" y="73830"/>
                </a:lnTo>
                <a:lnTo>
                  <a:pt x="49380" y="73840"/>
                </a:lnTo>
                <a:lnTo>
                  <a:pt x="49440" y="73860"/>
                </a:lnTo>
                <a:lnTo>
                  <a:pt x="49530" y="73910"/>
                </a:lnTo>
                <a:lnTo>
                  <a:pt x="49630" y="74000"/>
                </a:lnTo>
                <a:lnTo>
                  <a:pt x="49730" y="74130"/>
                </a:lnTo>
                <a:lnTo>
                  <a:pt x="49680" y="74210"/>
                </a:lnTo>
                <a:lnTo>
                  <a:pt x="49650" y="74260"/>
                </a:lnTo>
                <a:lnTo>
                  <a:pt x="49640" y="74340"/>
                </a:lnTo>
                <a:lnTo>
                  <a:pt x="49640" y="74430"/>
                </a:lnTo>
                <a:lnTo>
                  <a:pt x="49730" y="74630"/>
                </a:lnTo>
                <a:lnTo>
                  <a:pt x="49750" y="74710"/>
                </a:lnTo>
                <a:lnTo>
                  <a:pt x="49720" y="74810"/>
                </a:lnTo>
                <a:lnTo>
                  <a:pt x="49540" y="75170"/>
                </a:lnTo>
                <a:lnTo>
                  <a:pt x="49490" y="75240"/>
                </a:lnTo>
                <a:lnTo>
                  <a:pt x="49450" y="75320"/>
                </a:lnTo>
                <a:lnTo>
                  <a:pt x="49410" y="75410"/>
                </a:lnTo>
                <a:lnTo>
                  <a:pt x="49450" y="75470"/>
                </a:lnTo>
                <a:lnTo>
                  <a:pt x="49490" y="75510"/>
                </a:lnTo>
                <a:lnTo>
                  <a:pt x="49700" y="75650"/>
                </a:lnTo>
                <a:lnTo>
                  <a:pt x="49730" y="75680"/>
                </a:lnTo>
                <a:lnTo>
                  <a:pt x="49760" y="75720"/>
                </a:lnTo>
                <a:lnTo>
                  <a:pt x="49810" y="75810"/>
                </a:lnTo>
                <a:lnTo>
                  <a:pt x="49820" y="75880"/>
                </a:lnTo>
                <a:lnTo>
                  <a:pt x="49820" y="75930"/>
                </a:lnTo>
                <a:lnTo>
                  <a:pt x="49720" y="76130"/>
                </a:lnTo>
                <a:lnTo>
                  <a:pt x="49780" y="76340"/>
                </a:lnTo>
                <a:lnTo>
                  <a:pt x="49790" y="76470"/>
                </a:lnTo>
                <a:lnTo>
                  <a:pt x="49810" y="76510"/>
                </a:lnTo>
                <a:lnTo>
                  <a:pt x="49860" y="76520"/>
                </a:lnTo>
                <a:lnTo>
                  <a:pt x="50110" y="76470"/>
                </a:lnTo>
                <a:lnTo>
                  <a:pt x="50160" y="76450"/>
                </a:lnTo>
                <a:lnTo>
                  <a:pt x="50200" y="76430"/>
                </a:lnTo>
                <a:lnTo>
                  <a:pt x="50230" y="76390"/>
                </a:lnTo>
                <a:lnTo>
                  <a:pt x="50350" y="76230"/>
                </a:lnTo>
                <a:lnTo>
                  <a:pt x="50390" y="76200"/>
                </a:lnTo>
                <a:lnTo>
                  <a:pt x="50440" y="76190"/>
                </a:lnTo>
                <a:lnTo>
                  <a:pt x="50490" y="76190"/>
                </a:lnTo>
                <a:lnTo>
                  <a:pt x="50540" y="76210"/>
                </a:lnTo>
                <a:lnTo>
                  <a:pt x="50590" y="76250"/>
                </a:lnTo>
                <a:lnTo>
                  <a:pt x="50630" y="76300"/>
                </a:lnTo>
                <a:lnTo>
                  <a:pt x="50690" y="76380"/>
                </a:lnTo>
                <a:lnTo>
                  <a:pt x="50730" y="76420"/>
                </a:lnTo>
                <a:lnTo>
                  <a:pt x="50770" y="76460"/>
                </a:lnTo>
                <a:lnTo>
                  <a:pt x="50810" y="76500"/>
                </a:lnTo>
                <a:lnTo>
                  <a:pt x="50830" y="76550"/>
                </a:lnTo>
                <a:lnTo>
                  <a:pt x="50790" y="76680"/>
                </a:lnTo>
                <a:lnTo>
                  <a:pt x="50800" y="76740"/>
                </a:lnTo>
                <a:lnTo>
                  <a:pt x="50840" y="76820"/>
                </a:lnTo>
                <a:lnTo>
                  <a:pt x="50890" y="76860"/>
                </a:lnTo>
                <a:lnTo>
                  <a:pt x="51100" y="77010"/>
                </a:lnTo>
                <a:lnTo>
                  <a:pt x="51130" y="77050"/>
                </a:lnTo>
                <a:lnTo>
                  <a:pt x="51170" y="77090"/>
                </a:lnTo>
                <a:lnTo>
                  <a:pt x="51190" y="77150"/>
                </a:lnTo>
                <a:lnTo>
                  <a:pt x="51210" y="77240"/>
                </a:lnTo>
                <a:lnTo>
                  <a:pt x="51220" y="77400"/>
                </a:lnTo>
                <a:lnTo>
                  <a:pt x="51260" y="77540"/>
                </a:lnTo>
                <a:lnTo>
                  <a:pt x="51360" y="77650"/>
                </a:lnTo>
                <a:lnTo>
                  <a:pt x="51420" y="77790"/>
                </a:lnTo>
                <a:lnTo>
                  <a:pt x="51510" y="77910"/>
                </a:lnTo>
                <a:lnTo>
                  <a:pt x="51530" y="77970"/>
                </a:lnTo>
                <a:lnTo>
                  <a:pt x="51550" y="78020"/>
                </a:lnTo>
                <a:lnTo>
                  <a:pt x="51560" y="78210"/>
                </a:lnTo>
                <a:lnTo>
                  <a:pt x="51560" y="78380"/>
                </a:lnTo>
                <a:lnTo>
                  <a:pt x="51550" y="78460"/>
                </a:lnTo>
                <a:lnTo>
                  <a:pt x="51390" y="78890"/>
                </a:lnTo>
                <a:close/>
                <a:moveTo>
                  <a:pt x="44220" y="74730"/>
                </a:moveTo>
                <a:lnTo>
                  <a:pt x="44250" y="74790"/>
                </a:lnTo>
                <a:lnTo>
                  <a:pt x="44270" y="74830"/>
                </a:lnTo>
                <a:lnTo>
                  <a:pt x="44320" y="74860"/>
                </a:lnTo>
                <a:lnTo>
                  <a:pt x="44300" y="74900"/>
                </a:lnTo>
                <a:lnTo>
                  <a:pt x="44240" y="74880"/>
                </a:lnTo>
                <a:lnTo>
                  <a:pt x="44160" y="74830"/>
                </a:lnTo>
                <a:lnTo>
                  <a:pt x="44100" y="74790"/>
                </a:lnTo>
                <a:lnTo>
                  <a:pt x="44100" y="74730"/>
                </a:lnTo>
                <a:lnTo>
                  <a:pt x="44140" y="74720"/>
                </a:lnTo>
                <a:lnTo>
                  <a:pt x="44220" y="74730"/>
                </a:lnTo>
                <a:close/>
                <a:moveTo>
                  <a:pt x="43010" y="72560"/>
                </a:moveTo>
                <a:lnTo>
                  <a:pt x="43040" y="72570"/>
                </a:lnTo>
                <a:lnTo>
                  <a:pt x="43040" y="72630"/>
                </a:lnTo>
                <a:lnTo>
                  <a:pt x="43020" y="72680"/>
                </a:lnTo>
                <a:lnTo>
                  <a:pt x="42970" y="72690"/>
                </a:lnTo>
                <a:lnTo>
                  <a:pt x="42920" y="72690"/>
                </a:lnTo>
                <a:lnTo>
                  <a:pt x="42880" y="72670"/>
                </a:lnTo>
                <a:lnTo>
                  <a:pt x="42890" y="72610"/>
                </a:lnTo>
                <a:lnTo>
                  <a:pt x="42930" y="72570"/>
                </a:lnTo>
                <a:lnTo>
                  <a:pt x="42940" y="72520"/>
                </a:lnTo>
                <a:lnTo>
                  <a:pt x="43000" y="72520"/>
                </a:lnTo>
                <a:lnTo>
                  <a:pt x="43010" y="72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ima Provin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960" y="68300"/>
                </a:moveTo>
                <a:lnTo>
                  <a:pt x="46830" y="68360"/>
                </a:lnTo>
                <a:lnTo>
                  <a:pt x="46690" y="68450"/>
                </a:lnTo>
                <a:lnTo>
                  <a:pt x="46630" y="68470"/>
                </a:lnTo>
                <a:lnTo>
                  <a:pt x="46160" y="68540"/>
                </a:lnTo>
                <a:lnTo>
                  <a:pt x="45830" y="68550"/>
                </a:lnTo>
                <a:lnTo>
                  <a:pt x="45720" y="68520"/>
                </a:lnTo>
                <a:lnTo>
                  <a:pt x="45480" y="68410"/>
                </a:lnTo>
                <a:lnTo>
                  <a:pt x="45460" y="68400"/>
                </a:lnTo>
                <a:lnTo>
                  <a:pt x="45460" y="68390"/>
                </a:lnTo>
                <a:lnTo>
                  <a:pt x="45440" y="68390"/>
                </a:lnTo>
                <a:lnTo>
                  <a:pt x="45410" y="68390"/>
                </a:lnTo>
                <a:lnTo>
                  <a:pt x="45370" y="68410"/>
                </a:lnTo>
                <a:lnTo>
                  <a:pt x="45330" y="68470"/>
                </a:lnTo>
                <a:lnTo>
                  <a:pt x="45270" y="68640"/>
                </a:lnTo>
                <a:lnTo>
                  <a:pt x="45230" y="68690"/>
                </a:lnTo>
                <a:lnTo>
                  <a:pt x="45180" y="68750"/>
                </a:lnTo>
                <a:lnTo>
                  <a:pt x="44490" y="69320"/>
                </a:lnTo>
                <a:lnTo>
                  <a:pt x="44450" y="69370"/>
                </a:lnTo>
                <a:lnTo>
                  <a:pt x="44270" y="69720"/>
                </a:lnTo>
                <a:lnTo>
                  <a:pt x="44190" y="69830"/>
                </a:lnTo>
                <a:lnTo>
                  <a:pt x="43960" y="70000"/>
                </a:lnTo>
                <a:lnTo>
                  <a:pt x="43840" y="69830"/>
                </a:lnTo>
                <a:lnTo>
                  <a:pt x="43680" y="69680"/>
                </a:lnTo>
                <a:lnTo>
                  <a:pt x="43360" y="69260"/>
                </a:lnTo>
                <a:lnTo>
                  <a:pt x="42970" y="68750"/>
                </a:lnTo>
                <a:lnTo>
                  <a:pt x="42810" y="68570"/>
                </a:lnTo>
                <a:lnTo>
                  <a:pt x="42780" y="68450"/>
                </a:lnTo>
                <a:lnTo>
                  <a:pt x="42710" y="68340"/>
                </a:lnTo>
                <a:lnTo>
                  <a:pt x="42650" y="68120"/>
                </a:lnTo>
                <a:lnTo>
                  <a:pt x="42680" y="67940"/>
                </a:lnTo>
                <a:lnTo>
                  <a:pt x="42650" y="67740"/>
                </a:lnTo>
                <a:lnTo>
                  <a:pt x="42580" y="67610"/>
                </a:lnTo>
                <a:lnTo>
                  <a:pt x="42530" y="67550"/>
                </a:lnTo>
                <a:lnTo>
                  <a:pt x="42190" y="67260"/>
                </a:lnTo>
                <a:lnTo>
                  <a:pt x="42100" y="67140"/>
                </a:lnTo>
                <a:lnTo>
                  <a:pt x="41890" y="66730"/>
                </a:lnTo>
                <a:lnTo>
                  <a:pt x="41850" y="66670"/>
                </a:lnTo>
                <a:lnTo>
                  <a:pt x="41850" y="66530"/>
                </a:lnTo>
                <a:lnTo>
                  <a:pt x="41850" y="66490"/>
                </a:lnTo>
                <a:lnTo>
                  <a:pt x="41810" y="66440"/>
                </a:lnTo>
                <a:lnTo>
                  <a:pt x="41730" y="66360"/>
                </a:lnTo>
                <a:lnTo>
                  <a:pt x="41580" y="66150"/>
                </a:lnTo>
                <a:lnTo>
                  <a:pt x="41370" y="66010"/>
                </a:lnTo>
                <a:lnTo>
                  <a:pt x="41270" y="65940"/>
                </a:lnTo>
                <a:lnTo>
                  <a:pt x="41310" y="65920"/>
                </a:lnTo>
                <a:lnTo>
                  <a:pt x="41340" y="65900"/>
                </a:lnTo>
                <a:lnTo>
                  <a:pt x="41380" y="65880"/>
                </a:lnTo>
                <a:lnTo>
                  <a:pt x="41450" y="65820"/>
                </a:lnTo>
                <a:lnTo>
                  <a:pt x="41470" y="65760"/>
                </a:lnTo>
                <a:lnTo>
                  <a:pt x="41480" y="65700"/>
                </a:lnTo>
                <a:lnTo>
                  <a:pt x="41470" y="65650"/>
                </a:lnTo>
                <a:lnTo>
                  <a:pt x="41470" y="65590"/>
                </a:lnTo>
                <a:lnTo>
                  <a:pt x="41510" y="65460"/>
                </a:lnTo>
                <a:lnTo>
                  <a:pt x="41780" y="65340"/>
                </a:lnTo>
                <a:lnTo>
                  <a:pt x="41820" y="65310"/>
                </a:lnTo>
                <a:lnTo>
                  <a:pt x="41840" y="65280"/>
                </a:lnTo>
                <a:lnTo>
                  <a:pt x="41860" y="65260"/>
                </a:lnTo>
                <a:lnTo>
                  <a:pt x="41850" y="65240"/>
                </a:lnTo>
                <a:lnTo>
                  <a:pt x="41830" y="65230"/>
                </a:lnTo>
                <a:lnTo>
                  <a:pt x="41820" y="65210"/>
                </a:lnTo>
                <a:lnTo>
                  <a:pt x="41800" y="65190"/>
                </a:lnTo>
                <a:lnTo>
                  <a:pt x="41810" y="65100"/>
                </a:lnTo>
                <a:lnTo>
                  <a:pt x="41830" y="65050"/>
                </a:lnTo>
                <a:lnTo>
                  <a:pt x="41840" y="65020"/>
                </a:lnTo>
                <a:lnTo>
                  <a:pt x="41870" y="64980"/>
                </a:lnTo>
                <a:lnTo>
                  <a:pt x="41890" y="64960"/>
                </a:lnTo>
                <a:lnTo>
                  <a:pt x="41910" y="64920"/>
                </a:lnTo>
                <a:lnTo>
                  <a:pt x="41920" y="64870"/>
                </a:lnTo>
                <a:lnTo>
                  <a:pt x="41970" y="64800"/>
                </a:lnTo>
                <a:lnTo>
                  <a:pt x="42010" y="64680"/>
                </a:lnTo>
                <a:lnTo>
                  <a:pt x="42020" y="64640"/>
                </a:lnTo>
                <a:lnTo>
                  <a:pt x="42030" y="64600"/>
                </a:lnTo>
                <a:lnTo>
                  <a:pt x="42020" y="64560"/>
                </a:lnTo>
                <a:lnTo>
                  <a:pt x="42010" y="64530"/>
                </a:lnTo>
                <a:lnTo>
                  <a:pt x="41960" y="64490"/>
                </a:lnTo>
                <a:lnTo>
                  <a:pt x="41920" y="64450"/>
                </a:lnTo>
                <a:lnTo>
                  <a:pt x="41830" y="64290"/>
                </a:lnTo>
                <a:lnTo>
                  <a:pt x="41810" y="64270"/>
                </a:lnTo>
                <a:lnTo>
                  <a:pt x="41780" y="64240"/>
                </a:lnTo>
                <a:lnTo>
                  <a:pt x="41740" y="64190"/>
                </a:lnTo>
                <a:lnTo>
                  <a:pt x="41710" y="64120"/>
                </a:lnTo>
                <a:lnTo>
                  <a:pt x="41710" y="64070"/>
                </a:lnTo>
                <a:lnTo>
                  <a:pt x="41680" y="64020"/>
                </a:lnTo>
                <a:lnTo>
                  <a:pt x="41620" y="63960"/>
                </a:lnTo>
                <a:lnTo>
                  <a:pt x="41600" y="63890"/>
                </a:lnTo>
                <a:lnTo>
                  <a:pt x="41610" y="63840"/>
                </a:lnTo>
                <a:lnTo>
                  <a:pt x="41660" y="63810"/>
                </a:lnTo>
                <a:lnTo>
                  <a:pt x="41700" y="63780"/>
                </a:lnTo>
                <a:lnTo>
                  <a:pt x="41720" y="63780"/>
                </a:lnTo>
                <a:lnTo>
                  <a:pt x="41860" y="63850"/>
                </a:lnTo>
                <a:lnTo>
                  <a:pt x="41870" y="63840"/>
                </a:lnTo>
                <a:lnTo>
                  <a:pt x="41860" y="63810"/>
                </a:lnTo>
                <a:lnTo>
                  <a:pt x="41790" y="63720"/>
                </a:lnTo>
                <a:lnTo>
                  <a:pt x="41720" y="63650"/>
                </a:lnTo>
                <a:lnTo>
                  <a:pt x="41630" y="63570"/>
                </a:lnTo>
                <a:lnTo>
                  <a:pt x="41580" y="63560"/>
                </a:lnTo>
                <a:lnTo>
                  <a:pt x="41540" y="63560"/>
                </a:lnTo>
                <a:lnTo>
                  <a:pt x="41530" y="63540"/>
                </a:lnTo>
                <a:lnTo>
                  <a:pt x="41500" y="63520"/>
                </a:lnTo>
                <a:lnTo>
                  <a:pt x="41500" y="63370"/>
                </a:lnTo>
                <a:lnTo>
                  <a:pt x="41510" y="63320"/>
                </a:lnTo>
                <a:lnTo>
                  <a:pt x="41570" y="63280"/>
                </a:lnTo>
                <a:lnTo>
                  <a:pt x="41600" y="63270"/>
                </a:lnTo>
                <a:lnTo>
                  <a:pt x="41640" y="63270"/>
                </a:lnTo>
                <a:lnTo>
                  <a:pt x="41730" y="63210"/>
                </a:lnTo>
                <a:lnTo>
                  <a:pt x="41770" y="63140"/>
                </a:lnTo>
                <a:lnTo>
                  <a:pt x="41770" y="63100"/>
                </a:lnTo>
                <a:lnTo>
                  <a:pt x="41750" y="63050"/>
                </a:lnTo>
                <a:lnTo>
                  <a:pt x="41680" y="62950"/>
                </a:lnTo>
                <a:lnTo>
                  <a:pt x="41660" y="62910"/>
                </a:lnTo>
                <a:lnTo>
                  <a:pt x="41650" y="62880"/>
                </a:lnTo>
                <a:lnTo>
                  <a:pt x="41540" y="62770"/>
                </a:lnTo>
                <a:lnTo>
                  <a:pt x="41490" y="62730"/>
                </a:lnTo>
                <a:lnTo>
                  <a:pt x="41430" y="62690"/>
                </a:lnTo>
                <a:lnTo>
                  <a:pt x="41400" y="62690"/>
                </a:lnTo>
                <a:lnTo>
                  <a:pt x="41340" y="62770"/>
                </a:lnTo>
                <a:lnTo>
                  <a:pt x="41150" y="62960"/>
                </a:lnTo>
                <a:lnTo>
                  <a:pt x="41120" y="62980"/>
                </a:lnTo>
                <a:lnTo>
                  <a:pt x="41060" y="63000"/>
                </a:lnTo>
                <a:lnTo>
                  <a:pt x="41030" y="63030"/>
                </a:lnTo>
                <a:lnTo>
                  <a:pt x="40990" y="63070"/>
                </a:lnTo>
                <a:lnTo>
                  <a:pt x="40950" y="63090"/>
                </a:lnTo>
                <a:lnTo>
                  <a:pt x="40880" y="63110"/>
                </a:lnTo>
                <a:lnTo>
                  <a:pt x="40740" y="63170"/>
                </a:lnTo>
                <a:lnTo>
                  <a:pt x="40700" y="63180"/>
                </a:lnTo>
                <a:lnTo>
                  <a:pt x="40660" y="63180"/>
                </a:lnTo>
                <a:lnTo>
                  <a:pt x="40640" y="63180"/>
                </a:lnTo>
                <a:lnTo>
                  <a:pt x="40620" y="63180"/>
                </a:lnTo>
                <a:lnTo>
                  <a:pt x="40610" y="63150"/>
                </a:lnTo>
                <a:lnTo>
                  <a:pt x="40600" y="63090"/>
                </a:lnTo>
                <a:lnTo>
                  <a:pt x="40610" y="63040"/>
                </a:lnTo>
                <a:lnTo>
                  <a:pt x="40610" y="63010"/>
                </a:lnTo>
                <a:lnTo>
                  <a:pt x="40610" y="62990"/>
                </a:lnTo>
                <a:lnTo>
                  <a:pt x="40610" y="62960"/>
                </a:lnTo>
                <a:lnTo>
                  <a:pt x="40610" y="62930"/>
                </a:lnTo>
                <a:lnTo>
                  <a:pt x="40620" y="62850"/>
                </a:lnTo>
                <a:lnTo>
                  <a:pt x="40630" y="62830"/>
                </a:lnTo>
                <a:lnTo>
                  <a:pt x="40650" y="62810"/>
                </a:lnTo>
                <a:lnTo>
                  <a:pt x="40670" y="62770"/>
                </a:lnTo>
                <a:lnTo>
                  <a:pt x="40670" y="62740"/>
                </a:lnTo>
                <a:lnTo>
                  <a:pt x="40650" y="62710"/>
                </a:lnTo>
                <a:lnTo>
                  <a:pt x="40600" y="62710"/>
                </a:lnTo>
                <a:lnTo>
                  <a:pt x="40550" y="62710"/>
                </a:lnTo>
                <a:lnTo>
                  <a:pt x="40520" y="62690"/>
                </a:lnTo>
                <a:lnTo>
                  <a:pt x="40510" y="62640"/>
                </a:lnTo>
                <a:lnTo>
                  <a:pt x="40510" y="62580"/>
                </a:lnTo>
                <a:lnTo>
                  <a:pt x="40520" y="62550"/>
                </a:lnTo>
                <a:lnTo>
                  <a:pt x="40550" y="62520"/>
                </a:lnTo>
                <a:lnTo>
                  <a:pt x="40600" y="62470"/>
                </a:lnTo>
                <a:lnTo>
                  <a:pt x="40620" y="62430"/>
                </a:lnTo>
                <a:lnTo>
                  <a:pt x="40630" y="62350"/>
                </a:lnTo>
                <a:lnTo>
                  <a:pt x="40650" y="62320"/>
                </a:lnTo>
                <a:lnTo>
                  <a:pt x="40680" y="62300"/>
                </a:lnTo>
                <a:lnTo>
                  <a:pt x="40720" y="62300"/>
                </a:lnTo>
                <a:lnTo>
                  <a:pt x="40760" y="62300"/>
                </a:lnTo>
                <a:lnTo>
                  <a:pt x="40810" y="62290"/>
                </a:lnTo>
                <a:lnTo>
                  <a:pt x="40840" y="62280"/>
                </a:lnTo>
                <a:lnTo>
                  <a:pt x="40970" y="62110"/>
                </a:lnTo>
                <a:lnTo>
                  <a:pt x="40990" y="62060"/>
                </a:lnTo>
                <a:lnTo>
                  <a:pt x="40980" y="62040"/>
                </a:lnTo>
                <a:lnTo>
                  <a:pt x="40930" y="62020"/>
                </a:lnTo>
                <a:lnTo>
                  <a:pt x="40800" y="62010"/>
                </a:lnTo>
                <a:lnTo>
                  <a:pt x="40710" y="61970"/>
                </a:lnTo>
                <a:lnTo>
                  <a:pt x="40630" y="61960"/>
                </a:lnTo>
                <a:lnTo>
                  <a:pt x="40560" y="61990"/>
                </a:lnTo>
                <a:lnTo>
                  <a:pt x="40540" y="62030"/>
                </a:lnTo>
                <a:lnTo>
                  <a:pt x="40490" y="62070"/>
                </a:lnTo>
                <a:lnTo>
                  <a:pt x="40460" y="62080"/>
                </a:lnTo>
                <a:lnTo>
                  <a:pt x="40410" y="62050"/>
                </a:lnTo>
                <a:lnTo>
                  <a:pt x="40380" y="62020"/>
                </a:lnTo>
                <a:lnTo>
                  <a:pt x="40350" y="61990"/>
                </a:lnTo>
                <a:lnTo>
                  <a:pt x="40310" y="61930"/>
                </a:lnTo>
                <a:lnTo>
                  <a:pt x="40270" y="61810"/>
                </a:lnTo>
                <a:lnTo>
                  <a:pt x="40260" y="61760"/>
                </a:lnTo>
                <a:lnTo>
                  <a:pt x="40250" y="61740"/>
                </a:lnTo>
                <a:lnTo>
                  <a:pt x="40220" y="61730"/>
                </a:lnTo>
                <a:lnTo>
                  <a:pt x="40170" y="61740"/>
                </a:lnTo>
                <a:lnTo>
                  <a:pt x="40070" y="61710"/>
                </a:lnTo>
                <a:lnTo>
                  <a:pt x="40050" y="61690"/>
                </a:lnTo>
                <a:lnTo>
                  <a:pt x="40040" y="61670"/>
                </a:lnTo>
                <a:lnTo>
                  <a:pt x="40030" y="61560"/>
                </a:lnTo>
                <a:lnTo>
                  <a:pt x="40070" y="61480"/>
                </a:lnTo>
                <a:lnTo>
                  <a:pt x="40080" y="61420"/>
                </a:lnTo>
                <a:lnTo>
                  <a:pt x="40100" y="61370"/>
                </a:lnTo>
                <a:lnTo>
                  <a:pt x="40100" y="61350"/>
                </a:lnTo>
                <a:lnTo>
                  <a:pt x="40080" y="61320"/>
                </a:lnTo>
                <a:lnTo>
                  <a:pt x="40010" y="61250"/>
                </a:lnTo>
                <a:lnTo>
                  <a:pt x="39970" y="61220"/>
                </a:lnTo>
                <a:lnTo>
                  <a:pt x="39940" y="61200"/>
                </a:lnTo>
                <a:lnTo>
                  <a:pt x="39900" y="61170"/>
                </a:lnTo>
                <a:lnTo>
                  <a:pt x="39840" y="61170"/>
                </a:lnTo>
                <a:lnTo>
                  <a:pt x="39820" y="61180"/>
                </a:lnTo>
                <a:lnTo>
                  <a:pt x="39800" y="61200"/>
                </a:lnTo>
                <a:lnTo>
                  <a:pt x="39750" y="61360"/>
                </a:lnTo>
                <a:lnTo>
                  <a:pt x="39710" y="61430"/>
                </a:lnTo>
                <a:lnTo>
                  <a:pt x="39670" y="61480"/>
                </a:lnTo>
                <a:lnTo>
                  <a:pt x="39620" y="61510"/>
                </a:lnTo>
                <a:lnTo>
                  <a:pt x="39600" y="61560"/>
                </a:lnTo>
                <a:lnTo>
                  <a:pt x="39600" y="61600"/>
                </a:lnTo>
                <a:lnTo>
                  <a:pt x="39610" y="61620"/>
                </a:lnTo>
                <a:lnTo>
                  <a:pt x="39620" y="61650"/>
                </a:lnTo>
                <a:lnTo>
                  <a:pt x="39600" y="61670"/>
                </a:lnTo>
                <a:lnTo>
                  <a:pt x="39470" y="61700"/>
                </a:lnTo>
                <a:lnTo>
                  <a:pt x="39340" y="61800"/>
                </a:lnTo>
                <a:lnTo>
                  <a:pt x="39330" y="61800"/>
                </a:lnTo>
                <a:lnTo>
                  <a:pt x="39320" y="61750"/>
                </a:lnTo>
                <a:lnTo>
                  <a:pt x="39260" y="61630"/>
                </a:lnTo>
                <a:lnTo>
                  <a:pt x="39190" y="61530"/>
                </a:lnTo>
                <a:lnTo>
                  <a:pt x="39120" y="61500"/>
                </a:lnTo>
                <a:lnTo>
                  <a:pt x="39060" y="61470"/>
                </a:lnTo>
                <a:lnTo>
                  <a:pt x="39000" y="61420"/>
                </a:lnTo>
                <a:lnTo>
                  <a:pt x="38920" y="61310"/>
                </a:lnTo>
                <a:lnTo>
                  <a:pt x="38900" y="61280"/>
                </a:lnTo>
                <a:lnTo>
                  <a:pt x="38940" y="61230"/>
                </a:lnTo>
                <a:lnTo>
                  <a:pt x="38940" y="61190"/>
                </a:lnTo>
                <a:lnTo>
                  <a:pt x="38920" y="61150"/>
                </a:lnTo>
                <a:lnTo>
                  <a:pt x="38830" y="61050"/>
                </a:lnTo>
                <a:lnTo>
                  <a:pt x="38770" y="60920"/>
                </a:lnTo>
                <a:lnTo>
                  <a:pt x="38730" y="60870"/>
                </a:lnTo>
                <a:lnTo>
                  <a:pt x="38690" y="60850"/>
                </a:lnTo>
                <a:lnTo>
                  <a:pt x="38630" y="60830"/>
                </a:lnTo>
                <a:lnTo>
                  <a:pt x="38600" y="60790"/>
                </a:lnTo>
                <a:lnTo>
                  <a:pt x="38530" y="60710"/>
                </a:lnTo>
                <a:lnTo>
                  <a:pt x="38450" y="60650"/>
                </a:lnTo>
                <a:lnTo>
                  <a:pt x="38240" y="60560"/>
                </a:lnTo>
                <a:lnTo>
                  <a:pt x="38080" y="60420"/>
                </a:lnTo>
                <a:lnTo>
                  <a:pt x="37320" y="60020"/>
                </a:lnTo>
                <a:lnTo>
                  <a:pt x="37200" y="59920"/>
                </a:lnTo>
                <a:lnTo>
                  <a:pt x="37140" y="59870"/>
                </a:lnTo>
                <a:lnTo>
                  <a:pt x="37150" y="59810"/>
                </a:lnTo>
                <a:lnTo>
                  <a:pt x="37140" y="59690"/>
                </a:lnTo>
                <a:lnTo>
                  <a:pt x="37110" y="59590"/>
                </a:lnTo>
                <a:lnTo>
                  <a:pt x="37150" y="59560"/>
                </a:lnTo>
                <a:lnTo>
                  <a:pt x="37130" y="59520"/>
                </a:lnTo>
                <a:lnTo>
                  <a:pt x="37170" y="59480"/>
                </a:lnTo>
                <a:lnTo>
                  <a:pt x="37220" y="59470"/>
                </a:lnTo>
                <a:lnTo>
                  <a:pt x="37280" y="59490"/>
                </a:lnTo>
                <a:lnTo>
                  <a:pt x="37320" y="59460"/>
                </a:lnTo>
                <a:lnTo>
                  <a:pt x="37380" y="59440"/>
                </a:lnTo>
                <a:lnTo>
                  <a:pt x="37400" y="59360"/>
                </a:lnTo>
                <a:lnTo>
                  <a:pt x="37390" y="59230"/>
                </a:lnTo>
                <a:lnTo>
                  <a:pt x="37330" y="59120"/>
                </a:lnTo>
                <a:lnTo>
                  <a:pt x="37280" y="59050"/>
                </a:lnTo>
                <a:lnTo>
                  <a:pt x="37300" y="58990"/>
                </a:lnTo>
                <a:lnTo>
                  <a:pt x="37200" y="58870"/>
                </a:lnTo>
                <a:lnTo>
                  <a:pt x="37230" y="58820"/>
                </a:lnTo>
                <a:lnTo>
                  <a:pt x="37180" y="58740"/>
                </a:lnTo>
                <a:lnTo>
                  <a:pt x="37200" y="58690"/>
                </a:lnTo>
                <a:lnTo>
                  <a:pt x="37160" y="58600"/>
                </a:lnTo>
                <a:lnTo>
                  <a:pt x="37070" y="58490"/>
                </a:lnTo>
                <a:lnTo>
                  <a:pt x="37090" y="58440"/>
                </a:lnTo>
                <a:lnTo>
                  <a:pt x="37140" y="58400"/>
                </a:lnTo>
                <a:lnTo>
                  <a:pt x="37090" y="58290"/>
                </a:lnTo>
                <a:lnTo>
                  <a:pt x="37050" y="58220"/>
                </a:lnTo>
                <a:lnTo>
                  <a:pt x="37060" y="58150"/>
                </a:lnTo>
                <a:lnTo>
                  <a:pt x="37020" y="58050"/>
                </a:lnTo>
                <a:lnTo>
                  <a:pt x="36970" y="57970"/>
                </a:lnTo>
                <a:lnTo>
                  <a:pt x="36900" y="57870"/>
                </a:lnTo>
                <a:lnTo>
                  <a:pt x="36820" y="57760"/>
                </a:lnTo>
                <a:lnTo>
                  <a:pt x="36830" y="57680"/>
                </a:lnTo>
                <a:lnTo>
                  <a:pt x="36710" y="57580"/>
                </a:lnTo>
                <a:lnTo>
                  <a:pt x="36620" y="57500"/>
                </a:lnTo>
                <a:lnTo>
                  <a:pt x="36620" y="57420"/>
                </a:lnTo>
                <a:lnTo>
                  <a:pt x="36640" y="57380"/>
                </a:lnTo>
                <a:lnTo>
                  <a:pt x="36560" y="57260"/>
                </a:lnTo>
                <a:lnTo>
                  <a:pt x="36570" y="57230"/>
                </a:lnTo>
                <a:lnTo>
                  <a:pt x="36430" y="57100"/>
                </a:lnTo>
                <a:lnTo>
                  <a:pt x="36350" y="57040"/>
                </a:lnTo>
                <a:lnTo>
                  <a:pt x="36320" y="56980"/>
                </a:lnTo>
                <a:lnTo>
                  <a:pt x="36300" y="56930"/>
                </a:lnTo>
                <a:lnTo>
                  <a:pt x="36260" y="56890"/>
                </a:lnTo>
                <a:lnTo>
                  <a:pt x="36150" y="56790"/>
                </a:lnTo>
                <a:lnTo>
                  <a:pt x="35950" y="56440"/>
                </a:lnTo>
                <a:lnTo>
                  <a:pt x="36080" y="56330"/>
                </a:lnTo>
                <a:lnTo>
                  <a:pt x="36110" y="56320"/>
                </a:lnTo>
                <a:lnTo>
                  <a:pt x="36190" y="56290"/>
                </a:lnTo>
                <a:lnTo>
                  <a:pt x="36240" y="56270"/>
                </a:lnTo>
                <a:lnTo>
                  <a:pt x="36280" y="56230"/>
                </a:lnTo>
                <a:lnTo>
                  <a:pt x="36320" y="56170"/>
                </a:lnTo>
                <a:lnTo>
                  <a:pt x="36360" y="56080"/>
                </a:lnTo>
                <a:lnTo>
                  <a:pt x="36380" y="56020"/>
                </a:lnTo>
                <a:lnTo>
                  <a:pt x="36390" y="55970"/>
                </a:lnTo>
                <a:lnTo>
                  <a:pt x="36380" y="55940"/>
                </a:lnTo>
                <a:lnTo>
                  <a:pt x="36360" y="55860"/>
                </a:lnTo>
                <a:lnTo>
                  <a:pt x="36360" y="55810"/>
                </a:lnTo>
                <a:lnTo>
                  <a:pt x="36370" y="55760"/>
                </a:lnTo>
                <a:lnTo>
                  <a:pt x="36440" y="55560"/>
                </a:lnTo>
                <a:lnTo>
                  <a:pt x="36450" y="55510"/>
                </a:lnTo>
                <a:lnTo>
                  <a:pt x="36460" y="55310"/>
                </a:lnTo>
                <a:lnTo>
                  <a:pt x="36480" y="55270"/>
                </a:lnTo>
                <a:lnTo>
                  <a:pt x="36540" y="55240"/>
                </a:lnTo>
                <a:lnTo>
                  <a:pt x="36600" y="55230"/>
                </a:lnTo>
                <a:lnTo>
                  <a:pt x="36880" y="55260"/>
                </a:lnTo>
                <a:lnTo>
                  <a:pt x="36950" y="55340"/>
                </a:lnTo>
                <a:lnTo>
                  <a:pt x="36970" y="55370"/>
                </a:lnTo>
                <a:lnTo>
                  <a:pt x="37010" y="55470"/>
                </a:lnTo>
                <a:lnTo>
                  <a:pt x="36990" y="55560"/>
                </a:lnTo>
                <a:lnTo>
                  <a:pt x="36950" y="55650"/>
                </a:lnTo>
                <a:lnTo>
                  <a:pt x="36920" y="55690"/>
                </a:lnTo>
                <a:lnTo>
                  <a:pt x="36890" y="55730"/>
                </a:lnTo>
                <a:lnTo>
                  <a:pt x="36820" y="55790"/>
                </a:lnTo>
                <a:lnTo>
                  <a:pt x="36700" y="55880"/>
                </a:lnTo>
                <a:lnTo>
                  <a:pt x="36630" y="55940"/>
                </a:lnTo>
                <a:lnTo>
                  <a:pt x="36620" y="55950"/>
                </a:lnTo>
                <a:lnTo>
                  <a:pt x="36600" y="55990"/>
                </a:lnTo>
                <a:lnTo>
                  <a:pt x="36610" y="56030"/>
                </a:lnTo>
                <a:lnTo>
                  <a:pt x="36650" y="56070"/>
                </a:lnTo>
                <a:lnTo>
                  <a:pt x="36740" y="56100"/>
                </a:lnTo>
                <a:lnTo>
                  <a:pt x="36810" y="56100"/>
                </a:lnTo>
                <a:lnTo>
                  <a:pt x="36930" y="56090"/>
                </a:lnTo>
                <a:lnTo>
                  <a:pt x="36980" y="56090"/>
                </a:lnTo>
                <a:lnTo>
                  <a:pt x="37030" y="56110"/>
                </a:lnTo>
                <a:lnTo>
                  <a:pt x="37120" y="56200"/>
                </a:lnTo>
                <a:lnTo>
                  <a:pt x="37170" y="56240"/>
                </a:lnTo>
                <a:lnTo>
                  <a:pt x="37310" y="56300"/>
                </a:lnTo>
                <a:lnTo>
                  <a:pt x="37360" y="56330"/>
                </a:lnTo>
                <a:lnTo>
                  <a:pt x="37390" y="56390"/>
                </a:lnTo>
                <a:lnTo>
                  <a:pt x="37390" y="56440"/>
                </a:lnTo>
                <a:lnTo>
                  <a:pt x="37380" y="56500"/>
                </a:lnTo>
                <a:lnTo>
                  <a:pt x="37350" y="56600"/>
                </a:lnTo>
                <a:lnTo>
                  <a:pt x="37340" y="56650"/>
                </a:lnTo>
                <a:lnTo>
                  <a:pt x="37340" y="56700"/>
                </a:lnTo>
                <a:lnTo>
                  <a:pt x="37340" y="56750"/>
                </a:lnTo>
                <a:lnTo>
                  <a:pt x="37350" y="56800"/>
                </a:lnTo>
                <a:lnTo>
                  <a:pt x="37390" y="56900"/>
                </a:lnTo>
                <a:lnTo>
                  <a:pt x="37400" y="56950"/>
                </a:lnTo>
                <a:lnTo>
                  <a:pt x="37400" y="57000"/>
                </a:lnTo>
                <a:lnTo>
                  <a:pt x="37390" y="57060"/>
                </a:lnTo>
                <a:lnTo>
                  <a:pt x="37400" y="57110"/>
                </a:lnTo>
                <a:lnTo>
                  <a:pt x="37430" y="57140"/>
                </a:lnTo>
                <a:lnTo>
                  <a:pt x="37510" y="57150"/>
                </a:lnTo>
                <a:lnTo>
                  <a:pt x="37810" y="57160"/>
                </a:lnTo>
                <a:lnTo>
                  <a:pt x="37890" y="57150"/>
                </a:lnTo>
                <a:lnTo>
                  <a:pt x="38130" y="57050"/>
                </a:lnTo>
                <a:lnTo>
                  <a:pt x="38290" y="56950"/>
                </a:lnTo>
                <a:lnTo>
                  <a:pt x="38470" y="56630"/>
                </a:lnTo>
                <a:lnTo>
                  <a:pt x="38960" y="56350"/>
                </a:lnTo>
                <a:lnTo>
                  <a:pt x="39090" y="56260"/>
                </a:lnTo>
                <a:lnTo>
                  <a:pt x="39330" y="56020"/>
                </a:lnTo>
                <a:lnTo>
                  <a:pt x="39430" y="55870"/>
                </a:lnTo>
                <a:lnTo>
                  <a:pt x="39490" y="55760"/>
                </a:lnTo>
                <a:lnTo>
                  <a:pt x="39500" y="55700"/>
                </a:lnTo>
                <a:lnTo>
                  <a:pt x="39520" y="55460"/>
                </a:lnTo>
                <a:lnTo>
                  <a:pt x="39540" y="55400"/>
                </a:lnTo>
                <a:lnTo>
                  <a:pt x="39560" y="55360"/>
                </a:lnTo>
                <a:lnTo>
                  <a:pt x="39780" y="55230"/>
                </a:lnTo>
                <a:lnTo>
                  <a:pt x="40630" y="54870"/>
                </a:lnTo>
                <a:lnTo>
                  <a:pt x="40650" y="55030"/>
                </a:lnTo>
                <a:lnTo>
                  <a:pt x="40680" y="55080"/>
                </a:lnTo>
                <a:lnTo>
                  <a:pt x="40730" y="55140"/>
                </a:lnTo>
                <a:lnTo>
                  <a:pt x="40780" y="55170"/>
                </a:lnTo>
                <a:lnTo>
                  <a:pt x="40830" y="55170"/>
                </a:lnTo>
                <a:lnTo>
                  <a:pt x="40900" y="55170"/>
                </a:lnTo>
                <a:lnTo>
                  <a:pt x="40970" y="55170"/>
                </a:lnTo>
                <a:lnTo>
                  <a:pt x="41080" y="55200"/>
                </a:lnTo>
                <a:lnTo>
                  <a:pt x="41130" y="55240"/>
                </a:lnTo>
                <a:lnTo>
                  <a:pt x="41150" y="55300"/>
                </a:lnTo>
                <a:lnTo>
                  <a:pt x="41170" y="55420"/>
                </a:lnTo>
                <a:lnTo>
                  <a:pt x="41210" y="55520"/>
                </a:lnTo>
                <a:lnTo>
                  <a:pt x="41390" y="55640"/>
                </a:lnTo>
                <a:lnTo>
                  <a:pt x="41420" y="55640"/>
                </a:lnTo>
                <a:lnTo>
                  <a:pt x="41510" y="55650"/>
                </a:lnTo>
                <a:lnTo>
                  <a:pt x="41640" y="55850"/>
                </a:lnTo>
                <a:lnTo>
                  <a:pt x="41680" y="55950"/>
                </a:lnTo>
                <a:lnTo>
                  <a:pt x="41770" y="56340"/>
                </a:lnTo>
                <a:lnTo>
                  <a:pt x="41810" y="56420"/>
                </a:lnTo>
                <a:lnTo>
                  <a:pt x="41940" y="56660"/>
                </a:lnTo>
                <a:lnTo>
                  <a:pt x="41980" y="56740"/>
                </a:lnTo>
                <a:lnTo>
                  <a:pt x="42000" y="56820"/>
                </a:lnTo>
                <a:lnTo>
                  <a:pt x="42060" y="57130"/>
                </a:lnTo>
                <a:lnTo>
                  <a:pt x="42160" y="57290"/>
                </a:lnTo>
                <a:lnTo>
                  <a:pt x="42310" y="57450"/>
                </a:lnTo>
                <a:lnTo>
                  <a:pt x="42380" y="57570"/>
                </a:lnTo>
                <a:lnTo>
                  <a:pt x="42410" y="58000"/>
                </a:lnTo>
                <a:lnTo>
                  <a:pt x="42390" y="58270"/>
                </a:lnTo>
                <a:lnTo>
                  <a:pt x="42400" y="58340"/>
                </a:lnTo>
                <a:lnTo>
                  <a:pt x="42410" y="58380"/>
                </a:lnTo>
                <a:lnTo>
                  <a:pt x="42440" y="58420"/>
                </a:lnTo>
                <a:lnTo>
                  <a:pt x="42680" y="58570"/>
                </a:lnTo>
                <a:lnTo>
                  <a:pt x="42750" y="58640"/>
                </a:lnTo>
                <a:lnTo>
                  <a:pt x="42790" y="58760"/>
                </a:lnTo>
                <a:lnTo>
                  <a:pt x="42800" y="58830"/>
                </a:lnTo>
                <a:lnTo>
                  <a:pt x="42790" y="58900"/>
                </a:lnTo>
                <a:lnTo>
                  <a:pt x="42770" y="59240"/>
                </a:lnTo>
                <a:lnTo>
                  <a:pt x="42810" y="59750"/>
                </a:lnTo>
                <a:lnTo>
                  <a:pt x="42850" y="59970"/>
                </a:lnTo>
                <a:lnTo>
                  <a:pt x="43090" y="60210"/>
                </a:lnTo>
                <a:lnTo>
                  <a:pt x="43150" y="60310"/>
                </a:lnTo>
                <a:lnTo>
                  <a:pt x="43170" y="60420"/>
                </a:lnTo>
                <a:lnTo>
                  <a:pt x="43330" y="60920"/>
                </a:lnTo>
                <a:lnTo>
                  <a:pt x="43410" y="61020"/>
                </a:lnTo>
                <a:lnTo>
                  <a:pt x="43450" y="61100"/>
                </a:lnTo>
                <a:lnTo>
                  <a:pt x="43510" y="61140"/>
                </a:lnTo>
                <a:lnTo>
                  <a:pt x="43630" y="61210"/>
                </a:lnTo>
                <a:lnTo>
                  <a:pt x="43670" y="61250"/>
                </a:lnTo>
                <a:lnTo>
                  <a:pt x="43730" y="61320"/>
                </a:lnTo>
                <a:lnTo>
                  <a:pt x="43770" y="61320"/>
                </a:lnTo>
                <a:lnTo>
                  <a:pt x="43840" y="61270"/>
                </a:lnTo>
                <a:lnTo>
                  <a:pt x="43900" y="61260"/>
                </a:lnTo>
                <a:lnTo>
                  <a:pt x="44010" y="61290"/>
                </a:lnTo>
                <a:lnTo>
                  <a:pt x="44060" y="61330"/>
                </a:lnTo>
                <a:lnTo>
                  <a:pt x="44090" y="61370"/>
                </a:lnTo>
                <a:lnTo>
                  <a:pt x="44100" y="61440"/>
                </a:lnTo>
                <a:lnTo>
                  <a:pt x="44100" y="61660"/>
                </a:lnTo>
                <a:lnTo>
                  <a:pt x="44140" y="61880"/>
                </a:lnTo>
                <a:lnTo>
                  <a:pt x="44150" y="62080"/>
                </a:lnTo>
                <a:lnTo>
                  <a:pt x="44170" y="62150"/>
                </a:lnTo>
                <a:lnTo>
                  <a:pt x="44200" y="62200"/>
                </a:lnTo>
                <a:lnTo>
                  <a:pt x="44420" y="62420"/>
                </a:lnTo>
                <a:lnTo>
                  <a:pt x="44450" y="62490"/>
                </a:lnTo>
                <a:lnTo>
                  <a:pt x="44490" y="62640"/>
                </a:lnTo>
                <a:lnTo>
                  <a:pt x="44520" y="62680"/>
                </a:lnTo>
                <a:lnTo>
                  <a:pt x="44560" y="62720"/>
                </a:lnTo>
                <a:lnTo>
                  <a:pt x="44650" y="62780"/>
                </a:lnTo>
                <a:lnTo>
                  <a:pt x="44810" y="62910"/>
                </a:lnTo>
                <a:lnTo>
                  <a:pt x="45000" y="63350"/>
                </a:lnTo>
                <a:lnTo>
                  <a:pt x="45040" y="63410"/>
                </a:lnTo>
                <a:lnTo>
                  <a:pt x="45110" y="63470"/>
                </a:lnTo>
                <a:lnTo>
                  <a:pt x="45160" y="63470"/>
                </a:lnTo>
                <a:lnTo>
                  <a:pt x="45250" y="63450"/>
                </a:lnTo>
                <a:lnTo>
                  <a:pt x="45480" y="63340"/>
                </a:lnTo>
                <a:lnTo>
                  <a:pt x="45550" y="63330"/>
                </a:lnTo>
                <a:lnTo>
                  <a:pt x="45650" y="63320"/>
                </a:lnTo>
                <a:lnTo>
                  <a:pt x="45710" y="63330"/>
                </a:lnTo>
                <a:lnTo>
                  <a:pt x="46100" y="63510"/>
                </a:lnTo>
                <a:lnTo>
                  <a:pt x="46150" y="63530"/>
                </a:lnTo>
                <a:lnTo>
                  <a:pt x="46180" y="63560"/>
                </a:lnTo>
                <a:lnTo>
                  <a:pt x="46310" y="63650"/>
                </a:lnTo>
                <a:lnTo>
                  <a:pt x="46690" y="63790"/>
                </a:lnTo>
                <a:lnTo>
                  <a:pt x="46930" y="63980"/>
                </a:lnTo>
                <a:lnTo>
                  <a:pt x="46950" y="64020"/>
                </a:lnTo>
                <a:lnTo>
                  <a:pt x="46980" y="64110"/>
                </a:lnTo>
                <a:lnTo>
                  <a:pt x="46890" y="64290"/>
                </a:lnTo>
                <a:lnTo>
                  <a:pt x="46900" y="64380"/>
                </a:lnTo>
                <a:lnTo>
                  <a:pt x="46960" y="64480"/>
                </a:lnTo>
                <a:lnTo>
                  <a:pt x="47310" y="65220"/>
                </a:lnTo>
                <a:lnTo>
                  <a:pt x="47370" y="65290"/>
                </a:lnTo>
                <a:lnTo>
                  <a:pt x="47430" y="65470"/>
                </a:lnTo>
                <a:lnTo>
                  <a:pt x="47390" y="65910"/>
                </a:lnTo>
                <a:lnTo>
                  <a:pt x="47360" y="66020"/>
                </a:lnTo>
                <a:lnTo>
                  <a:pt x="47290" y="66190"/>
                </a:lnTo>
                <a:lnTo>
                  <a:pt x="47250" y="66350"/>
                </a:lnTo>
                <a:lnTo>
                  <a:pt x="47250" y="66430"/>
                </a:lnTo>
                <a:lnTo>
                  <a:pt x="47280" y="66490"/>
                </a:lnTo>
                <a:lnTo>
                  <a:pt x="47320" y="66520"/>
                </a:lnTo>
                <a:lnTo>
                  <a:pt x="47500" y="66620"/>
                </a:lnTo>
                <a:lnTo>
                  <a:pt x="47770" y="66820"/>
                </a:lnTo>
                <a:lnTo>
                  <a:pt x="47770" y="66970"/>
                </a:lnTo>
                <a:lnTo>
                  <a:pt x="47660" y="67190"/>
                </a:lnTo>
                <a:lnTo>
                  <a:pt x="47530" y="67370"/>
                </a:lnTo>
                <a:lnTo>
                  <a:pt x="47320" y="67570"/>
                </a:lnTo>
                <a:lnTo>
                  <a:pt x="47150" y="67660"/>
                </a:lnTo>
                <a:lnTo>
                  <a:pt x="47110" y="67720"/>
                </a:lnTo>
                <a:lnTo>
                  <a:pt x="47080" y="67820"/>
                </a:lnTo>
                <a:lnTo>
                  <a:pt x="47020" y="68120"/>
                </a:lnTo>
                <a:lnTo>
                  <a:pt x="46960" y="6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i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61800"/>
                </a:moveTo>
                <a:lnTo>
                  <a:pt x="39340" y="61800"/>
                </a:lnTo>
                <a:lnTo>
                  <a:pt x="39470" y="61700"/>
                </a:lnTo>
                <a:lnTo>
                  <a:pt x="39600" y="61670"/>
                </a:lnTo>
                <a:lnTo>
                  <a:pt x="39620" y="61650"/>
                </a:lnTo>
                <a:lnTo>
                  <a:pt x="39610" y="61620"/>
                </a:lnTo>
                <a:lnTo>
                  <a:pt x="39600" y="61600"/>
                </a:lnTo>
                <a:lnTo>
                  <a:pt x="39600" y="61560"/>
                </a:lnTo>
                <a:lnTo>
                  <a:pt x="39620" y="61510"/>
                </a:lnTo>
                <a:lnTo>
                  <a:pt x="39670" y="61480"/>
                </a:lnTo>
                <a:lnTo>
                  <a:pt x="39710" y="61430"/>
                </a:lnTo>
                <a:lnTo>
                  <a:pt x="39750" y="61360"/>
                </a:lnTo>
                <a:lnTo>
                  <a:pt x="39800" y="61200"/>
                </a:lnTo>
                <a:lnTo>
                  <a:pt x="39820" y="61180"/>
                </a:lnTo>
                <a:lnTo>
                  <a:pt x="39840" y="61170"/>
                </a:lnTo>
                <a:lnTo>
                  <a:pt x="39900" y="61170"/>
                </a:lnTo>
                <a:lnTo>
                  <a:pt x="39940" y="61200"/>
                </a:lnTo>
                <a:lnTo>
                  <a:pt x="39970" y="61220"/>
                </a:lnTo>
                <a:lnTo>
                  <a:pt x="40010" y="61250"/>
                </a:lnTo>
                <a:lnTo>
                  <a:pt x="40080" y="61320"/>
                </a:lnTo>
                <a:lnTo>
                  <a:pt x="40100" y="61350"/>
                </a:lnTo>
                <a:lnTo>
                  <a:pt x="40100" y="61370"/>
                </a:lnTo>
                <a:lnTo>
                  <a:pt x="40080" y="61420"/>
                </a:lnTo>
                <a:lnTo>
                  <a:pt x="40070" y="61480"/>
                </a:lnTo>
                <a:lnTo>
                  <a:pt x="40030" y="61560"/>
                </a:lnTo>
                <a:lnTo>
                  <a:pt x="40040" y="61670"/>
                </a:lnTo>
                <a:lnTo>
                  <a:pt x="40050" y="61690"/>
                </a:lnTo>
                <a:lnTo>
                  <a:pt x="40070" y="61710"/>
                </a:lnTo>
                <a:lnTo>
                  <a:pt x="40170" y="61740"/>
                </a:lnTo>
                <a:lnTo>
                  <a:pt x="40220" y="61730"/>
                </a:lnTo>
                <a:lnTo>
                  <a:pt x="40250" y="61740"/>
                </a:lnTo>
                <a:lnTo>
                  <a:pt x="40260" y="61760"/>
                </a:lnTo>
                <a:lnTo>
                  <a:pt x="40270" y="61810"/>
                </a:lnTo>
                <a:lnTo>
                  <a:pt x="40310" y="61930"/>
                </a:lnTo>
                <a:lnTo>
                  <a:pt x="40350" y="61990"/>
                </a:lnTo>
                <a:lnTo>
                  <a:pt x="40380" y="62020"/>
                </a:lnTo>
                <a:lnTo>
                  <a:pt x="40410" y="62050"/>
                </a:lnTo>
                <a:lnTo>
                  <a:pt x="40460" y="62080"/>
                </a:lnTo>
                <a:lnTo>
                  <a:pt x="40490" y="62070"/>
                </a:lnTo>
                <a:lnTo>
                  <a:pt x="40540" y="62030"/>
                </a:lnTo>
                <a:lnTo>
                  <a:pt x="40560" y="61990"/>
                </a:lnTo>
                <a:lnTo>
                  <a:pt x="40630" y="61960"/>
                </a:lnTo>
                <a:lnTo>
                  <a:pt x="40710" y="61970"/>
                </a:lnTo>
                <a:lnTo>
                  <a:pt x="40800" y="62010"/>
                </a:lnTo>
                <a:lnTo>
                  <a:pt x="40930" y="62020"/>
                </a:lnTo>
                <a:lnTo>
                  <a:pt x="40980" y="62040"/>
                </a:lnTo>
                <a:lnTo>
                  <a:pt x="40990" y="62060"/>
                </a:lnTo>
                <a:lnTo>
                  <a:pt x="40970" y="62110"/>
                </a:lnTo>
                <a:lnTo>
                  <a:pt x="40840" y="62280"/>
                </a:lnTo>
                <a:lnTo>
                  <a:pt x="40810" y="62290"/>
                </a:lnTo>
                <a:lnTo>
                  <a:pt x="40760" y="62300"/>
                </a:lnTo>
                <a:lnTo>
                  <a:pt x="40720" y="62300"/>
                </a:lnTo>
                <a:lnTo>
                  <a:pt x="40680" y="62300"/>
                </a:lnTo>
                <a:lnTo>
                  <a:pt x="40650" y="62320"/>
                </a:lnTo>
                <a:lnTo>
                  <a:pt x="40630" y="62350"/>
                </a:lnTo>
                <a:lnTo>
                  <a:pt x="40620" y="62430"/>
                </a:lnTo>
                <a:lnTo>
                  <a:pt x="40600" y="62470"/>
                </a:lnTo>
                <a:lnTo>
                  <a:pt x="40550" y="62520"/>
                </a:lnTo>
                <a:lnTo>
                  <a:pt x="40520" y="62550"/>
                </a:lnTo>
                <a:lnTo>
                  <a:pt x="40510" y="62580"/>
                </a:lnTo>
                <a:lnTo>
                  <a:pt x="40510" y="62640"/>
                </a:lnTo>
                <a:lnTo>
                  <a:pt x="40520" y="62690"/>
                </a:lnTo>
                <a:lnTo>
                  <a:pt x="40550" y="62710"/>
                </a:lnTo>
                <a:lnTo>
                  <a:pt x="40600" y="62710"/>
                </a:lnTo>
                <a:lnTo>
                  <a:pt x="40650" y="62710"/>
                </a:lnTo>
                <a:lnTo>
                  <a:pt x="40670" y="62740"/>
                </a:lnTo>
                <a:lnTo>
                  <a:pt x="40670" y="62770"/>
                </a:lnTo>
                <a:lnTo>
                  <a:pt x="40650" y="62810"/>
                </a:lnTo>
                <a:lnTo>
                  <a:pt x="40630" y="62830"/>
                </a:lnTo>
                <a:lnTo>
                  <a:pt x="40620" y="62850"/>
                </a:lnTo>
                <a:lnTo>
                  <a:pt x="40610" y="62930"/>
                </a:lnTo>
                <a:lnTo>
                  <a:pt x="40610" y="62960"/>
                </a:lnTo>
                <a:lnTo>
                  <a:pt x="40610" y="62990"/>
                </a:lnTo>
                <a:lnTo>
                  <a:pt x="40610" y="63010"/>
                </a:lnTo>
                <a:lnTo>
                  <a:pt x="40610" y="63040"/>
                </a:lnTo>
                <a:lnTo>
                  <a:pt x="40600" y="63090"/>
                </a:lnTo>
                <a:lnTo>
                  <a:pt x="40610" y="63150"/>
                </a:lnTo>
                <a:lnTo>
                  <a:pt x="40620" y="63180"/>
                </a:lnTo>
                <a:lnTo>
                  <a:pt x="40640" y="63180"/>
                </a:lnTo>
                <a:lnTo>
                  <a:pt x="40660" y="63180"/>
                </a:lnTo>
                <a:lnTo>
                  <a:pt x="40700" y="63180"/>
                </a:lnTo>
                <a:lnTo>
                  <a:pt x="40740" y="63170"/>
                </a:lnTo>
                <a:lnTo>
                  <a:pt x="40880" y="63110"/>
                </a:lnTo>
                <a:lnTo>
                  <a:pt x="40950" y="63090"/>
                </a:lnTo>
                <a:lnTo>
                  <a:pt x="40990" y="63070"/>
                </a:lnTo>
                <a:lnTo>
                  <a:pt x="41030" y="63030"/>
                </a:lnTo>
                <a:lnTo>
                  <a:pt x="41060" y="63000"/>
                </a:lnTo>
                <a:lnTo>
                  <a:pt x="41120" y="62980"/>
                </a:lnTo>
                <a:lnTo>
                  <a:pt x="41150" y="62960"/>
                </a:lnTo>
                <a:lnTo>
                  <a:pt x="41340" y="62770"/>
                </a:lnTo>
                <a:lnTo>
                  <a:pt x="41400" y="62690"/>
                </a:lnTo>
                <a:lnTo>
                  <a:pt x="41430" y="62690"/>
                </a:lnTo>
                <a:lnTo>
                  <a:pt x="41490" y="62730"/>
                </a:lnTo>
                <a:lnTo>
                  <a:pt x="41540" y="62770"/>
                </a:lnTo>
                <a:lnTo>
                  <a:pt x="41650" y="62880"/>
                </a:lnTo>
                <a:lnTo>
                  <a:pt x="41660" y="62910"/>
                </a:lnTo>
                <a:lnTo>
                  <a:pt x="41680" y="62950"/>
                </a:lnTo>
                <a:lnTo>
                  <a:pt x="41750" y="63050"/>
                </a:lnTo>
                <a:lnTo>
                  <a:pt x="41770" y="63100"/>
                </a:lnTo>
                <a:lnTo>
                  <a:pt x="41770" y="63140"/>
                </a:lnTo>
                <a:lnTo>
                  <a:pt x="41730" y="63210"/>
                </a:lnTo>
                <a:lnTo>
                  <a:pt x="41640" y="63270"/>
                </a:lnTo>
                <a:lnTo>
                  <a:pt x="41600" y="63270"/>
                </a:lnTo>
                <a:lnTo>
                  <a:pt x="41570" y="63280"/>
                </a:lnTo>
                <a:lnTo>
                  <a:pt x="41510" y="63320"/>
                </a:lnTo>
                <a:lnTo>
                  <a:pt x="41500" y="63370"/>
                </a:lnTo>
                <a:lnTo>
                  <a:pt x="41500" y="63520"/>
                </a:lnTo>
                <a:lnTo>
                  <a:pt x="41530" y="63540"/>
                </a:lnTo>
                <a:lnTo>
                  <a:pt x="41540" y="63560"/>
                </a:lnTo>
                <a:lnTo>
                  <a:pt x="41580" y="63560"/>
                </a:lnTo>
                <a:lnTo>
                  <a:pt x="41630" y="63570"/>
                </a:lnTo>
                <a:lnTo>
                  <a:pt x="41720" y="63650"/>
                </a:lnTo>
                <a:lnTo>
                  <a:pt x="41790" y="63720"/>
                </a:lnTo>
                <a:lnTo>
                  <a:pt x="41860" y="63810"/>
                </a:lnTo>
                <a:lnTo>
                  <a:pt x="41870" y="63840"/>
                </a:lnTo>
                <a:lnTo>
                  <a:pt x="41860" y="63850"/>
                </a:lnTo>
                <a:lnTo>
                  <a:pt x="41720" y="63780"/>
                </a:lnTo>
                <a:lnTo>
                  <a:pt x="41700" y="63780"/>
                </a:lnTo>
                <a:lnTo>
                  <a:pt x="41660" y="63810"/>
                </a:lnTo>
                <a:lnTo>
                  <a:pt x="41610" y="63840"/>
                </a:lnTo>
                <a:lnTo>
                  <a:pt x="41600" y="63890"/>
                </a:lnTo>
                <a:lnTo>
                  <a:pt x="41620" y="63960"/>
                </a:lnTo>
                <a:lnTo>
                  <a:pt x="41680" y="64020"/>
                </a:lnTo>
                <a:lnTo>
                  <a:pt x="41710" y="64070"/>
                </a:lnTo>
                <a:lnTo>
                  <a:pt x="41710" y="64120"/>
                </a:lnTo>
                <a:lnTo>
                  <a:pt x="41740" y="64190"/>
                </a:lnTo>
                <a:lnTo>
                  <a:pt x="41780" y="64240"/>
                </a:lnTo>
                <a:lnTo>
                  <a:pt x="41810" y="64270"/>
                </a:lnTo>
                <a:lnTo>
                  <a:pt x="41830" y="64290"/>
                </a:lnTo>
                <a:lnTo>
                  <a:pt x="41920" y="64450"/>
                </a:lnTo>
                <a:lnTo>
                  <a:pt x="41960" y="64490"/>
                </a:lnTo>
                <a:lnTo>
                  <a:pt x="42010" y="64530"/>
                </a:lnTo>
                <a:lnTo>
                  <a:pt x="42020" y="64560"/>
                </a:lnTo>
                <a:lnTo>
                  <a:pt x="42030" y="64600"/>
                </a:lnTo>
                <a:lnTo>
                  <a:pt x="42020" y="64640"/>
                </a:lnTo>
                <a:lnTo>
                  <a:pt x="42010" y="64680"/>
                </a:lnTo>
                <a:lnTo>
                  <a:pt x="41970" y="64800"/>
                </a:lnTo>
                <a:lnTo>
                  <a:pt x="41920" y="64870"/>
                </a:lnTo>
                <a:lnTo>
                  <a:pt x="41910" y="64920"/>
                </a:lnTo>
                <a:lnTo>
                  <a:pt x="41890" y="64960"/>
                </a:lnTo>
                <a:lnTo>
                  <a:pt x="41870" y="64980"/>
                </a:lnTo>
                <a:lnTo>
                  <a:pt x="41840" y="65020"/>
                </a:lnTo>
                <a:lnTo>
                  <a:pt x="41830" y="65050"/>
                </a:lnTo>
                <a:lnTo>
                  <a:pt x="41810" y="65100"/>
                </a:lnTo>
                <a:lnTo>
                  <a:pt x="41800" y="65190"/>
                </a:lnTo>
                <a:lnTo>
                  <a:pt x="41820" y="65210"/>
                </a:lnTo>
                <a:lnTo>
                  <a:pt x="41830" y="65230"/>
                </a:lnTo>
                <a:lnTo>
                  <a:pt x="41850" y="65240"/>
                </a:lnTo>
                <a:lnTo>
                  <a:pt x="41860" y="65260"/>
                </a:lnTo>
                <a:lnTo>
                  <a:pt x="41840" y="65280"/>
                </a:lnTo>
                <a:lnTo>
                  <a:pt x="41820" y="65310"/>
                </a:lnTo>
                <a:lnTo>
                  <a:pt x="41780" y="65340"/>
                </a:lnTo>
                <a:lnTo>
                  <a:pt x="41510" y="65460"/>
                </a:lnTo>
                <a:lnTo>
                  <a:pt x="41470" y="65590"/>
                </a:lnTo>
                <a:lnTo>
                  <a:pt x="41470" y="65650"/>
                </a:lnTo>
                <a:lnTo>
                  <a:pt x="41480" y="65700"/>
                </a:lnTo>
                <a:lnTo>
                  <a:pt x="41470" y="65760"/>
                </a:lnTo>
                <a:lnTo>
                  <a:pt x="41450" y="65820"/>
                </a:lnTo>
                <a:lnTo>
                  <a:pt x="41380" y="65880"/>
                </a:lnTo>
                <a:lnTo>
                  <a:pt x="41340" y="65900"/>
                </a:lnTo>
                <a:lnTo>
                  <a:pt x="41310" y="65920"/>
                </a:lnTo>
                <a:lnTo>
                  <a:pt x="41270" y="65940"/>
                </a:lnTo>
                <a:lnTo>
                  <a:pt x="41210" y="65800"/>
                </a:lnTo>
                <a:lnTo>
                  <a:pt x="41310" y="65670"/>
                </a:lnTo>
                <a:lnTo>
                  <a:pt x="41360" y="65490"/>
                </a:lnTo>
                <a:lnTo>
                  <a:pt x="41310" y="65300"/>
                </a:lnTo>
                <a:lnTo>
                  <a:pt x="41150" y="65150"/>
                </a:lnTo>
                <a:lnTo>
                  <a:pt x="41010" y="64900"/>
                </a:lnTo>
                <a:lnTo>
                  <a:pt x="40540" y="64640"/>
                </a:lnTo>
                <a:lnTo>
                  <a:pt x="40260" y="64520"/>
                </a:lnTo>
                <a:lnTo>
                  <a:pt x="40210" y="64520"/>
                </a:lnTo>
                <a:lnTo>
                  <a:pt x="40190" y="64490"/>
                </a:lnTo>
                <a:lnTo>
                  <a:pt x="40110" y="64410"/>
                </a:lnTo>
                <a:lnTo>
                  <a:pt x="40080" y="64360"/>
                </a:lnTo>
                <a:lnTo>
                  <a:pt x="40060" y="64300"/>
                </a:lnTo>
                <a:lnTo>
                  <a:pt x="40080" y="64250"/>
                </a:lnTo>
                <a:lnTo>
                  <a:pt x="40100" y="64210"/>
                </a:lnTo>
                <a:lnTo>
                  <a:pt x="40110" y="64160"/>
                </a:lnTo>
                <a:lnTo>
                  <a:pt x="40030" y="63960"/>
                </a:lnTo>
                <a:lnTo>
                  <a:pt x="39860" y="63840"/>
                </a:lnTo>
                <a:lnTo>
                  <a:pt x="39740" y="63800"/>
                </a:lnTo>
                <a:lnTo>
                  <a:pt x="39760" y="63730"/>
                </a:lnTo>
                <a:lnTo>
                  <a:pt x="39770" y="63600"/>
                </a:lnTo>
                <a:lnTo>
                  <a:pt x="39750" y="63490"/>
                </a:lnTo>
                <a:lnTo>
                  <a:pt x="39610" y="63390"/>
                </a:lnTo>
                <a:lnTo>
                  <a:pt x="39580" y="63050"/>
                </a:lnTo>
                <a:lnTo>
                  <a:pt x="39540" y="62940"/>
                </a:lnTo>
                <a:lnTo>
                  <a:pt x="39500" y="62790"/>
                </a:lnTo>
                <a:lnTo>
                  <a:pt x="39480" y="62740"/>
                </a:lnTo>
                <a:lnTo>
                  <a:pt x="39410" y="62620"/>
                </a:lnTo>
                <a:lnTo>
                  <a:pt x="39380" y="62520"/>
                </a:lnTo>
                <a:lnTo>
                  <a:pt x="39410" y="62400"/>
                </a:lnTo>
                <a:lnTo>
                  <a:pt x="39340" y="62280"/>
                </a:lnTo>
                <a:lnTo>
                  <a:pt x="39340" y="62240"/>
                </a:lnTo>
                <a:lnTo>
                  <a:pt x="39430" y="62250"/>
                </a:lnTo>
                <a:lnTo>
                  <a:pt x="39480" y="62180"/>
                </a:lnTo>
                <a:lnTo>
                  <a:pt x="39460" y="62080"/>
                </a:lnTo>
                <a:lnTo>
                  <a:pt x="39340" y="61850"/>
                </a:lnTo>
                <a:lnTo>
                  <a:pt x="39330" y="6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all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10" y="63390"/>
                </a:moveTo>
                <a:lnTo>
                  <a:pt x="39750" y="63490"/>
                </a:lnTo>
                <a:lnTo>
                  <a:pt x="39770" y="63600"/>
                </a:lnTo>
                <a:lnTo>
                  <a:pt x="39760" y="63730"/>
                </a:lnTo>
                <a:lnTo>
                  <a:pt x="39740" y="63800"/>
                </a:lnTo>
                <a:lnTo>
                  <a:pt x="39650" y="63770"/>
                </a:lnTo>
                <a:lnTo>
                  <a:pt x="39440" y="63750"/>
                </a:lnTo>
                <a:lnTo>
                  <a:pt x="39480" y="63660"/>
                </a:lnTo>
                <a:lnTo>
                  <a:pt x="39540" y="63590"/>
                </a:lnTo>
                <a:lnTo>
                  <a:pt x="39590" y="63510"/>
                </a:lnTo>
                <a:lnTo>
                  <a:pt x="39610" y="63390"/>
                </a:lnTo>
                <a:close/>
                <a:moveTo>
                  <a:pt x="39160" y="63720"/>
                </a:moveTo>
                <a:lnTo>
                  <a:pt x="39350" y="63890"/>
                </a:lnTo>
                <a:lnTo>
                  <a:pt x="39390" y="63940"/>
                </a:lnTo>
                <a:lnTo>
                  <a:pt x="39410" y="63970"/>
                </a:lnTo>
                <a:lnTo>
                  <a:pt x="39360" y="63960"/>
                </a:lnTo>
                <a:lnTo>
                  <a:pt x="39300" y="63970"/>
                </a:lnTo>
                <a:lnTo>
                  <a:pt x="39230" y="63920"/>
                </a:lnTo>
                <a:lnTo>
                  <a:pt x="39140" y="63860"/>
                </a:lnTo>
                <a:lnTo>
                  <a:pt x="39080" y="63780"/>
                </a:lnTo>
                <a:lnTo>
                  <a:pt x="39060" y="63710"/>
                </a:lnTo>
                <a:lnTo>
                  <a:pt x="39100" y="63690"/>
                </a:lnTo>
                <a:lnTo>
                  <a:pt x="39160" y="6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Ánca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30" y="54870"/>
                </a:moveTo>
                <a:lnTo>
                  <a:pt x="39780" y="55230"/>
                </a:lnTo>
                <a:lnTo>
                  <a:pt x="39560" y="55360"/>
                </a:lnTo>
                <a:lnTo>
                  <a:pt x="39540" y="55400"/>
                </a:lnTo>
                <a:lnTo>
                  <a:pt x="39520" y="55460"/>
                </a:lnTo>
                <a:lnTo>
                  <a:pt x="39500" y="55700"/>
                </a:lnTo>
                <a:lnTo>
                  <a:pt x="39490" y="55760"/>
                </a:lnTo>
                <a:lnTo>
                  <a:pt x="39430" y="55870"/>
                </a:lnTo>
                <a:lnTo>
                  <a:pt x="39330" y="56020"/>
                </a:lnTo>
                <a:lnTo>
                  <a:pt x="39090" y="56260"/>
                </a:lnTo>
                <a:lnTo>
                  <a:pt x="38960" y="56350"/>
                </a:lnTo>
                <a:lnTo>
                  <a:pt x="38470" y="56630"/>
                </a:lnTo>
                <a:lnTo>
                  <a:pt x="38290" y="56950"/>
                </a:lnTo>
                <a:lnTo>
                  <a:pt x="38130" y="57050"/>
                </a:lnTo>
                <a:lnTo>
                  <a:pt x="37890" y="57150"/>
                </a:lnTo>
                <a:lnTo>
                  <a:pt x="37810" y="57160"/>
                </a:lnTo>
                <a:lnTo>
                  <a:pt x="37510" y="57150"/>
                </a:lnTo>
                <a:lnTo>
                  <a:pt x="37430" y="57140"/>
                </a:lnTo>
                <a:lnTo>
                  <a:pt x="37400" y="57110"/>
                </a:lnTo>
                <a:lnTo>
                  <a:pt x="37390" y="57060"/>
                </a:lnTo>
                <a:lnTo>
                  <a:pt x="37400" y="57000"/>
                </a:lnTo>
                <a:lnTo>
                  <a:pt x="37400" y="56950"/>
                </a:lnTo>
                <a:lnTo>
                  <a:pt x="37390" y="56900"/>
                </a:lnTo>
                <a:lnTo>
                  <a:pt x="37350" y="56800"/>
                </a:lnTo>
                <a:lnTo>
                  <a:pt x="37340" y="56750"/>
                </a:lnTo>
                <a:lnTo>
                  <a:pt x="37340" y="56700"/>
                </a:lnTo>
                <a:lnTo>
                  <a:pt x="37340" y="56650"/>
                </a:lnTo>
                <a:lnTo>
                  <a:pt x="37350" y="56600"/>
                </a:lnTo>
                <a:lnTo>
                  <a:pt x="37380" y="56500"/>
                </a:lnTo>
                <a:lnTo>
                  <a:pt x="37390" y="56440"/>
                </a:lnTo>
                <a:lnTo>
                  <a:pt x="37390" y="56390"/>
                </a:lnTo>
                <a:lnTo>
                  <a:pt x="37360" y="56330"/>
                </a:lnTo>
                <a:lnTo>
                  <a:pt x="37310" y="56300"/>
                </a:lnTo>
                <a:lnTo>
                  <a:pt x="37170" y="56240"/>
                </a:lnTo>
                <a:lnTo>
                  <a:pt x="37120" y="56200"/>
                </a:lnTo>
                <a:lnTo>
                  <a:pt x="37030" y="56110"/>
                </a:lnTo>
                <a:lnTo>
                  <a:pt x="36980" y="56090"/>
                </a:lnTo>
                <a:lnTo>
                  <a:pt x="36930" y="56090"/>
                </a:lnTo>
                <a:lnTo>
                  <a:pt x="36810" y="56100"/>
                </a:lnTo>
                <a:lnTo>
                  <a:pt x="36740" y="56100"/>
                </a:lnTo>
                <a:lnTo>
                  <a:pt x="36650" y="56070"/>
                </a:lnTo>
                <a:lnTo>
                  <a:pt x="36610" y="56030"/>
                </a:lnTo>
                <a:lnTo>
                  <a:pt x="36600" y="55990"/>
                </a:lnTo>
                <a:lnTo>
                  <a:pt x="36620" y="55950"/>
                </a:lnTo>
                <a:lnTo>
                  <a:pt x="36630" y="55940"/>
                </a:lnTo>
                <a:lnTo>
                  <a:pt x="36700" y="55880"/>
                </a:lnTo>
                <a:lnTo>
                  <a:pt x="36820" y="55790"/>
                </a:lnTo>
                <a:lnTo>
                  <a:pt x="36890" y="55730"/>
                </a:lnTo>
                <a:lnTo>
                  <a:pt x="36920" y="55690"/>
                </a:lnTo>
                <a:lnTo>
                  <a:pt x="36950" y="55650"/>
                </a:lnTo>
                <a:lnTo>
                  <a:pt x="36990" y="55560"/>
                </a:lnTo>
                <a:lnTo>
                  <a:pt x="37010" y="55470"/>
                </a:lnTo>
                <a:lnTo>
                  <a:pt x="36970" y="55370"/>
                </a:lnTo>
                <a:lnTo>
                  <a:pt x="36950" y="55340"/>
                </a:lnTo>
                <a:lnTo>
                  <a:pt x="36880" y="55260"/>
                </a:lnTo>
                <a:lnTo>
                  <a:pt x="36600" y="55230"/>
                </a:lnTo>
                <a:lnTo>
                  <a:pt x="36540" y="55240"/>
                </a:lnTo>
                <a:lnTo>
                  <a:pt x="36480" y="55270"/>
                </a:lnTo>
                <a:lnTo>
                  <a:pt x="36460" y="55310"/>
                </a:lnTo>
                <a:lnTo>
                  <a:pt x="36450" y="55510"/>
                </a:lnTo>
                <a:lnTo>
                  <a:pt x="36440" y="55560"/>
                </a:lnTo>
                <a:lnTo>
                  <a:pt x="36370" y="55760"/>
                </a:lnTo>
                <a:lnTo>
                  <a:pt x="36360" y="55810"/>
                </a:lnTo>
                <a:lnTo>
                  <a:pt x="36360" y="55860"/>
                </a:lnTo>
                <a:lnTo>
                  <a:pt x="36380" y="55940"/>
                </a:lnTo>
                <a:lnTo>
                  <a:pt x="36390" y="55970"/>
                </a:lnTo>
                <a:lnTo>
                  <a:pt x="36380" y="56020"/>
                </a:lnTo>
                <a:lnTo>
                  <a:pt x="36360" y="56080"/>
                </a:lnTo>
                <a:lnTo>
                  <a:pt x="36320" y="56170"/>
                </a:lnTo>
                <a:lnTo>
                  <a:pt x="36280" y="56230"/>
                </a:lnTo>
                <a:lnTo>
                  <a:pt x="36240" y="56270"/>
                </a:lnTo>
                <a:lnTo>
                  <a:pt x="36190" y="56290"/>
                </a:lnTo>
                <a:lnTo>
                  <a:pt x="36110" y="56320"/>
                </a:lnTo>
                <a:lnTo>
                  <a:pt x="36080" y="56330"/>
                </a:lnTo>
                <a:lnTo>
                  <a:pt x="35950" y="56440"/>
                </a:lnTo>
                <a:lnTo>
                  <a:pt x="35840" y="56260"/>
                </a:lnTo>
                <a:lnTo>
                  <a:pt x="35860" y="56200"/>
                </a:lnTo>
                <a:lnTo>
                  <a:pt x="35790" y="56080"/>
                </a:lnTo>
                <a:lnTo>
                  <a:pt x="35700" y="56010"/>
                </a:lnTo>
                <a:lnTo>
                  <a:pt x="35570" y="55900"/>
                </a:lnTo>
                <a:lnTo>
                  <a:pt x="35580" y="55820"/>
                </a:lnTo>
                <a:lnTo>
                  <a:pt x="35530" y="55710"/>
                </a:lnTo>
                <a:lnTo>
                  <a:pt x="35440" y="55590"/>
                </a:lnTo>
                <a:lnTo>
                  <a:pt x="35360" y="55500"/>
                </a:lnTo>
                <a:lnTo>
                  <a:pt x="35350" y="55450"/>
                </a:lnTo>
                <a:lnTo>
                  <a:pt x="35390" y="55400"/>
                </a:lnTo>
                <a:lnTo>
                  <a:pt x="35380" y="55350"/>
                </a:lnTo>
                <a:lnTo>
                  <a:pt x="35330" y="55290"/>
                </a:lnTo>
                <a:lnTo>
                  <a:pt x="35140" y="55170"/>
                </a:lnTo>
                <a:lnTo>
                  <a:pt x="35130" y="55080"/>
                </a:lnTo>
                <a:lnTo>
                  <a:pt x="35130" y="54950"/>
                </a:lnTo>
                <a:lnTo>
                  <a:pt x="35040" y="54870"/>
                </a:lnTo>
                <a:lnTo>
                  <a:pt x="35000" y="54830"/>
                </a:lnTo>
                <a:lnTo>
                  <a:pt x="34990" y="54750"/>
                </a:lnTo>
                <a:lnTo>
                  <a:pt x="34950" y="54640"/>
                </a:lnTo>
                <a:lnTo>
                  <a:pt x="34970" y="54580"/>
                </a:lnTo>
                <a:lnTo>
                  <a:pt x="34920" y="54510"/>
                </a:lnTo>
                <a:lnTo>
                  <a:pt x="34900" y="54450"/>
                </a:lnTo>
                <a:lnTo>
                  <a:pt x="34810" y="54340"/>
                </a:lnTo>
                <a:lnTo>
                  <a:pt x="34600" y="54150"/>
                </a:lnTo>
                <a:lnTo>
                  <a:pt x="34560" y="54050"/>
                </a:lnTo>
                <a:lnTo>
                  <a:pt x="34520" y="54000"/>
                </a:lnTo>
                <a:lnTo>
                  <a:pt x="34520" y="53950"/>
                </a:lnTo>
                <a:lnTo>
                  <a:pt x="34560" y="53940"/>
                </a:lnTo>
                <a:lnTo>
                  <a:pt x="34590" y="53910"/>
                </a:lnTo>
                <a:lnTo>
                  <a:pt x="34590" y="53850"/>
                </a:lnTo>
                <a:lnTo>
                  <a:pt x="34540" y="53790"/>
                </a:lnTo>
                <a:lnTo>
                  <a:pt x="34560" y="53760"/>
                </a:lnTo>
                <a:lnTo>
                  <a:pt x="34550" y="53700"/>
                </a:lnTo>
                <a:lnTo>
                  <a:pt x="34550" y="53660"/>
                </a:lnTo>
                <a:lnTo>
                  <a:pt x="34470" y="53550"/>
                </a:lnTo>
                <a:lnTo>
                  <a:pt x="34450" y="53440"/>
                </a:lnTo>
                <a:lnTo>
                  <a:pt x="34420" y="53380"/>
                </a:lnTo>
                <a:lnTo>
                  <a:pt x="34380" y="53320"/>
                </a:lnTo>
                <a:lnTo>
                  <a:pt x="34360" y="53270"/>
                </a:lnTo>
                <a:lnTo>
                  <a:pt x="34310" y="53250"/>
                </a:lnTo>
                <a:lnTo>
                  <a:pt x="34300" y="53220"/>
                </a:lnTo>
                <a:lnTo>
                  <a:pt x="34270" y="53220"/>
                </a:lnTo>
                <a:lnTo>
                  <a:pt x="34260" y="53190"/>
                </a:lnTo>
                <a:lnTo>
                  <a:pt x="34270" y="53160"/>
                </a:lnTo>
                <a:lnTo>
                  <a:pt x="34300" y="53130"/>
                </a:lnTo>
                <a:lnTo>
                  <a:pt x="34290" y="53080"/>
                </a:lnTo>
                <a:lnTo>
                  <a:pt x="34300" y="53020"/>
                </a:lnTo>
                <a:lnTo>
                  <a:pt x="34290" y="52960"/>
                </a:lnTo>
                <a:lnTo>
                  <a:pt x="34270" y="52880"/>
                </a:lnTo>
                <a:lnTo>
                  <a:pt x="34240" y="52840"/>
                </a:lnTo>
                <a:lnTo>
                  <a:pt x="34230" y="52750"/>
                </a:lnTo>
                <a:lnTo>
                  <a:pt x="34250" y="52650"/>
                </a:lnTo>
                <a:lnTo>
                  <a:pt x="34290" y="52580"/>
                </a:lnTo>
                <a:lnTo>
                  <a:pt x="34290" y="52430"/>
                </a:lnTo>
                <a:lnTo>
                  <a:pt x="34100" y="52250"/>
                </a:lnTo>
                <a:lnTo>
                  <a:pt x="33940" y="52070"/>
                </a:lnTo>
                <a:lnTo>
                  <a:pt x="33910" y="51960"/>
                </a:lnTo>
                <a:lnTo>
                  <a:pt x="33830" y="51870"/>
                </a:lnTo>
                <a:lnTo>
                  <a:pt x="33790" y="51780"/>
                </a:lnTo>
                <a:lnTo>
                  <a:pt x="33740" y="51730"/>
                </a:lnTo>
                <a:lnTo>
                  <a:pt x="33680" y="51630"/>
                </a:lnTo>
                <a:lnTo>
                  <a:pt x="33610" y="51550"/>
                </a:lnTo>
                <a:lnTo>
                  <a:pt x="33590" y="51390"/>
                </a:lnTo>
                <a:lnTo>
                  <a:pt x="33620" y="51260"/>
                </a:lnTo>
                <a:lnTo>
                  <a:pt x="33530" y="51210"/>
                </a:lnTo>
                <a:lnTo>
                  <a:pt x="33510" y="51120"/>
                </a:lnTo>
                <a:lnTo>
                  <a:pt x="33510" y="51050"/>
                </a:lnTo>
                <a:lnTo>
                  <a:pt x="33470" y="50980"/>
                </a:lnTo>
                <a:lnTo>
                  <a:pt x="33430" y="50860"/>
                </a:lnTo>
                <a:lnTo>
                  <a:pt x="33470" y="50800"/>
                </a:lnTo>
                <a:lnTo>
                  <a:pt x="33530" y="50730"/>
                </a:lnTo>
                <a:lnTo>
                  <a:pt x="33500" y="50660"/>
                </a:lnTo>
                <a:lnTo>
                  <a:pt x="33430" y="50650"/>
                </a:lnTo>
                <a:lnTo>
                  <a:pt x="33330" y="50580"/>
                </a:lnTo>
                <a:lnTo>
                  <a:pt x="33310" y="50440"/>
                </a:lnTo>
                <a:lnTo>
                  <a:pt x="33320" y="50360"/>
                </a:lnTo>
                <a:lnTo>
                  <a:pt x="33360" y="50320"/>
                </a:lnTo>
                <a:lnTo>
                  <a:pt x="33390" y="50290"/>
                </a:lnTo>
                <a:lnTo>
                  <a:pt x="33340" y="50270"/>
                </a:lnTo>
                <a:lnTo>
                  <a:pt x="33290" y="50220"/>
                </a:lnTo>
                <a:lnTo>
                  <a:pt x="33250" y="50190"/>
                </a:lnTo>
                <a:lnTo>
                  <a:pt x="33230" y="50130"/>
                </a:lnTo>
                <a:lnTo>
                  <a:pt x="33160" y="50100"/>
                </a:lnTo>
                <a:lnTo>
                  <a:pt x="33100" y="50110"/>
                </a:lnTo>
                <a:lnTo>
                  <a:pt x="33050" y="50140"/>
                </a:lnTo>
                <a:lnTo>
                  <a:pt x="32940" y="50010"/>
                </a:lnTo>
                <a:lnTo>
                  <a:pt x="32940" y="49960"/>
                </a:lnTo>
                <a:lnTo>
                  <a:pt x="32930" y="49910"/>
                </a:lnTo>
                <a:lnTo>
                  <a:pt x="32880" y="49880"/>
                </a:lnTo>
                <a:lnTo>
                  <a:pt x="32840" y="49840"/>
                </a:lnTo>
                <a:lnTo>
                  <a:pt x="32890" y="49800"/>
                </a:lnTo>
                <a:lnTo>
                  <a:pt x="32930" y="49770"/>
                </a:lnTo>
                <a:lnTo>
                  <a:pt x="32990" y="49750"/>
                </a:lnTo>
                <a:lnTo>
                  <a:pt x="33020" y="49660"/>
                </a:lnTo>
                <a:lnTo>
                  <a:pt x="33030" y="49560"/>
                </a:lnTo>
                <a:lnTo>
                  <a:pt x="32990" y="49440"/>
                </a:lnTo>
                <a:lnTo>
                  <a:pt x="32900" y="49380"/>
                </a:lnTo>
                <a:lnTo>
                  <a:pt x="32800" y="49360"/>
                </a:lnTo>
                <a:lnTo>
                  <a:pt x="32730" y="49380"/>
                </a:lnTo>
                <a:lnTo>
                  <a:pt x="32690" y="49410"/>
                </a:lnTo>
                <a:lnTo>
                  <a:pt x="32670" y="49450"/>
                </a:lnTo>
                <a:lnTo>
                  <a:pt x="32690" y="49490"/>
                </a:lnTo>
                <a:lnTo>
                  <a:pt x="32700" y="49550"/>
                </a:lnTo>
                <a:lnTo>
                  <a:pt x="32720" y="49650"/>
                </a:lnTo>
                <a:lnTo>
                  <a:pt x="32720" y="49710"/>
                </a:lnTo>
                <a:lnTo>
                  <a:pt x="32660" y="49690"/>
                </a:lnTo>
                <a:lnTo>
                  <a:pt x="32600" y="49560"/>
                </a:lnTo>
                <a:lnTo>
                  <a:pt x="32500" y="49450"/>
                </a:lnTo>
                <a:lnTo>
                  <a:pt x="32430" y="49380"/>
                </a:lnTo>
                <a:lnTo>
                  <a:pt x="32440" y="49320"/>
                </a:lnTo>
                <a:lnTo>
                  <a:pt x="32420" y="49300"/>
                </a:lnTo>
                <a:lnTo>
                  <a:pt x="32440" y="49270"/>
                </a:lnTo>
                <a:lnTo>
                  <a:pt x="32510" y="49300"/>
                </a:lnTo>
                <a:lnTo>
                  <a:pt x="32630" y="49330"/>
                </a:lnTo>
                <a:lnTo>
                  <a:pt x="32660" y="49290"/>
                </a:lnTo>
                <a:lnTo>
                  <a:pt x="32680" y="49240"/>
                </a:lnTo>
                <a:lnTo>
                  <a:pt x="32680" y="49140"/>
                </a:lnTo>
                <a:lnTo>
                  <a:pt x="32640" y="49020"/>
                </a:lnTo>
                <a:lnTo>
                  <a:pt x="32590" y="48950"/>
                </a:lnTo>
                <a:lnTo>
                  <a:pt x="32530" y="48890"/>
                </a:lnTo>
                <a:lnTo>
                  <a:pt x="32460" y="48880"/>
                </a:lnTo>
                <a:lnTo>
                  <a:pt x="32370" y="48890"/>
                </a:lnTo>
                <a:lnTo>
                  <a:pt x="32330" y="48860"/>
                </a:lnTo>
                <a:lnTo>
                  <a:pt x="32280" y="48780"/>
                </a:lnTo>
                <a:lnTo>
                  <a:pt x="32290" y="48700"/>
                </a:lnTo>
                <a:lnTo>
                  <a:pt x="32320" y="48620"/>
                </a:lnTo>
                <a:lnTo>
                  <a:pt x="32350" y="48570"/>
                </a:lnTo>
                <a:lnTo>
                  <a:pt x="32300" y="48530"/>
                </a:lnTo>
                <a:lnTo>
                  <a:pt x="32190" y="48480"/>
                </a:lnTo>
                <a:lnTo>
                  <a:pt x="32180" y="48430"/>
                </a:lnTo>
                <a:lnTo>
                  <a:pt x="32220" y="48440"/>
                </a:lnTo>
                <a:lnTo>
                  <a:pt x="32250" y="48410"/>
                </a:lnTo>
                <a:lnTo>
                  <a:pt x="32250" y="48320"/>
                </a:lnTo>
                <a:lnTo>
                  <a:pt x="32340" y="48310"/>
                </a:lnTo>
                <a:lnTo>
                  <a:pt x="32380" y="48260"/>
                </a:lnTo>
                <a:lnTo>
                  <a:pt x="32400" y="48230"/>
                </a:lnTo>
                <a:lnTo>
                  <a:pt x="32450" y="48060"/>
                </a:lnTo>
                <a:lnTo>
                  <a:pt x="32500" y="47640"/>
                </a:lnTo>
                <a:lnTo>
                  <a:pt x="32610" y="47430"/>
                </a:lnTo>
                <a:lnTo>
                  <a:pt x="32790" y="47290"/>
                </a:lnTo>
                <a:lnTo>
                  <a:pt x="33490" y="47060"/>
                </a:lnTo>
                <a:lnTo>
                  <a:pt x="33750" y="46870"/>
                </a:lnTo>
                <a:lnTo>
                  <a:pt x="33870" y="46840"/>
                </a:lnTo>
                <a:lnTo>
                  <a:pt x="33990" y="46830"/>
                </a:lnTo>
                <a:lnTo>
                  <a:pt x="34110" y="46830"/>
                </a:lnTo>
                <a:lnTo>
                  <a:pt x="34130" y="46830"/>
                </a:lnTo>
                <a:lnTo>
                  <a:pt x="34170" y="46820"/>
                </a:lnTo>
                <a:lnTo>
                  <a:pt x="34330" y="46520"/>
                </a:lnTo>
                <a:lnTo>
                  <a:pt x="34300" y="46430"/>
                </a:lnTo>
                <a:lnTo>
                  <a:pt x="34270" y="46340"/>
                </a:lnTo>
                <a:lnTo>
                  <a:pt x="34260" y="46290"/>
                </a:lnTo>
                <a:lnTo>
                  <a:pt x="34260" y="46240"/>
                </a:lnTo>
                <a:lnTo>
                  <a:pt x="34300" y="46180"/>
                </a:lnTo>
                <a:lnTo>
                  <a:pt x="34450" y="45980"/>
                </a:lnTo>
                <a:lnTo>
                  <a:pt x="34630" y="45680"/>
                </a:lnTo>
                <a:lnTo>
                  <a:pt x="34640" y="45640"/>
                </a:lnTo>
                <a:lnTo>
                  <a:pt x="34650" y="45590"/>
                </a:lnTo>
                <a:lnTo>
                  <a:pt x="34650" y="45540"/>
                </a:lnTo>
                <a:lnTo>
                  <a:pt x="34660" y="45500"/>
                </a:lnTo>
                <a:lnTo>
                  <a:pt x="34670" y="45450"/>
                </a:lnTo>
                <a:lnTo>
                  <a:pt x="34780" y="45290"/>
                </a:lnTo>
                <a:lnTo>
                  <a:pt x="34800" y="45250"/>
                </a:lnTo>
                <a:lnTo>
                  <a:pt x="34810" y="45160"/>
                </a:lnTo>
                <a:lnTo>
                  <a:pt x="34830" y="45110"/>
                </a:lnTo>
                <a:lnTo>
                  <a:pt x="34870" y="45050"/>
                </a:lnTo>
                <a:lnTo>
                  <a:pt x="35620" y="44410"/>
                </a:lnTo>
                <a:lnTo>
                  <a:pt x="35700" y="44320"/>
                </a:lnTo>
                <a:lnTo>
                  <a:pt x="35760" y="44230"/>
                </a:lnTo>
                <a:lnTo>
                  <a:pt x="35830" y="43990"/>
                </a:lnTo>
                <a:lnTo>
                  <a:pt x="35870" y="43930"/>
                </a:lnTo>
                <a:lnTo>
                  <a:pt x="35910" y="43890"/>
                </a:lnTo>
                <a:lnTo>
                  <a:pt x="35990" y="43880"/>
                </a:lnTo>
                <a:lnTo>
                  <a:pt x="36050" y="43890"/>
                </a:lnTo>
                <a:lnTo>
                  <a:pt x="36110" y="43910"/>
                </a:lnTo>
                <a:lnTo>
                  <a:pt x="36220" y="43940"/>
                </a:lnTo>
                <a:lnTo>
                  <a:pt x="36350" y="43940"/>
                </a:lnTo>
                <a:lnTo>
                  <a:pt x="36420" y="43930"/>
                </a:lnTo>
                <a:lnTo>
                  <a:pt x="36520" y="43900"/>
                </a:lnTo>
                <a:lnTo>
                  <a:pt x="36660" y="43840"/>
                </a:lnTo>
                <a:lnTo>
                  <a:pt x="36790" y="43800"/>
                </a:lnTo>
                <a:lnTo>
                  <a:pt x="36960" y="43730"/>
                </a:lnTo>
                <a:lnTo>
                  <a:pt x="37040" y="43670"/>
                </a:lnTo>
                <a:lnTo>
                  <a:pt x="37140" y="43620"/>
                </a:lnTo>
                <a:lnTo>
                  <a:pt x="37110" y="43710"/>
                </a:lnTo>
                <a:lnTo>
                  <a:pt x="37130" y="43810"/>
                </a:lnTo>
                <a:lnTo>
                  <a:pt x="37190" y="43890"/>
                </a:lnTo>
                <a:lnTo>
                  <a:pt x="37270" y="43980"/>
                </a:lnTo>
                <a:lnTo>
                  <a:pt x="37230" y="44030"/>
                </a:lnTo>
                <a:lnTo>
                  <a:pt x="37230" y="44090"/>
                </a:lnTo>
                <a:lnTo>
                  <a:pt x="37240" y="44150"/>
                </a:lnTo>
                <a:lnTo>
                  <a:pt x="37270" y="44210"/>
                </a:lnTo>
                <a:lnTo>
                  <a:pt x="37340" y="44320"/>
                </a:lnTo>
                <a:lnTo>
                  <a:pt x="37690" y="44640"/>
                </a:lnTo>
                <a:lnTo>
                  <a:pt x="37790" y="44680"/>
                </a:lnTo>
                <a:lnTo>
                  <a:pt x="37840" y="44710"/>
                </a:lnTo>
                <a:lnTo>
                  <a:pt x="37870" y="44730"/>
                </a:lnTo>
                <a:lnTo>
                  <a:pt x="37930" y="44800"/>
                </a:lnTo>
                <a:lnTo>
                  <a:pt x="38240" y="45280"/>
                </a:lnTo>
                <a:lnTo>
                  <a:pt x="38590" y="45710"/>
                </a:lnTo>
                <a:lnTo>
                  <a:pt x="38680" y="45890"/>
                </a:lnTo>
                <a:lnTo>
                  <a:pt x="38720" y="46020"/>
                </a:lnTo>
                <a:lnTo>
                  <a:pt x="38720" y="46200"/>
                </a:lnTo>
                <a:lnTo>
                  <a:pt x="38750" y="46260"/>
                </a:lnTo>
                <a:lnTo>
                  <a:pt x="38760" y="46310"/>
                </a:lnTo>
                <a:lnTo>
                  <a:pt x="38790" y="46480"/>
                </a:lnTo>
                <a:lnTo>
                  <a:pt x="38840" y="46600"/>
                </a:lnTo>
                <a:lnTo>
                  <a:pt x="38840" y="46640"/>
                </a:lnTo>
                <a:lnTo>
                  <a:pt x="38850" y="46880"/>
                </a:lnTo>
                <a:lnTo>
                  <a:pt x="38880" y="46950"/>
                </a:lnTo>
                <a:lnTo>
                  <a:pt x="38930" y="46990"/>
                </a:lnTo>
                <a:lnTo>
                  <a:pt x="39050" y="47060"/>
                </a:lnTo>
                <a:lnTo>
                  <a:pt x="39110" y="47110"/>
                </a:lnTo>
                <a:lnTo>
                  <a:pt x="39250" y="47300"/>
                </a:lnTo>
                <a:lnTo>
                  <a:pt x="39280" y="47370"/>
                </a:lnTo>
                <a:lnTo>
                  <a:pt x="39280" y="47440"/>
                </a:lnTo>
                <a:lnTo>
                  <a:pt x="39260" y="47500"/>
                </a:lnTo>
                <a:lnTo>
                  <a:pt x="39250" y="47560"/>
                </a:lnTo>
                <a:lnTo>
                  <a:pt x="39280" y="47640"/>
                </a:lnTo>
                <a:lnTo>
                  <a:pt x="39360" y="47740"/>
                </a:lnTo>
                <a:lnTo>
                  <a:pt x="39630" y="48000"/>
                </a:lnTo>
                <a:lnTo>
                  <a:pt x="39700" y="48040"/>
                </a:lnTo>
                <a:lnTo>
                  <a:pt x="39930" y="48110"/>
                </a:lnTo>
                <a:lnTo>
                  <a:pt x="39970" y="48180"/>
                </a:lnTo>
                <a:lnTo>
                  <a:pt x="40150" y="48340"/>
                </a:lnTo>
                <a:lnTo>
                  <a:pt x="40310" y="48570"/>
                </a:lnTo>
                <a:lnTo>
                  <a:pt x="40360" y="48610"/>
                </a:lnTo>
                <a:lnTo>
                  <a:pt x="40430" y="48640"/>
                </a:lnTo>
                <a:lnTo>
                  <a:pt x="40680" y="48720"/>
                </a:lnTo>
                <a:lnTo>
                  <a:pt x="40710" y="48740"/>
                </a:lnTo>
                <a:lnTo>
                  <a:pt x="40730" y="48770"/>
                </a:lnTo>
                <a:lnTo>
                  <a:pt x="40750" y="48800"/>
                </a:lnTo>
                <a:lnTo>
                  <a:pt x="40760" y="48830"/>
                </a:lnTo>
                <a:lnTo>
                  <a:pt x="40800" y="48850"/>
                </a:lnTo>
                <a:lnTo>
                  <a:pt x="40860" y="48950"/>
                </a:lnTo>
                <a:lnTo>
                  <a:pt x="40980" y="49020"/>
                </a:lnTo>
                <a:lnTo>
                  <a:pt x="41220" y="49100"/>
                </a:lnTo>
                <a:lnTo>
                  <a:pt x="41370" y="49170"/>
                </a:lnTo>
                <a:lnTo>
                  <a:pt x="41490" y="49270"/>
                </a:lnTo>
                <a:lnTo>
                  <a:pt x="41570" y="49350"/>
                </a:lnTo>
                <a:lnTo>
                  <a:pt x="41560" y="49510"/>
                </a:lnTo>
                <a:lnTo>
                  <a:pt x="41530" y="49570"/>
                </a:lnTo>
                <a:lnTo>
                  <a:pt x="41490" y="49610"/>
                </a:lnTo>
                <a:lnTo>
                  <a:pt x="41410" y="49670"/>
                </a:lnTo>
                <a:lnTo>
                  <a:pt x="41030" y="50040"/>
                </a:lnTo>
                <a:lnTo>
                  <a:pt x="40980" y="50120"/>
                </a:lnTo>
                <a:lnTo>
                  <a:pt x="40490" y="51260"/>
                </a:lnTo>
                <a:lnTo>
                  <a:pt x="40490" y="51510"/>
                </a:lnTo>
                <a:lnTo>
                  <a:pt x="40420" y="51680"/>
                </a:lnTo>
                <a:lnTo>
                  <a:pt x="40050" y="52120"/>
                </a:lnTo>
                <a:lnTo>
                  <a:pt x="39980" y="52230"/>
                </a:lnTo>
                <a:lnTo>
                  <a:pt x="39940" y="52310"/>
                </a:lnTo>
                <a:lnTo>
                  <a:pt x="39940" y="52370"/>
                </a:lnTo>
                <a:lnTo>
                  <a:pt x="39940" y="52410"/>
                </a:lnTo>
                <a:lnTo>
                  <a:pt x="39960" y="52470"/>
                </a:lnTo>
                <a:lnTo>
                  <a:pt x="40070" y="52620"/>
                </a:lnTo>
                <a:lnTo>
                  <a:pt x="40230" y="52990"/>
                </a:lnTo>
                <a:lnTo>
                  <a:pt x="40290" y="53190"/>
                </a:lnTo>
                <a:lnTo>
                  <a:pt x="40300" y="53490"/>
                </a:lnTo>
                <a:lnTo>
                  <a:pt x="40330" y="53680"/>
                </a:lnTo>
                <a:lnTo>
                  <a:pt x="40350" y="53740"/>
                </a:lnTo>
                <a:lnTo>
                  <a:pt x="40380" y="53800"/>
                </a:lnTo>
                <a:lnTo>
                  <a:pt x="40460" y="53860"/>
                </a:lnTo>
                <a:lnTo>
                  <a:pt x="40500" y="53880"/>
                </a:lnTo>
                <a:lnTo>
                  <a:pt x="40550" y="53900"/>
                </a:lnTo>
                <a:lnTo>
                  <a:pt x="40610" y="53920"/>
                </a:lnTo>
                <a:lnTo>
                  <a:pt x="40670" y="53940"/>
                </a:lnTo>
                <a:lnTo>
                  <a:pt x="40730" y="53980"/>
                </a:lnTo>
                <a:lnTo>
                  <a:pt x="40750" y="54030"/>
                </a:lnTo>
                <a:lnTo>
                  <a:pt x="40760" y="54070"/>
                </a:lnTo>
                <a:lnTo>
                  <a:pt x="40740" y="54120"/>
                </a:lnTo>
                <a:lnTo>
                  <a:pt x="40660" y="54310"/>
                </a:lnTo>
                <a:lnTo>
                  <a:pt x="40640" y="54360"/>
                </a:lnTo>
                <a:lnTo>
                  <a:pt x="40610" y="54600"/>
                </a:lnTo>
                <a:lnTo>
                  <a:pt x="40630" y="5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La Libert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60" y="38710"/>
                </a:moveTo>
                <a:lnTo>
                  <a:pt x="35550" y="38680"/>
                </a:lnTo>
                <a:lnTo>
                  <a:pt x="35760" y="38640"/>
                </a:lnTo>
                <a:lnTo>
                  <a:pt x="35870" y="38600"/>
                </a:lnTo>
                <a:lnTo>
                  <a:pt x="35950" y="38580"/>
                </a:lnTo>
                <a:lnTo>
                  <a:pt x="36030" y="38580"/>
                </a:lnTo>
                <a:lnTo>
                  <a:pt x="36130" y="38600"/>
                </a:lnTo>
                <a:lnTo>
                  <a:pt x="36290" y="38650"/>
                </a:lnTo>
                <a:lnTo>
                  <a:pt x="36400" y="38650"/>
                </a:lnTo>
                <a:lnTo>
                  <a:pt x="36670" y="38620"/>
                </a:lnTo>
                <a:lnTo>
                  <a:pt x="36740" y="38690"/>
                </a:lnTo>
                <a:lnTo>
                  <a:pt x="36780" y="38760"/>
                </a:lnTo>
                <a:lnTo>
                  <a:pt x="36850" y="38880"/>
                </a:lnTo>
                <a:lnTo>
                  <a:pt x="36960" y="39250"/>
                </a:lnTo>
                <a:lnTo>
                  <a:pt x="37010" y="39300"/>
                </a:lnTo>
                <a:lnTo>
                  <a:pt x="37270" y="39480"/>
                </a:lnTo>
                <a:lnTo>
                  <a:pt x="37320" y="39540"/>
                </a:lnTo>
                <a:lnTo>
                  <a:pt x="37360" y="39610"/>
                </a:lnTo>
                <a:lnTo>
                  <a:pt x="37360" y="39700"/>
                </a:lnTo>
                <a:lnTo>
                  <a:pt x="37350" y="39770"/>
                </a:lnTo>
                <a:lnTo>
                  <a:pt x="37230" y="40030"/>
                </a:lnTo>
                <a:lnTo>
                  <a:pt x="37230" y="40150"/>
                </a:lnTo>
                <a:lnTo>
                  <a:pt x="37260" y="40310"/>
                </a:lnTo>
                <a:lnTo>
                  <a:pt x="37400" y="40620"/>
                </a:lnTo>
                <a:lnTo>
                  <a:pt x="37520" y="40790"/>
                </a:lnTo>
                <a:lnTo>
                  <a:pt x="37610" y="40880"/>
                </a:lnTo>
                <a:lnTo>
                  <a:pt x="37740" y="40980"/>
                </a:lnTo>
                <a:lnTo>
                  <a:pt x="37780" y="41030"/>
                </a:lnTo>
                <a:lnTo>
                  <a:pt x="37910" y="41240"/>
                </a:lnTo>
                <a:lnTo>
                  <a:pt x="38050" y="41390"/>
                </a:lnTo>
                <a:lnTo>
                  <a:pt x="38100" y="41460"/>
                </a:lnTo>
                <a:lnTo>
                  <a:pt x="38100" y="41560"/>
                </a:lnTo>
                <a:lnTo>
                  <a:pt x="38100" y="41630"/>
                </a:lnTo>
                <a:lnTo>
                  <a:pt x="37990" y="41910"/>
                </a:lnTo>
                <a:lnTo>
                  <a:pt x="37970" y="42030"/>
                </a:lnTo>
                <a:lnTo>
                  <a:pt x="37970" y="42190"/>
                </a:lnTo>
                <a:lnTo>
                  <a:pt x="38000" y="42400"/>
                </a:lnTo>
                <a:lnTo>
                  <a:pt x="38020" y="42500"/>
                </a:lnTo>
                <a:lnTo>
                  <a:pt x="38060" y="42600"/>
                </a:lnTo>
                <a:lnTo>
                  <a:pt x="38150" y="42790"/>
                </a:lnTo>
                <a:lnTo>
                  <a:pt x="38340" y="43070"/>
                </a:lnTo>
                <a:lnTo>
                  <a:pt x="38380" y="43150"/>
                </a:lnTo>
                <a:lnTo>
                  <a:pt x="38400" y="43220"/>
                </a:lnTo>
                <a:lnTo>
                  <a:pt x="38400" y="43370"/>
                </a:lnTo>
                <a:lnTo>
                  <a:pt x="38390" y="43420"/>
                </a:lnTo>
                <a:lnTo>
                  <a:pt x="38380" y="43450"/>
                </a:lnTo>
                <a:lnTo>
                  <a:pt x="38340" y="43510"/>
                </a:lnTo>
                <a:lnTo>
                  <a:pt x="38320" y="43550"/>
                </a:lnTo>
                <a:lnTo>
                  <a:pt x="38320" y="43570"/>
                </a:lnTo>
                <a:lnTo>
                  <a:pt x="38320" y="43580"/>
                </a:lnTo>
                <a:lnTo>
                  <a:pt x="38340" y="43620"/>
                </a:lnTo>
                <a:lnTo>
                  <a:pt x="38380" y="43660"/>
                </a:lnTo>
                <a:lnTo>
                  <a:pt x="38470" y="43750"/>
                </a:lnTo>
                <a:lnTo>
                  <a:pt x="38490" y="43800"/>
                </a:lnTo>
                <a:lnTo>
                  <a:pt x="38510" y="43850"/>
                </a:lnTo>
                <a:lnTo>
                  <a:pt x="38540" y="43900"/>
                </a:lnTo>
                <a:lnTo>
                  <a:pt x="38600" y="43950"/>
                </a:lnTo>
                <a:lnTo>
                  <a:pt x="38730" y="43980"/>
                </a:lnTo>
                <a:lnTo>
                  <a:pt x="38830" y="43970"/>
                </a:lnTo>
                <a:lnTo>
                  <a:pt x="38900" y="43950"/>
                </a:lnTo>
                <a:lnTo>
                  <a:pt x="38990" y="43910"/>
                </a:lnTo>
                <a:lnTo>
                  <a:pt x="39090" y="43910"/>
                </a:lnTo>
                <a:lnTo>
                  <a:pt x="39160" y="43910"/>
                </a:lnTo>
                <a:lnTo>
                  <a:pt x="39680" y="44070"/>
                </a:lnTo>
                <a:lnTo>
                  <a:pt x="39850" y="44140"/>
                </a:lnTo>
                <a:lnTo>
                  <a:pt x="40060" y="44210"/>
                </a:lnTo>
                <a:lnTo>
                  <a:pt x="40160" y="44250"/>
                </a:lnTo>
                <a:lnTo>
                  <a:pt x="40380" y="44380"/>
                </a:lnTo>
                <a:lnTo>
                  <a:pt x="40410" y="44410"/>
                </a:lnTo>
                <a:lnTo>
                  <a:pt x="40730" y="44790"/>
                </a:lnTo>
                <a:lnTo>
                  <a:pt x="40750" y="44860"/>
                </a:lnTo>
                <a:lnTo>
                  <a:pt x="40780" y="44980"/>
                </a:lnTo>
                <a:lnTo>
                  <a:pt x="40880" y="46090"/>
                </a:lnTo>
                <a:lnTo>
                  <a:pt x="40900" y="46170"/>
                </a:lnTo>
                <a:lnTo>
                  <a:pt x="40920" y="46210"/>
                </a:lnTo>
                <a:lnTo>
                  <a:pt x="40990" y="46310"/>
                </a:lnTo>
                <a:lnTo>
                  <a:pt x="40950" y="46420"/>
                </a:lnTo>
                <a:lnTo>
                  <a:pt x="40850" y="46550"/>
                </a:lnTo>
                <a:lnTo>
                  <a:pt x="40800" y="46580"/>
                </a:lnTo>
                <a:lnTo>
                  <a:pt x="40730" y="46580"/>
                </a:lnTo>
                <a:lnTo>
                  <a:pt x="40520" y="46520"/>
                </a:lnTo>
                <a:lnTo>
                  <a:pt x="40440" y="46530"/>
                </a:lnTo>
                <a:lnTo>
                  <a:pt x="40380" y="46540"/>
                </a:lnTo>
                <a:lnTo>
                  <a:pt x="40320" y="46540"/>
                </a:lnTo>
                <a:lnTo>
                  <a:pt x="40280" y="46500"/>
                </a:lnTo>
                <a:lnTo>
                  <a:pt x="40250" y="46440"/>
                </a:lnTo>
                <a:lnTo>
                  <a:pt x="40210" y="46210"/>
                </a:lnTo>
                <a:lnTo>
                  <a:pt x="40160" y="46080"/>
                </a:lnTo>
                <a:lnTo>
                  <a:pt x="40140" y="46050"/>
                </a:lnTo>
                <a:lnTo>
                  <a:pt x="40120" y="46030"/>
                </a:lnTo>
                <a:lnTo>
                  <a:pt x="40060" y="46020"/>
                </a:lnTo>
                <a:lnTo>
                  <a:pt x="39980" y="46030"/>
                </a:lnTo>
                <a:lnTo>
                  <a:pt x="39750" y="46110"/>
                </a:lnTo>
                <a:lnTo>
                  <a:pt x="39680" y="46150"/>
                </a:lnTo>
                <a:lnTo>
                  <a:pt x="39590" y="46180"/>
                </a:lnTo>
                <a:lnTo>
                  <a:pt x="39480" y="46190"/>
                </a:lnTo>
                <a:lnTo>
                  <a:pt x="39030" y="46190"/>
                </a:lnTo>
                <a:lnTo>
                  <a:pt x="38720" y="46200"/>
                </a:lnTo>
                <a:lnTo>
                  <a:pt x="38720" y="46020"/>
                </a:lnTo>
                <a:lnTo>
                  <a:pt x="38680" y="45890"/>
                </a:lnTo>
                <a:lnTo>
                  <a:pt x="38590" y="45710"/>
                </a:lnTo>
                <a:lnTo>
                  <a:pt x="38240" y="45280"/>
                </a:lnTo>
                <a:lnTo>
                  <a:pt x="37930" y="44800"/>
                </a:lnTo>
                <a:lnTo>
                  <a:pt x="37870" y="44730"/>
                </a:lnTo>
                <a:lnTo>
                  <a:pt x="37840" y="44710"/>
                </a:lnTo>
                <a:lnTo>
                  <a:pt x="37790" y="44680"/>
                </a:lnTo>
                <a:lnTo>
                  <a:pt x="37690" y="44640"/>
                </a:lnTo>
                <a:lnTo>
                  <a:pt x="37340" y="44320"/>
                </a:lnTo>
                <a:lnTo>
                  <a:pt x="37270" y="44210"/>
                </a:lnTo>
                <a:lnTo>
                  <a:pt x="37240" y="44150"/>
                </a:lnTo>
                <a:lnTo>
                  <a:pt x="37230" y="44090"/>
                </a:lnTo>
                <a:lnTo>
                  <a:pt x="37230" y="44030"/>
                </a:lnTo>
                <a:lnTo>
                  <a:pt x="37270" y="43980"/>
                </a:lnTo>
                <a:lnTo>
                  <a:pt x="37190" y="43890"/>
                </a:lnTo>
                <a:lnTo>
                  <a:pt x="37130" y="43810"/>
                </a:lnTo>
                <a:lnTo>
                  <a:pt x="37110" y="43710"/>
                </a:lnTo>
                <a:lnTo>
                  <a:pt x="37140" y="43620"/>
                </a:lnTo>
                <a:lnTo>
                  <a:pt x="37040" y="43670"/>
                </a:lnTo>
                <a:lnTo>
                  <a:pt x="36960" y="43730"/>
                </a:lnTo>
                <a:lnTo>
                  <a:pt x="36790" y="43800"/>
                </a:lnTo>
                <a:lnTo>
                  <a:pt x="36660" y="43840"/>
                </a:lnTo>
                <a:lnTo>
                  <a:pt x="36520" y="43900"/>
                </a:lnTo>
                <a:lnTo>
                  <a:pt x="36420" y="43930"/>
                </a:lnTo>
                <a:lnTo>
                  <a:pt x="36350" y="43940"/>
                </a:lnTo>
                <a:lnTo>
                  <a:pt x="36220" y="43940"/>
                </a:lnTo>
                <a:lnTo>
                  <a:pt x="36110" y="43910"/>
                </a:lnTo>
                <a:lnTo>
                  <a:pt x="36050" y="43890"/>
                </a:lnTo>
                <a:lnTo>
                  <a:pt x="35990" y="43880"/>
                </a:lnTo>
                <a:lnTo>
                  <a:pt x="35910" y="43890"/>
                </a:lnTo>
                <a:lnTo>
                  <a:pt x="35870" y="43930"/>
                </a:lnTo>
                <a:lnTo>
                  <a:pt x="35830" y="43990"/>
                </a:lnTo>
                <a:lnTo>
                  <a:pt x="35760" y="44230"/>
                </a:lnTo>
                <a:lnTo>
                  <a:pt x="35700" y="44320"/>
                </a:lnTo>
                <a:lnTo>
                  <a:pt x="35620" y="44410"/>
                </a:lnTo>
                <a:lnTo>
                  <a:pt x="34870" y="45050"/>
                </a:lnTo>
                <a:lnTo>
                  <a:pt x="34830" y="45110"/>
                </a:lnTo>
                <a:lnTo>
                  <a:pt x="34810" y="45160"/>
                </a:lnTo>
                <a:lnTo>
                  <a:pt x="34800" y="45250"/>
                </a:lnTo>
                <a:lnTo>
                  <a:pt x="34780" y="45290"/>
                </a:lnTo>
                <a:lnTo>
                  <a:pt x="34670" y="45450"/>
                </a:lnTo>
                <a:lnTo>
                  <a:pt x="34660" y="45500"/>
                </a:lnTo>
                <a:lnTo>
                  <a:pt x="34650" y="45540"/>
                </a:lnTo>
                <a:lnTo>
                  <a:pt x="34650" y="45590"/>
                </a:lnTo>
                <a:lnTo>
                  <a:pt x="34640" y="45640"/>
                </a:lnTo>
                <a:lnTo>
                  <a:pt x="34630" y="45680"/>
                </a:lnTo>
                <a:lnTo>
                  <a:pt x="34450" y="45980"/>
                </a:lnTo>
                <a:lnTo>
                  <a:pt x="34300" y="46180"/>
                </a:lnTo>
                <a:lnTo>
                  <a:pt x="34260" y="46240"/>
                </a:lnTo>
                <a:lnTo>
                  <a:pt x="34260" y="46290"/>
                </a:lnTo>
                <a:lnTo>
                  <a:pt x="34270" y="46340"/>
                </a:lnTo>
                <a:lnTo>
                  <a:pt x="34300" y="46430"/>
                </a:lnTo>
                <a:lnTo>
                  <a:pt x="34330" y="46520"/>
                </a:lnTo>
                <a:lnTo>
                  <a:pt x="34170" y="46820"/>
                </a:lnTo>
                <a:lnTo>
                  <a:pt x="34130" y="46830"/>
                </a:lnTo>
                <a:lnTo>
                  <a:pt x="34110" y="46830"/>
                </a:lnTo>
                <a:lnTo>
                  <a:pt x="33990" y="46830"/>
                </a:lnTo>
                <a:lnTo>
                  <a:pt x="33870" y="46840"/>
                </a:lnTo>
                <a:lnTo>
                  <a:pt x="33750" y="46870"/>
                </a:lnTo>
                <a:lnTo>
                  <a:pt x="33490" y="47060"/>
                </a:lnTo>
                <a:lnTo>
                  <a:pt x="32790" y="47290"/>
                </a:lnTo>
                <a:lnTo>
                  <a:pt x="32610" y="47430"/>
                </a:lnTo>
                <a:lnTo>
                  <a:pt x="32500" y="47640"/>
                </a:lnTo>
                <a:lnTo>
                  <a:pt x="32450" y="48060"/>
                </a:lnTo>
                <a:lnTo>
                  <a:pt x="32400" y="48230"/>
                </a:lnTo>
                <a:lnTo>
                  <a:pt x="32380" y="48260"/>
                </a:lnTo>
                <a:lnTo>
                  <a:pt x="32340" y="48310"/>
                </a:lnTo>
                <a:lnTo>
                  <a:pt x="32250" y="48320"/>
                </a:lnTo>
                <a:lnTo>
                  <a:pt x="32250" y="48300"/>
                </a:lnTo>
                <a:lnTo>
                  <a:pt x="32220" y="48170"/>
                </a:lnTo>
                <a:lnTo>
                  <a:pt x="32180" y="48100"/>
                </a:lnTo>
                <a:lnTo>
                  <a:pt x="32120" y="48000"/>
                </a:lnTo>
                <a:lnTo>
                  <a:pt x="32090" y="47920"/>
                </a:lnTo>
                <a:lnTo>
                  <a:pt x="32010" y="47840"/>
                </a:lnTo>
                <a:lnTo>
                  <a:pt x="31910" y="47700"/>
                </a:lnTo>
                <a:lnTo>
                  <a:pt x="31680" y="47390"/>
                </a:lnTo>
                <a:lnTo>
                  <a:pt x="31690" y="47350"/>
                </a:lnTo>
                <a:lnTo>
                  <a:pt x="31700" y="47300"/>
                </a:lnTo>
                <a:lnTo>
                  <a:pt x="31730" y="47260"/>
                </a:lnTo>
                <a:lnTo>
                  <a:pt x="31790" y="47220"/>
                </a:lnTo>
                <a:lnTo>
                  <a:pt x="31800" y="47080"/>
                </a:lnTo>
                <a:lnTo>
                  <a:pt x="31780" y="46960"/>
                </a:lnTo>
                <a:lnTo>
                  <a:pt x="31790" y="46890"/>
                </a:lnTo>
                <a:lnTo>
                  <a:pt x="31750" y="46760"/>
                </a:lnTo>
                <a:lnTo>
                  <a:pt x="31710" y="46570"/>
                </a:lnTo>
                <a:lnTo>
                  <a:pt x="31560" y="46360"/>
                </a:lnTo>
                <a:lnTo>
                  <a:pt x="31410" y="46170"/>
                </a:lnTo>
                <a:lnTo>
                  <a:pt x="31220" y="45990"/>
                </a:lnTo>
                <a:lnTo>
                  <a:pt x="31110" y="45910"/>
                </a:lnTo>
                <a:lnTo>
                  <a:pt x="30960" y="45850"/>
                </a:lnTo>
                <a:lnTo>
                  <a:pt x="30890" y="45790"/>
                </a:lnTo>
                <a:lnTo>
                  <a:pt x="30830" y="45720"/>
                </a:lnTo>
                <a:lnTo>
                  <a:pt x="30850" y="45650"/>
                </a:lnTo>
                <a:lnTo>
                  <a:pt x="30900" y="45660"/>
                </a:lnTo>
                <a:lnTo>
                  <a:pt x="30930" y="45670"/>
                </a:lnTo>
                <a:lnTo>
                  <a:pt x="30990" y="45630"/>
                </a:lnTo>
                <a:lnTo>
                  <a:pt x="31010" y="45530"/>
                </a:lnTo>
                <a:lnTo>
                  <a:pt x="31010" y="45430"/>
                </a:lnTo>
                <a:lnTo>
                  <a:pt x="30710" y="44980"/>
                </a:lnTo>
                <a:lnTo>
                  <a:pt x="30700" y="44870"/>
                </a:lnTo>
                <a:lnTo>
                  <a:pt x="30580" y="44710"/>
                </a:lnTo>
                <a:lnTo>
                  <a:pt x="30600" y="44640"/>
                </a:lnTo>
                <a:lnTo>
                  <a:pt x="30440" y="44460"/>
                </a:lnTo>
                <a:lnTo>
                  <a:pt x="29930" y="44010"/>
                </a:lnTo>
                <a:lnTo>
                  <a:pt x="29930" y="43890"/>
                </a:lnTo>
                <a:lnTo>
                  <a:pt x="29640" y="43700"/>
                </a:lnTo>
                <a:lnTo>
                  <a:pt x="29070" y="43270"/>
                </a:lnTo>
                <a:lnTo>
                  <a:pt x="28820" y="42980"/>
                </a:lnTo>
                <a:lnTo>
                  <a:pt x="28660" y="42750"/>
                </a:lnTo>
                <a:lnTo>
                  <a:pt x="28600" y="42550"/>
                </a:lnTo>
                <a:lnTo>
                  <a:pt x="28360" y="42280"/>
                </a:lnTo>
                <a:lnTo>
                  <a:pt x="28310" y="42220"/>
                </a:lnTo>
                <a:lnTo>
                  <a:pt x="28260" y="42170"/>
                </a:lnTo>
                <a:lnTo>
                  <a:pt x="28280" y="42130"/>
                </a:lnTo>
                <a:lnTo>
                  <a:pt x="28340" y="42110"/>
                </a:lnTo>
                <a:lnTo>
                  <a:pt x="28400" y="42060"/>
                </a:lnTo>
                <a:lnTo>
                  <a:pt x="28410" y="41960"/>
                </a:lnTo>
                <a:lnTo>
                  <a:pt x="28350" y="41850"/>
                </a:lnTo>
                <a:lnTo>
                  <a:pt x="28170" y="41570"/>
                </a:lnTo>
                <a:lnTo>
                  <a:pt x="27820" y="41090"/>
                </a:lnTo>
                <a:lnTo>
                  <a:pt x="27690" y="40930"/>
                </a:lnTo>
                <a:lnTo>
                  <a:pt x="27680" y="40810"/>
                </a:lnTo>
                <a:lnTo>
                  <a:pt x="27660" y="40720"/>
                </a:lnTo>
                <a:lnTo>
                  <a:pt x="27660" y="40670"/>
                </a:lnTo>
                <a:lnTo>
                  <a:pt x="27710" y="40610"/>
                </a:lnTo>
                <a:lnTo>
                  <a:pt x="27730" y="40550"/>
                </a:lnTo>
                <a:lnTo>
                  <a:pt x="27680" y="40400"/>
                </a:lnTo>
                <a:lnTo>
                  <a:pt x="27620" y="40280"/>
                </a:lnTo>
                <a:lnTo>
                  <a:pt x="27630" y="40180"/>
                </a:lnTo>
                <a:lnTo>
                  <a:pt x="27540" y="39960"/>
                </a:lnTo>
                <a:lnTo>
                  <a:pt x="27390" y="39790"/>
                </a:lnTo>
                <a:lnTo>
                  <a:pt x="27200" y="39590"/>
                </a:lnTo>
                <a:lnTo>
                  <a:pt x="27130" y="39520"/>
                </a:lnTo>
                <a:lnTo>
                  <a:pt x="27160" y="39440"/>
                </a:lnTo>
                <a:lnTo>
                  <a:pt x="27280" y="39290"/>
                </a:lnTo>
                <a:lnTo>
                  <a:pt x="28100" y="38490"/>
                </a:lnTo>
                <a:lnTo>
                  <a:pt x="28130" y="38470"/>
                </a:lnTo>
                <a:lnTo>
                  <a:pt x="28170" y="38450"/>
                </a:lnTo>
                <a:lnTo>
                  <a:pt x="28250" y="38460"/>
                </a:lnTo>
                <a:lnTo>
                  <a:pt x="28700" y="38590"/>
                </a:lnTo>
                <a:lnTo>
                  <a:pt x="28840" y="38700"/>
                </a:lnTo>
                <a:lnTo>
                  <a:pt x="28780" y="39440"/>
                </a:lnTo>
                <a:lnTo>
                  <a:pt x="28860" y="39580"/>
                </a:lnTo>
                <a:lnTo>
                  <a:pt x="28870" y="39630"/>
                </a:lnTo>
                <a:lnTo>
                  <a:pt x="28880" y="39700"/>
                </a:lnTo>
                <a:lnTo>
                  <a:pt x="28880" y="39760"/>
                </a:lnTo>
                <a:lnTo>
                  <a:pt x="28860" y="39810"/>
                </a:lnTo>
                <a:lnTo>
                  <a:pt x="28820" y="39910"/>
                </a:lnTo>
                <a:lnTo>
                  <a:pt x="28780" y="40000"/>
                </a:lnTo>
                <a:lnTo>
                  <a:pt x="28720" y="40070"/>
                </a:lnTo>
                <a:lnTo>
                  <a:pt x="28680" y="40120"/>
                </a:lnTo>
                <a:lnTo>
                  <a:pt x="28650" y="40250"/>
                </a:lnTo>
                <a:lnTo>
                  <a:pt x="28670" y="40290"/>
                </a:lnTo>
                <a:lnTo>
                  <a:pt x="28690" y="40330"/>
                </a:lnTo>
                <a:lnTo>
                  <a:pt x="28730" y="40360"/>
                </a:lnTo>
                <a:lnTo>
                  <a:pt x="28820" y="40410"/>
                </a:lnTo>
                <a:lnTo>
                  <a:pt x="29020" y="40460"/>
                </a:lnTo>
                <a:lnTo>
                  <a:pt x="29340" y="40580"/>
                </a:lnTo>
                <a:lnTo>
                  <a:pt x="29410" y="40590"/>
                </a:lnTo>
                <a:lnTo>
                  <a:pt x="29570" y="40630"/>
                </a:lnTo>
                <a:lnTo>
                  <a:pt x="29680" y="40710"/>
                </a:lnTo>
                <a:lnTo>
                  <a:pt x="29950" y="40930"/>
                </a:lnTo>
                <a:lnTo>
                  <a:pt x="30020" y="41010"/>
                </a:lnTo>
                <a:lnTo>
                  <a:pt x="30070" y="41070"/>
                </a:lnTo>
                <a:lnTo>
                  <a:pt x="30080" y="41120"/>
                </a:lnTo>
                <a:lnTo>
                  <a:pt x="30090" y="41150"/>
                </a:lnTo>
                <a:lnTo>
                  <a:pt x="30230" y="41390"/>
                </a:lnTo>
                <a:lnTo>
                  <a:pt x="30250" y="41440"/>
                </a:lnTo>
                <a:lnTo>
                  <a:pt x="30260" y="41490"/>
                </a:lnTo>
                <a:lnTo>
                  <a:pt x="30260" y="41540"/>
                </a:lnTo>
                <a:lnTo>
                  <a:pt x="30250" y="41580"/>
                </a:lnTo>
                <a:lnTo>
                  <a:pt x="30210" y="41710"/>
                </a:lnTo>
                <a:lnTo>
                  <a:pt x="30200" y="41770"/>
                </a:lnTo>
                <a:lnTo>
                  <a:pt x="30200" y="41850"/>
                </a:lnTo>
                <a:lnTo>
                  <a:pt x="30230" y="41890"/>
                </a:lnTo>
                <a:lnTo>
                  <a:pt x="30480" y="42090"/>
                </a:lnTo>
                <a:lnTo>
                  <a:pt x="30520" y="42110"/>
                </a:lnTo>
                <a:lnTo>
                  <a:pt x="30550" y="42110"/>
                </a:lnTo>
                <a:lnTo>
                  <a:pt x="30610" y="41990"/>
                </a:lnTo>
                <a:lnTo>
                  <a:pt x="30630" y="41970"/>
                </a:lnTo>
                <a:lnTo>
                  <a:pt x="30640" y="41960"/>
                </a:lnTo>
                <a:lnTo>
                  <a:pt x="30660" y="41940"/>
                </a:lnTo>
                <a:lnTo>
                  <a:pt x="30680" y="41920"/>
                </a:lnTo>
                <a:lnTo>
                  <a:pt x="30690" y="41900"/>
                </a:lnTo>
                <a:lnTo>
                  <a:pt x="30700" y="41880"/>
                </a:lnTo>
                <a:lnTo>
                  <a:pt x="30720" y="41790"/>
                </a:lnTo>
                <a:lnTo>
                  <a:pt x="30730" y="41760"/>
                </a:lnTo>
                <a:lnTo>
                  <a:pt x="30750" y="41720"/>
                </a:lnTo>
                <a:lnTo>
                  <a:pt x="30790" y="41660"/>
                </a:lnTo>
                <a:lnTo>
                  <a:pt x="30830" y="41630"/>
                </a:lnTo>
                <a:lnTo>
                  <a:pt x="30910" y="41580"/>
                </a:lnTo>
                <a:lnTo>
                  <a:pt x="31000" y="41550"/>
                </a:lnTo>
                <a:lnTo>
                  <a:pt x="31020" y="41540"/>
                </a:lnTo>
                <a:lnTo>
                  <a:pt x="31040" y="41540"/>
                </a:lnTo>
                <a:lnTo>
                  <a:pt x="31160" y="41550"/>
                </a:lnTo>
                <a:lnTo>
                  <a:pt x="31250" y="41540"/>
                </a:lnTo>
                <a:lnTo>
                  <a:pt x="31440" y="41460"/>
                </a:lnTo>
                <a:lnTo>
                  <a:pt x="31560" y="41380"/>
                </a:lnTo>
                <a:lnTo>
                  <a:pt x="31590" y="41370"/>
                </a:lnTo>
                <a:lnTo>
                  <a:pt x="31650" y="41370"/>
                </a:lnTo>
                <a:lnTo>
                  <a:pt x="31830" y="41440"/>
                </a:lnTo>
                <a:lnTo>
                  <a:pt x="31950" y="41510"/>
                </a:lnTo>
                <a:lnTo>
                  <a:pt x="31980" y="41530"/>
                </a:lnTo>
                <a:lnTo>
                  <a:pt x="32020" y="41530"/>
                </a:lnTo>
                <a:lnTo>
                  <a:pt x="32110" y="41480"/>
                </a:lnTo>
                <a:lnTo>
                  <a:pt x="32160" y="41460"/>
                </a:lnTo>
                <a:lnTo>
                  <a:pt x="32240" y="41440"/>
                </a:lnTo>
                <a:lnTo>
                  <a:pt x="32400" y="41440"/>
                </a:lnTo>
                <a:lnTo>
                  <a:pt x="32490" y="41450"/>
                </a:lnTo>
                <a:lnTo>
                  <a:pt x="32550" y="41470"/>
                </a:lnTo>
                <a:lnTo>
                  <a:pt x="32760" y="41610"/>
                </a:lnTo>
                <a:lnTo>
                  <a:pt x="32910" y="41730"/>
                </a:lnTo>
                <a:lnTo>
                  <a:pt x="33020" y="41800"/>
                </a:lnTo>
                <a:lnTo>
                  <a:pt x="33230" y="41840"/>
                </a:lnTo>
                <a:lnTo>
                  <a:pt x="33440" y="41810"/>
                </a:lnTo>
                <a:lnTo>
                  <a:pt x="33480" y="41830"/>
                </a:lnTo>
                <a:lnTo>
                  <a:pt x="33530" y="41860"/>
                </a:lnTo>
                <a:lnTo>
                  <a:pt x="33560" y="41900"/>
                </a:lnTo>
                <a:lnTo>
                  <a:pt x="33600" y="41960"/>
                </a:lnTo>
                <a:lnTo>
                  <a:pt x="33680" y="42020"/>
                </a:lnTo>
                <a:lnTo>
                  <a:pt x="33760" y="42050"/>
                </a:lnTo>
                <a:lnTo>
                  <a:pt x="33860" y="42070"/>
                </a:lnTo>
                <a:lnTo>
                  <a:pt x="33910" y="42100"/>
                </a:lnTo>
                <a:lnTo>
                  <a:pt x="33930" y="42120"/>
                </a:lnTo>
                <a:lnTo>
                  <a:pt x="33940" y="42170"/>
                </a:lnTo>
                <a:lnTo>
                  <a:pt x="33950" y="42350"/>
                </a:lnTo>
                <a:lnTo>
                  <a:pt x="33980" y="42430"/>
                </a:lnTo>
                <a:lnTo>
                  <a:pt x="34060" y="42410"/>
                </a:lnTo>
                <a:lnTo>
                  <a:pt x="34120" y="42390"/>
                </a:lnTo>
                <a:lnTo>
                  <a:pt x="34250" y="42370"/>
                </a:lnTo>
                <a:lnTo>
                  <a:pt x="34310" y="42340"/>
                </a:lnTo>
                <a:lnTo>
                  <a:pt x="34510" y="42180"/>
                </a:lnTo>
                <a:lnTo>
                  <a:pt x="34730" y="41960"/>
                </a:lnTo>
                <a:lnTo>
                  <a:pt x="34790" y="41930"/>
                </a:lnTo>
                <a:lnTo>
                  <a:pt x="34850" y="41930"/>
                </a:lnTo>
                <a:lnTo>
                  <a:pt x="34890" y="41960"/>
                </a:lnTo>
                <a:lnTo>
                  <a:pt x="34950" y="42030"/>
                </a:lnTo>
                <a:lnTo>
                  <a:pt x="34990" y="42060"/>
                </a:lnTo>
                <a:lnTo>
                  <a:pt x="35060" y="42080"/>
                </a:lnTo>
                <a:lnTo>
                  <a:pt x="35120" y="42070"/>
                </a:lnTo>
                <a:lnTo>
                  <a:pt x="35390" y="41960"/>
                </a:lnTo>
                <a:lnTo>
                  <a:pt x="35460" y="41960"/>
                </a:lnTo>
                <a:lnTo>
                  <a:pt x="35650" y="41960"/>
                </a:lnTo>
                <a:lnTo>
                  <a:pt x="35700" y="41940"/>
                </a:lnTo>
                <a:lnTo>
                  <a:pt x="35730" y="41910"/>
                </a:lnTo>
                <a:lnTo>
                  <a:pt x="35790" y="41750"/>
                </a:lnTo>
                <a:lnTo>
                  <a:pt x="35830" y="41600"/>
                </a:lnTo>
                <a:lnTo>
                  <a:pt x="35830" y="41480"/>
                </a:lnTo>
                <a:lnTo>
                  <a:pt x="35820" y="41370"/>
                </a:lnTo>
                <a:lnTo>
                  <a:pt x="35800" y="41260"/>
                </a:lnTo>
                <a:lnTo>
                  <a:pt x="35790" y="41210"/>
                </a:lnTo>
                <a:lnTo>
                  <a:pt x="35810" y="41150"/>
                </a:lnTo>
                <a:lnTo>
                  <a:pt x="36070" y="40980"/>
                </a:lnTo>
                <a:lnTo>
                  <a:pt x="36140" y="40960"/>
                </a:lnTo>
                <a:lnTo>
                  <a:pt x="36200" y="40950"/>
                </a:lnTo>
                <a:lnTo>
                  <a:pt x="36260" y="40950"/>
                </a:lnTo>
                <a:lnTo>
                  <a:pt x="36420" y="40930"/>
                </a:lnTo>
                <a:lnTo>
                  <a:pt x="36470" y="40930"/>
                </a:lnTo>
                <a:lnTo>
                  <a:pt x="36610" y="40950"/>
                </a:lnTo>
                <a:lnTo>
                  <a:pt x="36570" y="40860"/>
                </a:lnTo>
                <a:lnTo>
                  <a:pt x="36530" y="40780"/>
                </a:lnTo>
                <a:lnTo>
                  <a:pt x="36420" y="40680"/>
                </a:lnTo>
                <a:lnTo>
                  <a:pt x="36290" y="40600"/>
                </a:lnTo>
                <a:lnTo>
                  <a:pt x="36200" y="40500"/>
                </a:lnTo>
                <a:lnTo>
                  <a:pt x="36160" y="40320"/>
                </a:lnTo>
                <a:lnTo>
                  <a:pt x="36160" y="40150"/>
                </a:lnTo>
                <a:lnTo>
                  <a:pt x="36150" y="40100"/>
                </a:lnTo>
                <a:lnTo>
                  <a:pt x="36120" y="40090"/>
                </a:lnTo>
                <a:lnTo>
                  <a:pt x="36090" y="40090"/>
                </a:lnTo>
                <a:lnTo>
                  <a:pt x="36060" y="40070"/>
                </a:lnTo>
                <a:lnTo>
                  <a:pt x="36040" y="40030"/>
                </a:lnTo>
                <a:lnTo>
                  <a:pt x="36030" y="40000"/>
                </a:lnTo>
                <a:lnTo>
                  <a:pt x="36030" y="39870"/>
                </a:lnTo>
                <a:lnTo>
                  <a:pt x="36050" y="39830"/>
                </a:lnTo>
                <a:lnTo>
                  <a:pt x="36050" y="39800"/>
                </a:lnTo>
                <a:lnTo>
                  <a:pt x="36010" y="39740"/>
                </a:lnTo>
                <a:lnTo>
                  <a:pt x="35980" y="39720"/>
                </a:lnTo>
                <a:lnTo>
                  <a:pt x="35940" y="39700"/>
                </a:lnTo>
                <a:lnTo>
                  <a:pt x="35900" y="39680"/>
                </a:lnTo>
                <a:lnTo>
                  <a:pt x="35890" y="39640"/>
                </a:lnTo>
                <a:lnTo>
                  <a:pt x="35870" y="39570"/>
                </a:lnTo>
                <a:lnTo>
                  <a:pt x="35820" y="39510"/>
                </a:lnTo>
                <a:lnTo>
                  <a:pt x="35770" y="39470"/>
                </a:lnTo>
                <a:lnTo>
                  <a:pt x="35730" y="39430"/>
                </a:lnTo>
                <a:lnTo>
                  <a:pt x="35700" y="39350"/>
                </a:lnTo>
                <a:lnTo>
                  <a:pt x="35640" y="39020"/>
                </a:lnTo>
                <a:lnTo>
                  <a:pt x="35550" y="38880"/>
                </a:lnTo>
                <a:lnTo>
                  <a:pt x="35530" y="38780"/>
                </a:lnTo>
                <a:lnTo>
                  <a:pt x="35460" y="3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Lambayequ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330" y="33680"/>
                </a:moveTo>
                <a:lnTo>
                  <a:pt x="28400" y="33740"/>
                </a:lnTo>
                <a:lnTo>
                  <a:pt x="28450" y="33740"/>
                </a:lnTo>
                <a:lnTo>
                  <a:pt x="28500" y="33710"/>
                </a:lnTo>
                <a:lnTo>
                  <a:pt x="28550" y="33690"/>
                </a:lnTo>
                <a:lnTo>
                  <a:pt x="28630" y="33660"/>
                </a:lnTo>
                <a:lnTo>
                  <a:pt x="28680" y="33680"/>
                </a:lnTo>
                <a:lnTo>
                  <a:pt x="28710" y="33700"/>
                </a:lnTo>
                <a:lnTo>
                  <a:pt x="28730" y="33750"/>
                </a:lnTo>
                <a:lnTo>
                  <a:pt x="28730" y="33770"/>
                </a:lnTo>
                <a:lnTo>
                  <a:pt x="28760" y="33810"/>
                </a:lnTo>
                <a:lnTo>
                  <a:pt x="28860" y="33730"/>
                </a:lnTo>
                <a:lnTo>
                  <a:pt x="28910" y="33670"/>
                </a:lnTo>
                <a:lnTo>
                  <a:pt x="28970" y="33650"/>
                </a:lnTo>
                <a:lnTo>
                  <a:pt x="29030" y="33650"/>
                </a:lnTo>
                <a:lnTo>
                  <a:pt x="29070" y="33670"/>
                </a:lnTo>
                <a:lnTo>
                  <a:pt x="29100" y="33700"/>
                </a:lnTo>
                <a:lnTo>
                  <a:pt x="29130" y="33730"/>
                </a:lnTo>
                <a:lnTo>
                  <a:pt x="29230" y="33770"/>
                </a:lnTo>
                <a:lnTo>
                  <a:pt x="29340" y="33810"/>
                </a:lnTo>
                <a:lnTo>
                  <a:pt x="29410" y="33840"/>
                </a:lnTo>
                <a:lnTo>
                  <a:pt x="29460" y="33870"/>
                </a:lnTo>
                <a:lnTo>
                  <a:pt x="29480" y="33920"/>
                </a:lnTo>
                <a:lnTo>
                  <a:pt x="29480" y="33970"/>
                </a:lnTo>
                <a:lnTo>
                  <a:pt x="29470" y="34020"/>
                </a:lnTo>
                <a:lnTo>
                  <a:pt x="29440" y="34070"/>
                </a:lnTo>
                <a:lnTo>
                  <a:pt x="29420" y="34110"/>
                </a:lnTo>
                <a:lnTo>
                  <a:pt x="29130" y="34380"/>
                </a:lnTo>
                <a:lnTo>
                  <a:pt x="29100" y="34420"/>
                </a:lnTo>
                <a:lnTo>
                  <a:pt x="29090" y="34470"/>
                </a:lnTo>
                <a:lnTo>
                  <a:pt x="29090" y="34520"/>
                </a:lnTo>
                <a:lnTo>
                  <a:pt x="29100" y="34580"/>
                </a:lnTo>
                <a:lnTo>
                  <a:pt x="29150" y="34630"/>
                </a:lnTo>
                <a:lnTo>
                  <a:pt x="29220" y="34650"/>
                </a:lnTo>
                <a:lnTo>
                  <a:pt x="29290" y="34680"/>
                </a:lnTo>
                <a:lnTo>
                  <a:pt x="29310" y="34720"/>
                </a:lnTo>
                <a:lnTo>
                  <a:pt x="29310" y="34780"/>
                </a:lnTo>
                <a:lnTo>
                  <a:pt x="29270" y="34920"/>
                </a:lnTo>
                <a:lnTo>
                  <a:pt x="29100" y="35100"/>
                </a:lnTo>
                <a:lnTo>
                  <a:pt x="28700" y="35180"/>
                </a:lnTo>
                <a:lnTo>
                  <a:pt x="28590" y="35220"/>
                </a:lnTo>
                <a:lnTo>
                  <a:pt x="28510" y="35260"/>
                </a:lnTo>
                <a:lnTo>
                  <a:pt x="28460" y="35300"/>
                </a:lnTo>
                <a:lnTo>
                  <a:pt x="28380" y="35370"/>
                </a:lnTo>
                <a:lnTo>
                  <a:pt x="28340" y="35430"/>
                </a:lnTo>
                <a:lnTo>
                  <a:pt x="28290" y="35510"/>
                </a:lnTo>
                <a:lnTo>
                  <a:pt x="28270" y="35570"/>
                </a:lnTo>
                <a:lnTo>
                  <a:pt x="28270" y="35620"/>
                </a:lnTo>
                <a:lnTo>
                  <a:pt x="28290" y="35660"/>
                </a:lnTo>
                <a:lnTo>
                  <a:pt x="28360" y="35790"/>
                </a:lnTo>
                <a:lnTo>
                  <a:pt x="28390" y="35830"/>
                </a:lnTo>
                <a:lnTo>
                  <a:pt x="28390" y="35890"/>
                </a:lnTo>
                <a:lnTo>
                  <a:pt x="28380" y="35940"/>
                </a:lnTo>
                <a:lnTo>
                  <a:pt x="28330" y="36060"/>
                </a:lnTo>
                <a:lnTo>
                  <a:pt x="28360" y="36290"/>
                </a:lnTo>
                <a:lnTo>
                  <a:pt x="28380" y="36330"/>
                </a:lnTo>
                <a:lnTo>
                  <a:pt x="28430" y="36360"/>
                </a:lnTo>
                <a:lnTo>
                  <a:pt x="28480" y="36360"/>
                </a:lnTo>
                <a:lnTo>
                  <a:pt x="28530" y="36350"/>
                </a:lnTo>
                <a:lnTo>
                  <a:pt x="28580" y="36360"/>
                </a:lnTo>
                <a:lnTo>
                  <a:pt x="28650" y="36390"/>
                </a:lnTo>
                <a:lnTo>
                  <a:pt x="28690" y="36450"/>
                </a:lnTo>
                <a:lnTo>
                  <a:pt x="28720" y="36510"/>
                </a:lnTo>
                <a:lnTo>
                  <a:pt x="28810" y="36760"/>
                </a:lnTo>
                <a:lnTo>
                  <a:pt x="28900" y="36950"/>
                </a:lnTo>
                <a:lnTo>
                  <a:pt x="28970" y="37030"/>
                </a:lnTo>
                <a:lnTo>
                  <a:pt x="29030" y="37070"/>
                </a:lnTo>
                <a:lnTo>
                  <a:pt x="29140" y="37060"/>
                </a:lnTo>
                <a:lnTo>
                  <a:pt x="29260" y="37060"/>
                </a:lnTo>
                <a:lnTo>
                  <a:pt x="29400" y="37140"/>
                </a:lnTo>
                <a:lnTo>
                  <a:pt x="29640" y="37190"/>
                </a:lnTo>
                <a:lnTo>
                  <a:pt x="29680" y="37220"/>
                </a:lnTo>
                <a:lnTo>
                  <a:pt x="29730" y="37270"/>
                </a:lnTo>
                <a:lnTo>
                  <a:pt x="29740" y="37320"/>
                </a:lnTo>
                <a:lnTo>
                  <a:pt x="29740" y="37380"/>
                </a:lnTo>
                <a:lnTo>
                  <a:pt x="29740" y="37440"/>
                </a:lnTo>
                <a:lnTo>
                  <a:pt x="29720" y="37490"/>
                </a:lnTo>
                <a:lnTo>
                  <a:pt x="29700" y="37530"/>
                </a:lnTo>
                <a:lnTo>
                  <a:pt x="29660" y="37560"/>
                </a:lnTo>
                <a:lnTo>
                  <a:pt x="29570" y="37600"/>
                </a:lnTo>
                <a:lnTo>
                  <a:pt x="29510" y="37650"/>
                </a:lnTo>
                <a:lnTo>
                  <a:pt x="29350" y="37880"/>
                </a:lnTo>
                <a:lnTo>
                  <a:pt x="29240" y="37960"/>
                </a:lnTo>
                <a:lnTo>
                  <a:pt x="29120" y="38000"/>
                </a:lnTo>
                <a:lnTo>
                  <a:pt x="29030" y="38050"/>
                </a:lnTo>
                <a:lnTo>
                  <a:pt x="28990" y="38090"/>
                </a:lnTo>
                <a:lnTo>
                  <a:pt x="28970" y="38140"/>
                </a:lnTo>
                <a:lnTo>
                  <a:pt x="28980" y="38540"/>
                </a:lnTo>
                <a:lnTo>
                  <a:pt x="28970" y="38610"/>
                </a:lnTo>
                <a:lnTo>
                  <a:pt x="28960" y="38650"/>
                </a:lnTo>
                <a:lnTo>
                  <a:pt x="28930" y="38680"/>
                </a:lnTo>
                <a:lnTo>
                  <a:pt x="28900" y="38690"/>
                </a:lnTo>
                <a:lnTo>
                  <a:pt x="28840" y="38700"/>
                </a:lnTo>
                <a:lnTo>
                  <a:pt x="28700" y="38590"/>
                </a:lnTo>
                <a:lnTo>
                  <a:pt x="28250" y="38460"/>
                </a:lnTo>
                <a:lnTo>
                  <a:pt x="28170" y="38450"/>
                </a:lnTo>
                <a:lnTo>
                  <a:pt x="28130" y="38470"/>
                </a:lnTo>
                <a:lnTo>
                  <a:pt x="28100" y="38490"/>
                </a:lnTo>
                <a:lnTo>
                  <a:pt x="27280" y="39290"/>
                </a:lnTo>
                <a:lnTo>
                  <a:pt x="27160" y="39440"/>
                </a:lnTo>
                <a:lnTo>
                  <a:pt x="27160" y="39420"/>
                </a:lnTo>
                <a:lnTo>
                  <a:pt x="27170" y="39290"/>
                </a:lnTo>
                <a:lnTo>
                  <a:pt x="27080" y="39170"/>
                </a:lnTo>
                <a:lnTo>
                  <a:pt x="26560" y="38650"/>
                </a:lnTo>
                <a:lnTo>
                  <a:pt x="26310" y="38400"/>
                </a:lnTo>
                <a:lnTo>
                  <a:pt x="26250" y="38300"/>
                </a:lnTo>
                <a:lnTo>
                  <a:pt x="25990" y="38070"/>
                </a:lnTo>
                <a:lnTo>
                  <a:pt x="25920" y="37920"/>
                </a:lnTo>
                <a:lnTo>
                  <a:pt x="25900" y="37760"/>
                </a:lnTo>
                <a:lnTo>
                  <a:pt x="25830" y="37600"/>
                </a:lnTo>
                <a:lnTo>
                  <a:pt x="25710" y="37460"/>
                </a:lnTo>
                <a:lnTo>
                  <a:pt x="25630" y="37370"/>
                </a:lnTo>
                <a:lnTo>
                  <a:pt x="25070" y="36930"/>
                </a:lnTo>
                <a:lnTo>
                  <a:pt x="24830" y="36770"/>
                </a:lnTo>
                <a:lnTo>
                  <a:pt x="24200" y="36410"/>
                </a:lnTo>
                <a:lnTo>
                  <a:pt x="23410" y="36010"/>
                </a:lnTo>
                <a:lnTo>
                  <a:pt x="22580" y="35590"/>
                </a:lnTo>
                <a:lnTo>
                  <a:pt x="22690" y="35500"/>
                </a:lnTo>
                <a:lnTo>
                  <a:pt x="22850" y="35300"/>
                </a:lnTo>
                <a:lnTo>
                  <a:pt x="23270" y="34670"/>
                </a:lnTo>
                <a:lnTo>
                  <a:pt x="23290" y="34610"/>
                </a:lnTo>
                <a:lnTo>
                  <a:pt x="23350" y="34420"/>
                </a:lnTo>
                <a:lnTo>
                  <a:pt x="23380" y="34350"/>
                </a:lnTo>
                <a:lnTo>
                  <a:pt x="23460" y="34220"/>
                </a:lnTo>
                <a:lnTo>
                  <a:pt x="24050" y="33530"/>
                </a:lnTo>
                <a:lnTo>
                  <a:pt x="24110" y="33490"/>
                </a:lnTo>
                <a:lnTo>
                  <a:pt x="24170" y="33450"/>
                </a:lnTo>
                <a:lnTo>
                  <a:pt x="25680" y="33020"/>
                </a:lnTo>
                <a:lnTo>
                  <a:pt x="25860" y="32900"/>
                </a:lnTo>
                <a:lnTo>
                  <a:pt x="25900" y="32860"/>
                </a:lnTo>
                <a:lnTo>
                  <a:pt x="25930" y="32780"/>
                </a:lnTo>
                <a:lnTo>
                  <a:pt x="25950" y="32640"/>
                </a:lnTo>
                <a:lnTo>
                  <a:pt x="25930" y="32130"/>
                </a:lnTo>
                <a:lnTo>
                  <a:pt x="25850" y="31650"/>
                </a:lnTo>
                <a:lnTo>
                  <a:pt x="25870" y="31540"/>
                </a:lnTo>
                <a:lnTo>
                  <a:pt x="25900" y="31520"/>
                </a:lnTo>
                <a:lnTo>
                  <a:pt x="25920" y="31520"/>
                </a:lnTo>
                <a:lnTo>
                  <a:pt x="26050" y="31600"/>
                </a:lnTo>
                <a:lnTo>
                  <a:pt x="26260" y="31800"/>
                </a:lnTo>
                <a:lnTo>
                  <a:pt x="26560" y="32030"/>
                </a:lnTo>
                <a:lnTo>
                  <a:pt x="26610" y="32090"/>
                </a:lnTo>
                <a:lnTo>
                  <a:pt x="26690" y="32190"/>
                </a:lnTo>
                <a:lnTo>
                  <a:pt x="26710" y="32260"/>
                </a:lnTo>
                <a:lnTo>
                  <a:pt x="26740" y="32310"/>
                </a:lnTo>
                <a:lnTo>
                  <a:pt x="26770" y="32350"/>
                </a:lnTo>
                <a:lnTo>
                  <a:pt x="26840" y="32430"/>
                </a:lnTo>
                <a:lnTo>
                  <a:pt x="26870" y="32490"/>
                </a:lnTo>
                <a:lnTo>
                  <a:pt x="26890" y="32540"/>
                </a:lnTo>
                <a:lnTo>
                  <a:pt x="26880" y="32590"/>
                </a:lnTo>
                <a:lnTo>
                  <a:pt x="26850" y="32630"/>
                </a:lnTo>
                <a:lnTo>
                  <a:pt x="26830" y="32670"/>
                </a:lnTo>
                <a:lnTo>
                  <a:pt x="26780" y="32760"/>
                </a:lnTo>
                <a:lnTo>
                  <a:pt x="26770" y="32810"/>
                </a:lnTo>
                <a:lnTo>
                  <a:pt x="26770" y="32840"/>
                </a:lnTo>
                <a:lnTo>
                  <a:pt x="26770" y="32870"/>
                </a:lnTo>
                <a:lnTo>
                  <a:pt x="26780" y="32910"/>
                </a:lnTo>
                <a:lnTo>
                  <a:pt x="26800" y="32960"/>
                </a:lnTo>
                <a:lnTo>
                  <a:pt x="26840" y="32990"/>
                </a:lnTo>
                <a:lnTo>
                  <a:pt x="26920" y="33010"/>
                </a:lnTo>
                <a:lnTo>
                  <a:pt x="27050" y="33020"/>
                </a:lnTo>
                <a:lnTo>
                  <a:pt x="27120" y="33040"/>
                </a:lnTo>
                <a:lnTo>
                  <a:pt x="27180" y="33070"/>
                </a:lnTo>
                <a:lnTo>
                  <a:pt x="27250" y="33130"/>
                </a:lnTo>
                <a:lnTo>
                  <a:pt x="27290" y="33190"/>
                </a:lnTo>
                <a:lnTo>
                  <a:pt x="27320" y="33240"/>
                </a:lnTo>
                <a:lnTo>
                  <a:pt x="27380" y="33370"/>
                </a:lnTo>
                <a:lnTo>
                  <a:pt x="27420" y="33410"/>
                </a:lnTo>
                <a:lnTo>
                  <a:pt x="27470" y="33440"/>
                </a:lnTo>
                <a:lnTo>
                  <a:pt x="27570" y="33450"/>
                </a:lnTo>
                <a:lnTo>
                  <a:pt x="27620" y="33450"/>
                </a:lnTo>
                <a:lnTo>
                  <a:pt x="27730" y="33440"/>
                </a:lnTo>
                <a:lnTo>
                  <a:pt x="27830" y="33410"/>
                </a:lnTo>
                <a:lnTo>
                  <a:pt x="27890" y="33400"/>
                </a:lnTo>
                <a:lnTo>
                  <a:pt x="27950" y="33410"/>
                </a:lnTo>
                <a:lnTo>
                  <a:pt x="28150" y="33470"/>
                </a:lnTo>
                <a:lnTo>
                  <a:pt x="28200" y="33500"/>
                </a:lnTo>
                <a:lnTo>
                  <a:pt x="28240" y="33530"/>
                </a:lnTo>
                <a:lnTo>
                  <a:pt x="28330" y="33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Cus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10" y="59970"/>
                </a:moveTo>
                <a:lnTo>
                  <a:pt x="63790" y="60280"/>
                </a:lnTo>
                <a:lnTo>
                  <a:pt x="63710" y="60540"/>
                </a:lnTo>
                <a:lnTo>
                  <a:pt x="63070" y="61730"/>
                </a:lnTo>
                <a:lnTo>
                  <a:pt x="62990" y="62000"/>
                </a:lnTo>
                <a:lnTo>
                  <a:pt x="62970" y="62200"/>
                </a:lnTo>
                <a:lnTo>
                  <a:pt x="62900" y="62510"/>
                </a:lnTo>
                <a:lnTo>
                  <a:pt x="62860" y="62650"/>
                </a:lnTo>
                <a:lnTo>
                  <a:pt x="62820" y="62830"/>
                </a:lnTo>
                <a:lnTo>
                  <a:pt x="62820" y="62910"/>
                </a:lnTo>
                <a:lnTo>
                  <a:pt x="62900" y="63320"/>
                </a:lnTo>
                <a:lnTo>
                  <a:pt x="62920" y="63370"/>
                </a:lnTo>
                <a:lnTo>
                  <a:pt x="62930" y="63400"/>
                </a:lnTo>
                <a:lnTo>
                  <a:pt x="62950" y="63420"/>
                </a:lnTo>
                <a:lnTo>
                  <a:pt x="63040" y="63510"/>
                </a:lnTo>
                <a:lnTo>
                  <a:pt x="63440" y="63760"/>
                </a:lnTo>
                <a:lnTo>
                  <a:pt x="63790" y="63930"/>
                </a:lnTo>
                <a:lnTo>
                  <a:pt x="63850" y="63980"/>
                </a:lnTo>
                <a:lnTo>
                  <a:pt x="63900" y="64060"/>
                </a:lnTo>
                <a:lnTo>
                  <a:pt x="63950" y="64170"/>
                </a:lnTo>
                <a:lnTo>
                  <a:pt x="64080" y="64680"/>
                </a:lnTo>
                <a:lnTo>
                  <a:pt x="64130" y="64760"/>
                </a:lnTo>
                <a:lnTo>
                  <a:pt x="64170" y="64830"/>
                </a:lnTo>
                <a:lnTo>
                  <a:pt x="64230" y="64880"/>
                </a:lnTo>
                <a:lnTo>
                  <a:pt x="64370" y="64940"/>
                </a:lnTo>
                <a:lnTo>
                  <a:pt x="64520" y="64970"/>
                </a:lnTo>
                <a:lnTo>
                  <a:pt x="64590" y="64970"/>
                </a:lnTo>
                <a:lnTo>
                  <a:pt x="64650" y="64990"/>
                </a:lnTo>
                <a:lnTo>
                  <a:pt x="64700" y="65010"/>
                </a:lnTo>
                <a:lnTo>
                  <a:pt x="64750" y="65040"/>
                </a:lnTo>
                <a:lnTo>
                  <a:pt x="64810" y="65110"/>
                </a:lnTo>
                <a:lnTo>
                  <a:pt x="64850" y="65170"/>
                </a:lnTo>
                <a:lnTo>
                  <a:pt x="64960" y="65400"/>
                </a:lnTo>
                <a:lnTo>
                  <a:pt x="65120" y="65780"/>
                </a:lnTo>
                <a:lnTo>
                  <a:pt x="65190" y="66010"/>
                </a:lnTo>
                <a:lnTo>
                  <a:pt x="65230" y="66180"/>
                </a:lnTo>
                <a:lnTo>
                  <a:pt x="65220" y="66290"/>
                </a:lnTo>
                <a:lnTo>
                  <a:pt x="65140" y="66510"/>
                </a:lnTo>
                <a:lnTo>
                  <a:pt x="65120" y="66600"/>
                </a:lnTo>
                <a:lnTo>
                  <a:pt x="65120" y="66730"/>
                </a:lnTo>
                <a:lnTo>
                  <a:pt x="65150" y="66810"/>
                </a:lnTo>
                <a:lnTo>
                  <a:pt x="65200" y="66890"/>
                </a:lnTo>
                <a:lnTo>
                  <a:pt x="65320" y="67140"/>
                </a:lnTo>
                <a:lnTo>
                  <a:pt x="65400" y="67270"/>
                </a:lnTo>
                <a:lnTo>
                  <a:pt x="65550" y="67380"/>
                </a:lnTo>
                <a:lnTo>
                  <a:pt x="65680" y="67440"/>
                </a:lnTo>
                <a:lnTo>
                  <a:pt x="66590" y="67730"/>
                </a:lnTo>
                <a:lnTo>
                  <a:pt x="66700" y="67740"/>
                </a:lnTo>
                <a:lnTo>
                  <a:pt x="66790" y="67740"/>
                </a:lnTo>
                <a:lnTo>
                  <a:pt x="67040" y="67720"/>
                </a:lnTo>
                <a:lnTo>
                  <a:pt x="67140" y="67720"/>
                </a:lnTo>
                <a:lnTo>
                  <a:pt x="67200" y="67740"/>
                </a:lnTo>
                <a:lnTo>
                  <a:pt x="67260" y="67760"/>
                </a:lnTo>
                <a:lnTo>
                  <a:pt x="67370" y="67850"/>
                </a:lnTo>
                <a:lnTo>
                  <a:pt x="67460" y="67900"/>
                </a:lnTo>
                <a:lnTo>
                  <a:pt x="67980" y="68100"/>
                </a:lnTo>
                <a:lnTo>
                  <a:pt x="68720" y="68300"/>
                </a:lnTo>
                <a:lnTo>
                  <a:pt x="68800" y="68340"/>
                </a:lnTo>
                <a:lnTo>
                  <a:pt x="69410" y="68740"/>
                </a:lnTo>
                <a:lnTo>
                  <a:pt x="69480" y="68760"/>
                </a:lnTo>
                <a:lnTo>
                  <a:pt x="69640" y="68780"/>
                </a:lnTo>
                <a:lnTo>
                  <a:pt x="69770" y="68770"/>
                </a:lnTo>
                <a:lnTo>
                  <a:pt x="71140" y="69020"/>
                </a:lnTo>
                <a:lnTo>
                  <a:pt x="71750" y="68980"/>
                </a:lnTo>
                <a:lnTo>
                  <a:pt x="71850" y="68940"/>
                </a:lnTo>
                <a:lnTo>
                  <a:pt x="71910" y="68890"/>
                </a:lnTo>
                <a:lnTo>
                  <a:pt x="71910" y="68830"/>
                </a:lnTo>
                <a:lnTo>
                  <a:pt x="71870" y="68780"/>
                </a:lnTo>
                <a:lnTo>
                  <a:pt x="71750" y="68700"/>
                </a:lnTo>
                <a:lnTo>
                  <a:pt x="71680" y="68660"/>
                </a:lnTo>
                <a:lnTo>
                  <a:pt x="71640" y="68600"/>
                </a:lnTo>
                <a:lnTo>
                  <a:pt x="71610" y="68540"/>
                </a:lnTo>
                <a:lnTo>
                  <a:pt x="71630" y="68470"/>
                </a:lnTo>
                <a:lnTo>
                  <a:pt x="71680" y="68440"/>
                </a:lnTo>
                <a:lnTo>
                  <a:pt x="71760" y="68430"/>
                </a:lnTo>
                <a:lnTo>
                  <a:pt x="71910" y="68440"/>
                </a:lnTo>
                <a:lnTo>
                  <a:pt x="72140" y="68490"/>
                </a:lnTo>
                <a:lnTo>
                  <a:pt x="72400" y="68460"/>
                </a:lnTo>
                <a:lnTo>
                  <a:pt x="72560" y="68480"/>
                </a:lnTo>
                <a:lnTo>
                  <a:pt x="72720" y="68510"/>
                </a:lnTo>
                <a:lnTo>
                  <a:pt x="72590" y="69070"/>
                </a:lnTo>
                <a:lnTo>
                  <a:pt x="72570" y="69250"/>
                </a:lnTo>
                <a:lnTo>
                  <a:pt x="72650" y="69550"/>
                </a:lnTo>
                <a:lnTo>
                  <a:pt x="72650" y="69610"/>
                </a:lnTo>
                <a:lnTo>
                  <a:pt x="72650" y="69670"/>
                </a:lnTo>
                <a:lnTo>
                  <a:pt x="72610" y="69800"/>
                </a:lnTo>
                <a:lnTo>
                  <a:pt x="72490" y="70090"/>
                </a:lnTo>
                <a:lnTo>
                  <a:pt x="72410" y="70200"/>
                </a:lnTo>
                <a:lnTo>
                  <a:pt x="72120" y="70500"/>
                </a:lnTo>
                <a:lnTo>
                  <a:pt x="71990" y="70620"/>
                </a:lnTo>
                <a:lnTo>
                  <a:pt x="71890" y="70740"/>
                </a:lnTo>
                <a:lnTo>
                  <a:pt x="71810" y="70840"/>
                </a:lnTo>
                <a:lnTo>
                  <a:pt x="71670" y="71100"/>
                </a:lnTo>
                <a:lnTo>
                  <a:pt x="71210" y="72200"/>
                </a:lnTo>
                <a:lnTo>
                  <a:pt x="71130" y="72340"/>
                </a:lnTo>
                <a:lnTo>
                  <a:pt x="71060" y="72390"/>
                </a:lnTo>
                <a:lnTo>
                  <a:pt x="70930" y="72430"/>
                </a:lnTo>
                <a:lnTo>
                  <a:pt x="70540" y="72490"/>
                </a:lnTo>
                <a:lnTo>
                  <a:pt x="70460" y="72540"/>
                </a:lnTo>
                <a:lnTo>
                  <a:pt x="70420" y="72790"/>
                </a:lnTo>
                <a:lnTo>
                  <a:pt x="70400" y="73050"/>
                </a:lnTo>
                <a:lnTo>
                  <a:pt x="70300" y="73470"/>
                </a:lnTo>
                <a:lnTo>
                  <a:pt x="70340" y="73540"/>
                </a:lnTo>
                <a:lnTo>
                  <a:pt x="70390" y="73610"/>
                </a:lnTo>
                <a:lnTo>
                  <a:pt x="70450" y="73660"/>
                </a:lnTo>
                <a:lnTo>
                  <a:pt x="70500" y="73770"/>
                </a:lnTo>
                <a:lnTo>
                  <a:pt x="70500" y="73890"/>
                </a:lnTo>
                <a:lnTo>
                  <a:pt x="70390" y="74550"/>
                </a:lnTo>
                <a:lnTo>
                  <a:pt x="70350" y="74670"/>
                </a:lnTo>
                <a:lnTo>
                  <a:pt x="70270" y="74860"/>
                </a:lnTo>
                <a:lnTo>
                  <a:pt x="70110" y="75470"/>
                </a:lnTo>
                <a:lnTo>
                  <a:pt x="70090" y="75520"/>
                </a:lnTo>
                <a:lnTo>
                  <a:pt x="70060" y="75550"/>
                </a:lnTo>
                <a:lnTo>
                  <a:pt x="70020" y="75580"/>
                </a:lnTo>
                <a:lnTo>
                  <a:pt x="69760" y="75570"/>
                </a:lnTo>
                <a:lnTo>
                  <a:pt x="69720" y="75600"/>
                </a:lnTo>
                <a:lnTo>
                  <a:pt x="69670" y="75640"/>
                </a:lnTo>
                <a:lnTo>
                  <a:pt x="69590" y="75870"/>
                </a:lnTo>
                <a:lnTo>
                  <a:pt x="69560" y="76020"/>
                </a:lnTo>
                <a:lnTo>
                  <a:pt x="69580" y="76100"/>
                </a:lnTo>
                <a:lnTo>
                  <a:pt x="69630" y="76200"/>
                </a:lnTo>
                <a:lnTo>
                  <a:pt x="69630" y="76250"/>
                </a:lnTo>
                <a:lnTo>
                  <a:pt x="69620" y="76300"/>
                </a:lnTo>
                <a:lnTo>
                  <a:pt x="69600" y="76330"/>
                </a:lnTo>
                <a:lnTo>
                  <a:pt x="69540" y="76380"/>
                </a:lnTo>
                <a:lnTo>
                  <a:pt x="69510" y="76400"/>
                </a:lnTo>
                <a:lnTo>
                  <a:pt x="69420" y="76490"/>
                </a:lnTo>
                <a:lnTo>
                  <a:pt x="69360" y="76560"/>
                </a:lnTo>
                <a:lnTo>
                  <a:pt x="69310" y="76600"/>
                </a:lnTo>
                <a:lnTo>
                  <a:pt x="69260" y="76640"/>
                </a:lnTo>
                <a:lnTo>
                  <a:pt x="69210" y="76650"/>
                </a:lnTo>
                <a:lnTo>
                  <a:pt x="69080" y="76660"/>
                </a:lnTo>
                <a:lnTo>
                  <a:pt x="68990" y="76680"/>
                </a:lnTo>
                <a:lnTo>
                  <a:pt x="68960" y="76750"/>
                </a:lnTo>
                <a:lnTo>
                  <a:pt x="68960" y="76800"/>
                </a:lnTo>
                <a:lnTo>
                  <a:pt x="68970" y="76850"/>
                </a:lnTo>
                <a:lnTo>
                  <a:pt x="69000" y="76890"/>
                </a:lnTo>
                <a:lnTo>
                  <a:pt x="69110" y="77060"/>
                </a:lnTo>
                <a:lnTo>
                  <a:pt x="69200" y="77160"/>
                </a:lnTo>
                <a:lnTo>
                  <a:pt x="69240" y="77200"/>
                </a:lnTo>
                <a:lnTo>
                  <a:pt x="69290" y="77220"/>
                </a:lnTo>
                <a:lnTo>
                  <a:pt x="69340" y="77220"/>
                </a:lnTo>
                <a:lnTo>
                  <a:pt x="69400" y="77220"/>
                </a:lnTo>
                <a:lnTo>
                  <a:pt x="69470" y="77220"/>
                </a:lnTo>
                <a:lnTo>
                  <a:pt x="69570" y="77280"/>
                </a:lnTo>
                <a:lnTo>
                  <a:pt x="69610" y="77340"/>
                </a:lnTo>
                <a:lnTo>
                  <a:pt x="69620" y="77400"/>
                </a:lnTo>
                <a:lnTo>
                  <a:pt x="69570" y="77630"/>
                </a:lnTo>
                <a:lnTo>
                  <a:pt x="69570" y="77700"/>
                </a:lnTo>
                <a:lnTo>
                  <a:pt x="69590" y="77790"/>
                </a:lnTo>
                <a:lnTo>
                  <a:pt x="69640" y="77960"/>
                </a:lnTo>
                <a:lnTo>
                  <a:pt x="69650" y="78050"/>
                </a:lnTo>
                <a:lnTo>
                  <a:pt x="69650" y="78120"/>
                </a:lnTo>
                <a:lnTo>
                  <a:pt x="69540" y="78300"/>
                </a:lnTo>
                <a:lnTo>
                  <a:pt x="69500" y="78400"/>
                </a:lnTo>
                <a:lnTo>
                  <a:pt x="69490" y="78550"/>
                </a:lnTo>
                <a:lnTo>
                  <a:pt x="69570" y="78650"/>
                </a:lnTo>
                <a:lnTo>
                  <a:pt x="69570" y="78680"/>
                </a:lnTo>
                <a:lnTo>
                  <a:pt x="69570" y="78700"/>
                </a:lnTo>
                <a:lnTo>
                  <a:pt x="69550" y="78780"/>
                </a:lnTo>
                <a:lnTo>
                  <a:pt x="69530" y="78840"/>
                </a:lnTo>
                <a:lnTo>
                  <a:pt x="69510" y="78950"/>
                </a:lnTo>
                <a:lnTo>
                  <a:pt x="69520" y="79020"/>
                </a:lnTo>
                <a:lnTo>
                  <a:pt x="69540" y="79080"/>
                </a:lnTo>
                <a:lnTo>
                  <a:pt x="69570" y="79120"/>
                </a:lnTo>
                <a:lnTo>
                  <a:pt x="69610" y="79210"/>
                </a:lnTo>
                <a:lnTo>
                  <a:pt x="69660" y="79340"/>
                </a:lnTo>
                <a:lnTo>
                  <a:pt x="69690" y="79510"/>
                </a:lnTo>
                <a:lnTo>
                  <a:pt x="69680" y="79910"/>
                </a:lnTo>
                <a:lnTo>
                  <a:pt x="69660" y="79980"/>
                </a:lnTo>
                <a:lnTo>
                  <a:pt x="69630" y="80030"/>
                </a:lnTo>
                <a:lnTo>
                  <a:pt x="69600" y="80050"/>
                </a:lnTo>
                <a:lnTo>
                  <a:pt x="69520" y="80080"/>
                </a:lnTo>
                <a:lnTo>
                  <a:pt x="69490" y="80090"/>
                </a:lnTo>
                <a:lnTo>
                  <a:pt x="69430" y="80140"/>
                </a:lnTo>
                <a:lnTo>
                  <a:pt x="69340" y="80060"/>
                </a:lnTo>
                <a:lnTo>
                  <a:pt x="69240" y="79910"/>
                </a:lnTo>
                <a:lnTo>
                  <a:pt x="69160" y="79830"/>
                </a:lnTo>
                <a:lnTo>
                  <a:pt x="69030" y="79720"/>
                </a:lnTo>
                <a:lnTo>
                  <a:pt x="68950" y="79680"/>
                </a:lnTo>
                <a:lnTo>
                  <a:pt x="68810" y="79630"/>
                </a:lnTo>
                <a:lnTo>
                  <a:pt x="68740" y="79600"/>
                </a:lnTo>
                <a:lnTo>
                  <a:pt x="68710" y="79550"/>
                </a:lnTo>
                <a:lnTo>
                  <a:pt x="68690" y="79510"/>
                </a:lnTo>
                <a:lnTo>
                  <a:pt x="68710" y="79290"/>
                </a:lnTo>
                <a:lnTo>
                  <a:pt x="68730" y="79180"/>
                </a:lnTo>
                <a:lnTo>
                  <a:pt x="68730" y="79110"/>
                </a:lnTo>
                <a:lnTo>
                  <a:pt x="68720" y="79060"/>
                </a:lnTo>
                <a:lnTo>
                  <a:pt x="68680" y="78970"/>
                </a:lnTo>
                <a:lnTo>
                  <a:pt x="68650" y="78910"/>
                </a:lnTo>
                <a:lnTo>
                  <a:pt x="68610" y="78870"/>
                </a:lnTo>
                <a:lnTo>
                  <a:pt x="68570" y="78840"/>
                </a:lnTo>
                <a:lnTo>
                  <a:pt x="68520" y="78820"/>
                </a:lnTo>
                <a:lnTo>
                  <a:pt x="68470" y="78810"/>
                </a:lnTo>
                <a:lnTo>
                  <a:pt x="68420" y="78810"/>
                </a:lnTo>
                <a:lnTo>
                  <a:pt x="68370" y="78820"/>
                </a:lnTo>
                <a:lnTo>
                  <a:pt x="68330" y="78840"/>
                </a:lnTo>
                <a:lnTo>
                  <a:pt x="68290" y="78870"/>
                </a:lnTo>
                <a:lnTo>
                  <a:pt x="68150" y="79020"/>
                </a:lnTo>
                <a:lnTo>
                  <a:pt x="68110" y="79040"/>
                </a:lnTo>
                <a:lnTo>
                  <a:pt x="68050" y="79040"/>
                </a:lnTo>
                <a:lnTo>
                  <a:pt x="67980" y="79020"/>
                </a:lnTo>
                <a:lnTo>
                  <a:pt x="67930" y="78990"/>
                </a:lnTo>
                <a:lnTo>
                  <a:pt x="67650" y="78740"/>
                </a:lnTo>
                <a:lnTo>
                  <a:pt x="67580" y="78690"/>
                </a:lnTo>
                <a:lnTo>
                  <a:pt x="67510" y="78670"/>
                </a:lnTo>
                <a:lnTo>
                  <a:pt x="67400" y="78690"/>
                </a:lnTo>
                <a:lnTo>
                  <a:pt x="67320" y="78670"/>
                </a:lnTo>
                <a:lnTo>
                  <a:pt x="67170" y="78550"/>
                </a:lnTo>
                <a:lnTo>
                  <a:pt x="67110" y="78540"/>
                </a:lnTo>
                <a:lnTo>
                  <a:pt x="67070" y="78560"/>
                </a:lnTo>
                <a:lnTo>
                  <a:pt x="67070" y="78600"/>
                </a:lnTo>
                <a:lnTo>
                  <a:pt x="67080" y="78650"/>
                </a:lnTo>
                <a:lnTo>
                  <a:pt x="67100" y="78690"/>
                </a:lnTo>
                <a:lnTo>
                  <a:pt x="67110" y="78740"/>
                </a:lnTo>
                <a:lnTo>
                  <a:pt x="67100" y="78780"/>
                </a:lnTo>
                <a:lnTo>
                  <a:pt x="67070" y="78820"/>
                </a:lnTo>
                <a:lnTo>
                  <a:pt x="67020" y="78840"/>
                </a:lnTo>
                <a:lnTo>
                  <a:pt x="66960" y="78850"/>
                </a:lnTo>
                <a:lnTo>
                  <a:pt x="66900" y="78850"/>
                </a:lnTo>
                <a:lnTo>
                  <a:pt x="66790" y="78840"/>
                </a:lnTo>
                <a:lnTo>
                  <a:pt x="66730" y="78840"/>
                </a:lnTo>
                <a:lnTo>
                  <a:pt x="66620" y="78860"/>
                </a:lnTo>
                <a:lnTo>
                  <a:pt x="66570" y="78870"/>
                </a:lnTo>
                <a:lnTo>
                  <a:pt x="66490" y="78910"/>
                </a:lnTo>
                <a:lnTo>
                  <a:pt x="66360" y="79010"/>
                </a:lnTo>
                <a:lnTo>
                  <a:pt x="66320" y="79020"/>
                </a:lnTo>
                <a:lnTo>
                  <a:pt x="66270" y="79010"/>
                </a:lnTo>
                <a:lnTo>
                  <a:pt x="66210" y="78970"/>
                </a:lnTo>
                <a:lnTo>
                  <a:pt x="66160" y="78950"/>
                </a:lnTo>
                <a:lnTo>
                  <a:pt x="65550" y="78790"/>
                </a:lnTo>
                <a:lnTo>
                  <a:pt x="65420" y="78730"/>
                </a:lnTo>
                <a:lnTo>
                  <a:pt x="65360" y="78670"/>
                </a:lnTo>
                <a:lnTo>
                  <a:pt x="65370" y="78620"/>
                </a:lnTo>
                <a:lnTo>
                  <a:pt x="65420" y="78530"/>
                </a:lnTo>
                <a:lnTo>
                  <a:pt x="65430" y="78490"/>
                </a:lnTo>
                <a:lnTo>
                  <a:pt x="65440" y="78450"/>
                </a:lnTo>
                <a:lnTo>
                  <a:pt x="65430" y="78410"/>
                </a:lnTo>
                <a:lnTo>
                  <a:pt x="65390" y="78140"/>
                </a:lnTo>
                <a:lnTo>
                  <a:pt x="65390" y="78090"/>
                </a:lnTo>
                <a:lnTo>
                  <a:pt x="65420" y="78050"/>
                </a:lnTo>
                <a:lnTo>
                  <a:pt x="65460" y="78020"/>
                </a:lnTo>
                <a:lnTo>
                  <a:pt x="65550" y="77970"/>
                </a:lnTo>
                <a:lnTo>
                  <a:pt x="65580" y="77940"/>
                </a:lnTo>
                <a:lnTo>
                  <a:pt x="65610" y="77900"/>
                </a:lnTo>
                <a:lnTo>
                  <a:pt x="65630" y="77860"/>
                </a:lnTo>
                <a:lnTo>
                  <a:pt x="65640" y="77810"/>
                </a:lnTo>
                <a:lnTo>
                  <a:pt x="65620" y="77770"/>
                </a:lnTo>
                <a:lnTo>
                  <a:pt x="65570" y="77760"/>
                </a:lnTo>
                <a:lnTo>
                  <a:pt x="65500" y="77750"/>
                </a:lnTo>
                <a:lnTo>
                  <a:pt x="65400" y="77720"/>
                </a:lnTo>
                <a:lnTo>
                  <a:pt x="65340" y="77690"/>
                </a:lnTo>
                <a:lnTo>
                  <a:pt x="65290" y="77650"/>
                </a:lnTo>
                <a:lnTo>
                  <a:pt x="65260" y="77610"/>
                </a:lnTo>
                <a:lnTo>
                  <a:pt x="65230" y="77570"/>
                </a:lnTo>
                <a:lnTo>
                  <a:pt x="65170" y="77410"/>
                </a:lnTo>
                <a:lnTo>
                  <a:pt x="65070" y="77270"/>
                </a:lnTo>
                <a:lnTo>
                  <a:pt x="64840" y="76940"/>
                </a:lnTo>
                <a:lnTo>
                  <a:pt x="64740" y="76830"/>
                </a:lnTo>
                <a:lnTo>
                  <a:pt x="64700" y="76810"/>
                </a:lnTo>
                <a:lnTo>
                  <a:pt x="64680" y="76790"/>
                </a:lnTo>
                <a:lnTo>
                  <a:pt x="64640" y="76780"/>
                </a:lnTo>
                <a:lnTo>
                  <a:pt x="64590" y="76780"/>
                </a:lnTo>
                <a:lnTo>
                  <a:pt x="64540" y="76790"/>
                </a:lnTo>
                <a:lnTo>
                  <a:pt x="64510" y="76830"/>
                </a:lnTo>
                <a:lnTo>
                  <a:pt x="64490" y="76870"/>
                </a:lnTo>
                <a:lnTo>
                  <a:pt x="64470" y="76920"/>
                </a:lnTo>
                <a:lnTo>
                  <a:pt x="64470" y="76970"/>
                </a:lnTo>
                <a:lnTo>
                  <a:pt x="64480" y="77020"/>
                </a:lnTo>
                <a:lnTo>
                  <a:pt x="64540" y="77100"/>
                </a:lnTo>
                <a:lnTo>
                  <a:pt x="64560" y="77150"/>
                </a:lnTo>
                <a:lnTo>
                  <a:pt x="64570" y="77200"/>
                </a:lnTo>
                <a:lnTo>
                  <a:pt x="64580" y="77250"/>
                </a:lnTo>
                <a:lnTo>
                  <a:pt x="64580" y="77350"/>
                </a:lnTo>
                <a:lnTo>
                  <a:pt x="64560" y="77400"/>
                </a:lnTo>
                <a:lnTo>
                  <a:pt x="64510" y="77510"/>
                </a:lnTo>
                <a:lnTo>
                  <a:pt x="64490" y="77560"/>
                </a:lnTo>
                <a:lnTo>
                  <a:pt x="64490" y="77610"/>
                </a:lnTo>
                <a:lnTo>
                  <a:pt x="64480" y="77650"/>
                </a:lnTo>
                <a:lnTo>
                  <a:pt x="64360" y="77840"/>
                </a:lnTo>
                <a:lnTo>
                  <a:pt x="64310" y="77860"/>
                </a:lnTo>
                <a:lnTo>
                  <a:pt x="64260" y="77850"/>
                </a:lnTo>
                <a:lnTo>
                  <a:pt x="64220" y="77830"/>
                </a:lnTo>
                <a:lnTo>
                  <a:pt x="64190" y="77790"/>
                </a:lnTo>
                <a:lnTo>
                  <a:pt x="64160" y="77750"/>
                </a:lnTo>
                <a:lnTo>
                  <a:pt x="64140" y="77700"/>
                </a:lnTo>
                <a:lnTo>
                  <a:pt x="64080" y="77550"/>
                </a:lnTo>
                <a:lnTo>
                  <a:pt x="64060" y="77500"/>
                </a:lnTo>
                <a:lnTo>
                  <a:pt x="64020" y="77470"/>
                </a:lnTo>
                <a:lnTo>
                  <a:pt x="63980" y="77440"/>
                </a:lnTo>
                <a:lnTo>
                  <a:pt x="63910" y="77430"/>
                </a:lnTo>
                <a:lnTo>
                  <a:pt x="63860" y="77440"/>
                </a:lnTo>
                <a:lnTo>
                  <a:pt x="63740" y="77500"/>
                </a:lnTo>
                <a:lnTo>
                  <a:pt x="63640" y="77540"/>
                </a:lnTo>
                <a:lnTo>
                  <a:pt x="63520" y="77560"/>
                </a:lnTo>
                <a:lnTo>
                  <a:pt x="63380" y="77580"/>
                </a:lnTo>
                <a:lnTo>
                  <a:pt x="63060" y="77660"/>
                </a:lnTo>
                <a:lnTo>
                  <a:pt x="62750" y="77580"/>
                </a:lnTo>
                <a:lnTo>
                  <a:pt x="62630" y="77510"/>
                </a:lnTo>
                <a:lnTo>
                  <a:pt x="62330" y="77130"/>
                </a:lnTo>
                <a:lnTo>
                  <a:pt x="62300" y="77080"/>
                </a:lnTo>
                <a:lnTo>
                  <a:pt x="62290" y="77030"/>
                </a:lnTo>
                <a:lnTo>
                  <a:pt x="62290" y="76990"/>
                </a:lnTo>
                <a:lnTo>
                  <a:pt x="62310" y="76890"/>
                </a:lnTo>
                <a:lnTo>
                  <a:pt x="62320" y="76800"/>
                </a:lnTo>
                <a:lnTo>
                  <a:pt x="62340" y="76680"/>
                </a:lnTo>
                <a:lnTo>
                  <a:pt x="62350" y="76560"/>
                </a:lnTo>
                <a:lnTo>
                  <a:pt x="62340" y="76500"/>
                </a:lnTo>
                <a:lnTo>
                  <a:pt x="62320" y="76450"/>
                </a:lnTo>
                <a:lnTo>
                  <a:pt x="62250" y="76320"/>
                </a:lnTo>
                <a:lnTo>
                  <a:pt x="62240" y="76270"/>
                </a:lnTo>
                <a:lnTo>
                  <a:pt x="62240" y="76210"/>
                </a:lnTo>
                <a:lnTo>
                  <a:pt x="62250" y="76160"/>
                </a:lnTo>
                <a:lnTo>
                  <a:pt x="62280" y="76110"/>
                </a:lnTo>
                <a:lnTo>
                  <a:pt x="62310" y="76070"/>
                </a:lnTo>
                <a:lnTo>
                  <a:pt x="62360" y="76010"/>
                </a:lnTo>
                <a:lnTo>
                  <a:pt x="62410" y="75970"/>
                </a:lnTo>
                <a:lnTo>
                  <a:pt x="62480" y="75940"/>
                </a:lnTo>
                <a:lnTo>
                  <a:pt x="62590" y="75910"/>
                </a:lnTo>
                <a:lnTo>
                  <a:pt x="62670" y="75870"/>
                </a:lnTo>
                <a:lnTo>
                  <a:pt x="62750" y="75810"/>
                </a:lnTo>
                <a:lnTo>
                  <a:pt x="62790" y="75750"/>
                </a:lnTo>
                <a:lnTo>
                  <a:pt x="62820" y="75700"/>
                </a:lnTo>
                <a:lnTo>
                  <a:pt x="62860" y="75660"/>
                </a:lnTo>
                <a:lnTo>
                  <a:pt x="62910" y="75630"/>
                </a:lnTo>
                <a:lnTo>
                  <a:pt x="63010" y="75610"/>
                </a:lnTo>
                <a:lnTo>
                  <a:pt x="63100" y="75590"/>
                </a:lnTo>
                <a:lnTo>
                  <a:pt x="63160" y="75550"/>
                </a:lnTo>
                <a:lnTo>
                  <a:pt x="63330" y="75510"/>
                </a:lnTo>
                <a:lnTo>
                  <a:pt x="63380" y="75470"/>
                </a:lnTo>
                <a:lnTo>
                  <a:pt x="63510" y="75200"/>
                </a:lnTo>
                <a:lnTo>
                  <a:pt x="63560" y="75130"/>
                </a:lnTo>
                <a:lnTo>
                  <a:pt x="63670" y="75010"/>
                </a:lnTo>
                <a:lnTo>
                  <a:pt x="63790" y="74850"/>
                </a:lnTo>
                <a:lnTo>
                  <a:pt x="63830" y="74820"/>
                </a:lnTo>
                <a:lnTo>
                  <a:pt x="63860" y="74790"/>
                </a:lnTo>
                <a:lnTo>
                  <a:pt x="64030" y="74670"/>
                </a:lnTo>
                <a:lnTo>
                  <a:pt x="64060" y="74640"/>
                </a:lnTo>
                <a:lnTo>
                  <a:pt x="64090" y="74600"/>
                </a:lnTo>
                <a:lnTo>
                  <a:pt x="64150" y="74500"/>
                </a:lnTo>
                <a:lnTo>
                  <a:pt x="64290" y="73970"/>
                </a:lnTo>
                <a:lnTo>
                  <a:pt x="64290" y="73090"/>
                </a:lnTo>
                <a:lnTo>
                  <a:pt x="64220" y="72950"/>
                </a:lnTo>
                <a:lnTo>
                  <a:pt x="64140" y="72810"/>
                </a:lnTo>
                <a:lnTo>
                  <a:pt x="64120" y="72760"/>
                </a:lnTo>
                <a:lnTo>
                  <a:pt x="64010" y="72560"/>
                </a:lnTo>
                <a:lnTo>
                  <a:pt x="63960" y="72430"/>
                </a:lnTo>
                <a:lnTo>
                  <a:pt x="63890" y="72330"/>
                </a:lnTo>
                <a:lnTo>
                  <a:pt x="63620" y="72090"/>
                </a:lnTo>
                <a:lnTo>
                  <a:pt x="63580" y="72040"/>
                </a:lnTo>
                <a:lnTo>
                  <a:pt x="63540" y="72020"/>
                </a:lnTo>
                <a:lnTo>
                  <a:pt x="63390" y="71910"/>
                </a:lnTo>
                <a:lnTo>
                  <a:pt x="63370" y="71880"/>
                </a:lnTo>
                <a:lnTo>
                  <a:pt x="63120" y="71900"/>
                </a:lnTo>
                <a:lnTo>
                  <a:pt x="63050" y="71880"/>
                </a:lnTo>
                <a:lnTo>
                  <a:pt x="62860" y="71770"/>
                </a:lnTo>
                <a:lnTo>
                  <a:pt x="62770" y="71710"/>
                </a:lnTo>
                <a:lnTo>
                  <a:pt x="62710" y="71640"/>
                </a:lnTo>
                <a:lnTo>
                  <a:pt x="62750" y="71600"/>
                </a:lnTo>
                <a:lnTo>
                  <a:pt x="62650" y="71450"/>
                </a:lnTo>
                <a:lnTo>
                  <a:pt x="62590" y="71390"/>
                </a:lnTo>
                <a:lnTo>
                  <a:pt x="62530" y="71360"/>
                </a:lnTo>
                <a:lnTo>
                  <a:pt x="62330" y="71360"/>
                </a:lnTo>
                <a:lnTo>
                  <a:pt x="62260" y="71350"/>
                </a:lnTo>
                <a:lnTo>
                  <a:pt x="62230" y="71330"/>
                </a:lnTo>
                <a:lnTo>
                  <a:pt x="62210" y="71310"/>
                </a:lnTo>
                <a:lnTo>
                  <a:pt x="62180" y="71290"/>
                </a:lnTo>
                <a:lnTo>
                  <a:pt x="61990" y="71240"/>
                </a:lnTo>
                <a:lnTo>
                  <a:pt x="61790" y="71220"/>
                </a:lnTo>
                <a:lnTo>
                  <a:pt x="61740" y="71210"/>
                </a:lnTo>
                <a:lnTo>
                  <a:pt x="61700" y="71140"/>
                </a:lnTo>
                <a:lnTo>
                  <a:pt x="61660" y="71120"/>
                </a:lnTo>
                <a:lnTo>
                  <a:pt x="61600" y="71110"/>
                </a:lnTo>
                <a:lnTo>
                  <a:pt x="61250" y="70910"/>
                </a:lnTo>
                <a:lnTo>
                  <a:pt x="60930" y="70650"/>
                </a:lnTo>
                <a:lnTo>
                  <a:pt x="60770" y="70570"/>
                </a:lnTo>
                <a:lnTo>
                  <a:pt x="60590" y="70540"/>
                </a:lnTo>
                <a:lnTo>
                  <a:pt x="60390" y="70540"/>
                </a:lnTo>
                <a:lnTo>
                  <a:pt x="60360" y="70520"/>
                </a:lnTo>
                <a:lnTo>
                  <a:pt x="60340" y="70480"/>
                </a:lnTo>
                <a:lnTo>
                  <a:pt x="60320" y="70430"/>
                </a:lnTo>
                <a:lnTo>
                  <a:pt x="60310" y="70380"/>
                </a:lnTo>
                <a:lnTo>
                  <a:pt x="60280" y="70370"/>
                </a:lnTo>
                <a:lnTo>
                  <a:pt x="60150" y="70370"/>
                </a:lnTo>
                <a:lnTo>
                  <a:pt x="59990" y="70380"/>
                </a:lnTo>
                <a:lnTo>
                  <a:pt x="59920" y="70420"/>
                </a:lnTo>
                <a:lnTo>
                  <a:pt x="59770" y="70530"/>
                </a:lnTo>
                <a:lnTo>
                  <a:pt x="59760" y="70530"/>
                </a:lnTo>
                <a:lnTo>
                  <a:pt x="59740" y="70540"/>
                </a:lnTo>
                <a:lnTo>
                  <a:pt x="59710" y="70540"/>
                </a:lnTo>
                <a:lnTo>
                  <a:pt x="59660" y="70510"/>
                </a:lnTo>
                <a:lnTo>
                  <a:pt x="59640" y="70510"/>
                </a:lnTo>
                <a:lnTo>
                  <a:pt x="59570" y="70520"/>
                </a:lnTo>
                <a:lnTo>
                  <a:pt x="59540" y="70540"/>
                </a:lnTo>
                <a:lnTo>
                  <a:pt x="59450" y="70630"/>
                </a:lnTo>
                <a:lnTo>
                  <a:pt x="59340" y="70690"/>
                </a:lnTo>
                <a:lnTo>
                  <a:pt x="59260" y="70650"/>
                </a:lnTo>
                <a:lnTo>
                  <a:pt x="59180" y="70580"/>
                </a:lnTo>
                <a:lnTo>
                  <a:pt x="59090" y="70540"/>
                </a:lnTo>
                <a:lnTo>
                  <a:pt x="59050" y="70550"/>
                </a:lnTo>
                <a:lnTo>
                  <a:pt x="59020" y="70580"/>
                </a:lnTo>
                <a:lnTo>
                  <a:pt x="58980" y="70600"/>
                </a:lnTo>
                <a:lnTo>
                  <a:pt x="58950" y="70590"/>
                </a:lnTo>
                <a:lnTo>
                  <a:pt x="58910" y="70560"/>
                </a:lnTo>
                <a:lnTo>
                  <a:pt x="58730" y="70510"/>
                </a:lnTo>
                <a:lnTo>
                  <a:pt x="58700" y="70450"/>
                </a:lnTo>
                <a:lnTo>
                  <a:pt x="58570" y="70330"/>
                </a:lnTo>
                <a:lnTo>
                  <a:pt x="58330" y="70180"/>
                </a:lnTo>
                <a:lnTo>
                  <a:pt x="58300" y="70140"/>
                </a:lnTo>
                <a:lnTo>
                  <a:pt x="58280" y="70080"/>
                </a:lnTo>
                <a:lnTo>
                  <a:pt x="58190" y="69980"/>
                </a:lnTo>
                <a:lnTo>
                  <a:pt x="58060" y="69760"/>
                </a:lnTo>
                <a:lnTo>
                  <a:pt x="57810" y="69440"/>
                </a:lnTo>
                <a:lnTo>
                  <a:pt x="57670" y="69320"/>
                </a:lnTo>
                <a:lnTo>
                  <a:pt x="57510" y="69270"/>
                </a:lnTo>
                <a:lnTo>
                  <a:pt x="57480" y="69240"/>
                </a:lnTo>
                <a:lnTo>
                  <a:pt x="57380" y="69040"/>
                </a:lnTo>
                <a:lnTo>
                  <a:pt x="57310" y="68980"/>
                </a:lnTo>
                <a:lnTo>
                  <a:pt x="57140" y="68890"/>
                </a:lnTo>
                <a:lnTo>
                  <a:pt x="57060" y="68850"/>
                </a:lnTo>
                <a:lnTo>
                  <a:pt x="57060" y="68820"/>
                </a:lnTo>
                <a:lnTo>
                  <a:pt x="57130" y="68710"/>
                </a:lnTo>
                <a:lnTo>
                  <a:pt x="57030" y="68320"/>
                </a:lnTo>
                <a:lnTo>
                  <a:pt x="57080" y="68230"/>
                </a:lnTo>
                <a:lnTo>
                  <a:pt x="57100" y="68220"/>
                </a:lnTo>
                <a:lnTo>
                  <a:pt x="57090" y="68180"/>
                </a:lnTo>
                <a:lnTo>
                  <a:pt x="57060" y="68150"/>
                </a:lnTo>
                <a:lnTo>
                  <a:pt x="57010" y="68130"/>
                </a:lnTo>
                <a:lnTo>
                  <a:pt x="56970" y="68110"/>
                </a:lnTo>
                <a:lnTo>
                  <a:pt x="56950" y="68070"/>
                </a:lnTo>
                <a:lnTo>
                  <a:pt x="56880" y="67810"/>
                </a:lnTo>
                <a:lnTo>
                  <a:pt x="56840" y="67720"/>
                </a:lnTo>
                <a:lnTo>
                  <a:pt x="56810" y="67690"/>
                </a:lnTo>
                <a:lnTo>
                  <a:pt x="56780" y="67650"/>
                </a:lnTo>
                <a:lnTo>
                  <a:pt x="56730" y="67470"/>
                </a:lnTo>
                <a:lnTo>
                  <a:pt x="56720" y="67290"/>
                </a:lnTo>
                <a:lnTo>
                  <a:pt x="56700" y="67220"/>
                </a:lnTo>
                <a:lnTo>
                  <a:pt x="56630" y="67110"/>
                </a:lnTo>
                <a:lnTo>
                  <a:pt x="56590" y="67020"/>
                </a:lnTo>
                <a:lnTo>
                  <a:pt x="56550" y="66850"/>
                </a:lnTo>
                <a:lnTo>
                  <a:pt x="56510" y="66780"/>
                </a:lnTo>
                <a:lnTo>
                  <a:pt x="56270" y="66530"/>
                </a:lnTo>
                <a:lnTo>
                  <a:pt x="56190" y="66490"/>
                </a:lnTo>
                <a:lnTo>
                  <a:pt x="56190" y="66510"/>
                </a:lnTo>
                <a:lnTo>
                  <a:pt x="56170" y="66560"/>
                </a:lnTo>
                <a:lnTo>
                  <a:pt x="56160" y="66590"/>
                </a:lnTo>
                <a:lnTo>
                  <a:pt x="56090" y="66530"/>
                </a:lnTo>
                <a:lnTo>
                  <a:pt x="55830" y="66180"/>
                </a:lnTo>
                <a:lnTo>
                  <a:pt x="55790" y="66040"/>
                </a:lnTo>
                <a:lnTo>
                  <a:pt x="55760" y="65970"/>
                </a:lnTo>
                <a:lnTo>
                  <a:pt x="55710" y="65940"/>
                </a:lnTo>
                <a:lnTo>
                  <a:pt x="55620" y="65910"/>
                </a:lnTo>
                <a:lnTo>
                  <a:pt x="55600" y="65850"/>
                </a:lnTo>
                <a:lnTo>
                  <a:pt x="55630" y="65720"/>
                </a:lnTo>
                <a:lnTo>
                  <a:pt x="55620" y="65630"/>
                </a:lnTo>
                <a:lnTo>
                  <a:pt x="55600" y="65590"/>
                </a:lnTo>
                <a:lnTo>
                  <a:pt x="55570" y="65560"/>
                </a:lnTo>
                <a:lnTo>
                  <a:pt x="55520" y="65490"/>
                </a:lnTo>
                <a:lnTo>
                  <a:pt x="55500" y="65430"/>
                </a:lnTo>
                <a:lnTo>
                  <a:pt x="55470" y="65300"/>
                </a:lnTo>
                <a:lnTo>
                  <a:pt x="55440" y="65240"/>
                </a:lnTo>
                <a:lnTo>
                  <a:pt x="55250" y="65010"/>
                </a:lnTo>
                <a:lnTo>
                  <a:pt x="55120" y="64780"/>
                </a:lnTo>
                <a:lnTo>
                  <a:pt x="55610" y="64770"/>
                </a:lnTo>
                <a:lnTo>
                  <a:pt x="55790" y="64750"/>
                </a:lnTo>
                <a:lnTo>
                  <a:pt x="56360" y="64590"/>
                </a:lnTo>
                <a:lnTo>
                  <a:pt x="56520" y="64520"/>
                </a:lnTo>
                <a:lnTo>
                  <a:pt x="56570" y="64500"/>
                </a:lnTo>
                <a:lnTo>
                  <a:pt x="56600" y="64470"/>
                </a:lnTo>
                <a:lnTo>
                  <a:pt x="56670" y="64400"/>
                </a:lnTo>
                <a:lnTo>
                  <a:pt x="56700" y="64360"/>
                </a:lnTo>
                <a:lnTo>
                  <a:pt x="56790" y="64170"/>
                </a:lnTo>
                <a:lnTo>
                  <a:pt x="56820" y="64070"/>
                </a:lnTo>
                <a:lnTo>
                  <a:pt x="56840" y="63960"/>
                </a:lnTo>
                <a:lnTo>
                  <a:pt x="56850" y="63850"/>
                </a:lnTo>
                <a:lnTo>
                  <a:pt x="56840" y="63640"/>
                </a:lnTo>
                <a:lnTo>
                  <a:pt x="56840" y="63590"/>
                </a:lnTo>
                <a:lnTo>
                  <a:pt x="56860" y="63490"/>
                </a:lnTo>
                <a:lnTo>
                  <a:pt x="56880" y="63440"/>
                </a:lnTo>
                <a:lnTo>
                  <a:pt x="57350" y="62740"/>
                </a:lnTo>
                <a:lnTo>
                  <a:pt x="57370" y="62690"/>
                </a:lnTo>
                <a:lnTo>
                  <a:pt x="57440" y="62270"/>
                </a:lnTo>
                <a:lnTo>
                  <a:pt x="57440" y="62180"/>
                </a:lnTo>
                <a:lnTo>
                  <a:pt x="57430" y="62130"/>
                </a:lnTo>
                <a:lnTo>
                  <a:pt x="57420" y="62080"/>
                </a:lnTo>
                <a:lnTo>
                  <a:pt x="57400" y="62040"/>
                </a:lnTo>
                <a:lnTo>
                  <a:pt x="57380" y="62020"/>
                </a:lnTo>
                <a:lnTo>
                  <a:pt x="57240" y="61910"/>
                </a:lnTo>
                <a:lnTo>
                  <a:pt x="57160" y="61860"/>
                </a:lnTo>
                <a:lnTo>
                  <a:pt x="57110" y="61840"/>
                </a:lnTo>
                <a:lnTo>
                  <a:pt x="56970" y="61800"/>
                </a:lnTo>
                <a:lnTo>
                  <a:pt x="56780" y="61720"/>
                </a:lnTo>
                <a:lnTo>
                  <a:pt x="56730" y="61700"/>
                </a:lnTo>
                <a:lnTo>
                  <a:pt x="56670" y="61700"/>
                </a:lnTo>
                <a:lnTo>
                  <a:pt x="56560" y="61700"/>
                </a:lnTo>
                <a:lnTo>
                  <a:pt x="56510" y="61690"/>
                </a:lnTo>
                <a:lnTo>
                  <a:pt x="56480" y="61670"/>
                </a:lnTo>
                <a:lnTo>
                  <a:pt x="56470" y="61610"/>
                </a:lnTo>
                <a:lnTo>
                  <a:pt x="56490" y="61570"/>
                </a:lnTo>
                <a:lnTo>
                  <a:pt x="56530" y="61540"/>
                </a:lnTo>
                <a:lnTo>
                  <a:pt x="56690" y="61430"/>
                </a:lnTo>
                <a:lnTo>
                  <a:pt x="57150" y="61060"/>
                </a:lnTo>
                <a:lnTo>
                  <a:pt x="57430" y="60650"/>
                </a:lnTo>
                <a:lnTo>
                  <a:pt x="57650" y="60170"/>
                </a:lnTo>
                <a:lnTo>
                  <a:pt x="57690" y="60030"/>
                </a:lnTo>
                <a:lnTo>
                  <a:pt x="57830" y="60060"/>
                </a:lnTo>
                <a:lnTo>
                  <a:pt x="58050" y="59980"/>
                </a:lnTo>
                <a:lnTo>
                  <a:pt x="58180" y="59960"/>
                </a:lnTo>
                <a:lnTo>
                  <a:pt x="58530" y="59970"/>
                </a:lnTo>
                <a:lnTo>
                  <a:pt x="59160" y="59880"/>
                </a:lnTo>
                <a:lnTo>
                  <a:pt x="59350" y="59830"/>
                </a:lnTo>
                <a:lnTo>
                  <a:pt x="59510" y="59770"/>
                </a:lnTo>
                <a:lnTo>
                  <a:pt x="59550" y="59740"/>
                </a:lnTo>
                <a:lnTo>
                  <a:pt x="59590" y="59710"/>
                </a:lnTo>
                <a:lnTo>
                  <a:pt x="59760" y="59460"/>
                </a:lnTo>
                <a:lnTo>
                  <a:pt x="59800" y="59430"/>
                </a:lnTo>
                <a:lnTo>
                  <a:pt x="59860" y="59410"/>
                </a:lnTo>
                <a:lnTo>
                  <a:pt x="59900" y="59440"/>
                </a:lnTo>
                <a:lnTo>
                  <a:pt x="59930" y="59490"/>
                </a:lnTo>
                <a:lnTo>
                  <a:pt x="59950" y="59540"/>
                </a:lnTo>
                <a:lnTo>
                  <a:pt x="59960" y="59600"/>
                </a:lnTo>
                <a:lnTo>
                  <a:pt x="59980" y="59650"/>
                </a:lnTo>
                <a:lnTo>
                  <a:pt x="60010" y="59690"/>
                </a:lnTo>
                <a:lnTo>
                  <a:pt x="60070" y="59760"/>
                </a:lnTo>
                <a:lnTo>
                  <a:pt x="60100" y="59800"/>
                </a:lnTo>
                <a:lnTo>
                  <a:pt x="60110" y="59900"/>
                </a:lnTo>
                <a:lnTo>
                  <a:pt x="60130" y="59950"/>
                </a:lnTo>
                <a:lnTo>
                  <a:pt x="60260" y="60050"/>
                </a:lnTo>
                <a:lnTo>
                  <a:pt x="60450" y="60110"/>
                </a:lnTo>
                <a:lnTo>
                  <a:pt x="60500" y="60130"/>
                </a:lnTo>
                <a:lnTo>
                  <a:pt x="60610" y="60230"/>
                </a:lnTo>
                <a:lnTo>
                  <a:pt x="60680" y="60260"/>
                </a:lnTo>
                <a:lnTo>
                  <a:pt x="60840" y="60240"/>
                </a:lnTo>
                <a:lnTo>
                  <a:pt x="60890" y="60250"/>
                </a:lnTo>
                <a:lnTo>
                  <a:pt x="60950" y="60250"/>
                </a:lnTo>
                <a:lnTo>
                  <a:pt x="60990" y="60230"/>
                </a:lnTo>
                <a:lnTo>
                  <a:pt x="61040" y="60200"/>
                </a:lnTo>
                <a:lnTo>
                  <a:pt x="61090" y="60170"/>
                </a:lnTo>
                <a:lnTo>
                  <a:pt x="61180" y="60160"/>
                </a:lnTo>
                <a:lnTo>
                  <a:pt x="61230" y="60180"/>
                </a:lnTo>
                <a:lnTo>
                  <a:pt x="61250" y="60230"/>
                </a:lnTo>
                <a:lnTo>
                  <a:pt x="61270" y="60280"/>
                </a:lnTo>
                <a:lnTo>
                  <a:pt x="61290" y="60330"/>
                </a:lnTo>
                <a:lnTo>
                  <a:pt x="61340" y="60350"/>
                </a:lnTo>
                <a:lnTo>
                  <a:pt x="61390" y="60350"/>
                </a:lnTo>
                <a:lnTo>
                  <a:pt x="61430" y="60370"/>
                </a:lnTo>
                <a:lnTo>
                  <a:pt x="61550" y="60460"/>
                </a:lnTo>
                <a:lnTo>
                  <a:pt x="61600" y="60480"/>
                </a:lnTo>
                <a:lnTo>
                  <a:pt x="61660" y="60510"/>
                </a:lnTo>
                <a:lnTo>
                  <a:pt x="61870" y="60550"/>
                </a:lnTo>
                <a:lnTo>
                  <a:pt x="62040" y="60520"/>
                </a:lnTo>
                <a:lnTo>
                  <a:pt x="62090" y="60500"/>
                </a:lnTo>
                <a:lnTo>
                  <a:pt x="62140" y="60470"/>
                </a:lnTo>
                <a:lnTo>
                  <a:pt x="62170" y="60430"/>
                </a:lnTo>
                <a:lnTo>
                  <a:pt x="62210" y="60400"/>
                </a:lnTo>
                <a:lnTo>
                  <a:pt x="62260" y="60370"/>
                </a:lnTo>
                <a:lnTo>
                  <a:pt x="62380" y="60320"/>
                </a:lnTo>
                <a:lnTo>
                  <a:pt x="62420" y="60290"/>
                </a:lnTo>
                <a:lnTo>
                  <a:pt x="62610" y="60130"/>
                </a:lnTo>
                <a:lnTo>
                  <a:pt x="62700" y="60060"/>
                </a:lnTo>
                <a:lnTo>
                  <a:pt x="62870" y="59990"/>
                </a:lnTo>
                <a:lnTo>
                  <a:pt x="63210" y="59890"/>
                </a:lnTo>
                <a:lnTo>
                  <a:pt x="63250" y="59870"/>
                </a:lnTo>
                <a:lnTo>
                  <a:pt x="63290" y="59880"/>
                </a:lnTo>
                <a:lnTo>
                  <a:pt x="63380" y="59940"/>
                </a:lnTo>
                <a:lnTo>
                  <a:pt x="63440" y="59970"/>
                </a:lnTo>
                <a:lnTo>
                  <a:pt x="63490" y="59970"/>
                </a:lnTo>
                <a:lnTo>
                  <a:pt x="63620" y="59930"/>
                </a:lnTo>
                <a:lnTo>
                  <a:pt x="63680" y="59930"/>
                </a:lnTo>
                <a:lnTo>
                  <a:pt x="63730" y="59940"/>
                </a:lnTo>
                <a:lnTo>
                  <a:pt x="63810" y="5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Ayacuc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550" y="77090"/>
                </a:moveTo>
                <a:lnTo>
                  <a:pt x="60570" y="77260"/>
                </a:lnTo>
                <a:lnTo>
                  <a:pt x="60610" y="77380"/>
                </a:lnTo>
                <a:lnTo>
                  <a:pt x="60610" y="77420"/>
                </a:lnTo>
                <a:lnTo>
                  <a:pt x="60580" y="77450"/>
                </a:lnTo>
                <a:lnTo>
                  <a:pt x="60530" y="77470"/>
                </a:lnTo>
                <a:lnTo>
                  <a:pt x="60420" y="77510"/>
                </a:lnTo>
                <a:lnTo>
                  <a:pt x="60360" y="77510"/>
                </a:lnTo>
                <a:lnTo>
                  <a:pt x="60300" y="77510"/>
                </a:lnTo>
                <a:lnTo>
                  <a:pt x="60080" y="77480"/>
                </a:lnTo>
                <a:lnTo>
                  <a:pt x="60020" y="77490"/>
                </a:lnTo>
                <a:lnTo>
                  <a:pt x="59960" y="77500"/>
                </a:lnTo>
                <a:lnTo>
                  <a:pt x="59870" y="77540"/>
                </a:lnTo>
                <a:lnTo>
                  <a:pt x="59820" y="77570"/>
                </a:lnTo>
                <a:lnTo>
                  <a:pt x="59790" y="77600"/>
                </a:lnTo>
                <a:lnTo>
                  <a:pt x="59760" y="77630"/>
                </a:lnTo>
                <a:lnTo>
                  <a:pt x="59710" y="77710"/>
                </a:lnTo>
                <a:lnTo>
                  <a:pt x="59680" y="77760"/>
                </a:lnTo>
                <a:lnTo>
                  <a:pt x="59640" y="77990"/>
                </a:lnTo>
                <a:lnTo>
                  <a:pt x="59680" y="78100"/>
                </a:lnTo>
                <a:lnTo>
                  <a:pt x="59750" y="78190"/>
                </a:lnTo>
                <a:lnTo>
                  <a:pt x="59780" y="78260"/>
                </a:lnTo>
                <a:lnTo>
                  <a:pt x="59790" y="78320"/>
                </a:lnTo>
                <a:lnTo>
                  <a:pt x="59780" y="78380"/>
                </a:lnTo>
                <a:lnTo>
                  <a:pt x="59750" y="78450"/>
                </a:lnTo>
                <a:lnTo>
                  <a:pt x="59720" y="78650"/>
                </a:lnTo>
                <a:lnTo>
                  <a:pt x="59700" y="78900"/>
                </a:lnTo>
                <a:lnTo>
                  <a:pt x="59650" y="79100"/>
                </a:lnTo>
                <a:lnTo>
                  <a:pt x="59590" y="79180"/>
                </a:lnTo>
                <a:lnTo>
                  <a:pt x="59300" y="79450"/>
                </a:lnTo>
                <a:lnTo>
                  <a:pt x="59260" y="79510"/>
                </a:lnTo>
                <a:lnTo>
                  <a:pt x="59110" y="79820"/>
                </a:lnTo>
                <a:lnTo>
                  <a:pt x="59050" y="79900"/>
                </a:lnTo>
                <a:lnTo>
                  <a:pt x="59020" y="79930"/>
                </a:lnTo>
                <a:lnTo>
                  <a:pt x="58980" y="79960"/>
                </a:lnTo>
                <a:lnTo>
                  <a:pt x="58940" y="79960"/>
                </a:lnTo>
                <a:lnTo>
                  <a:pt x="58900" y="79960"/>
                </a:lnTo>
                <a:lnTo>
                  <a:pt x="58760" y="79910"/>
                </a:lnTo>
                <a:lnTo>
                  <a:pt x="58650" y="79880"/>
                </a:lnTo>
                <a:lnTo>
                  <a:pt x="58540" y="79870"/>
                </a:lnTo>
                <a:lnTo>
                  <a:pt x="58490" y="79880"/>
                </a:lnTo>
                <a:lnTo>
                  <a:pt x="58440" y="79900"/>
                </a:lnTo>
                <a:lnTo>
                  <a:pt x="58410" y="79940"/>
                </a:lnTo>
                <a:lnTo>
                  <a:pt x="58390" y="80090"/>
                </a:lnTo>
                <a:lnTo>
                  <a:pt x="58400" y="80300"/>
                </a:lnTo>
                <a:lnTo>
                  <a:pt x="58430" y="80400"/>
                </a:lnTo>
                <a:lnTo>
                  <a:pt x="58430" y="80450"/>
                </a:lnTo>
                <a:lnTo>
                  <a:pt x="58230" y="80450"/>
                </a:lnTo>
                <a:lnTo>
                  <a:pt x="57870" y="80410"/>
                </a:lnTo>
                <a:lnTo>
                  <a:pt x="57770" y="80380"/>
                </a:lnTo>
                <a:lnTo>
                  <a:pt x="57730" y="80350"/>
                </a:lnTo>
                <a:lnTo>
                  <a:pt x="57580" y="80300"/>
                </a:lnTo>
                <a:lnTo>
                  <a:pt x="57010" y="80560"/>
                </a:lnTo>
                <a:lnTo>
                  <a:pt x="56800" y="80610"/>
                </a:lnTo>
                <a:lnTo>
                  <a:pt x="56580" y="80620"/>
                </a:lnTo>
                <a:lnTo>
                  <a:pt x="56070" y="80700"/>
                </a:lnTo>
                <a:lnTo>
                  <a:pt x="55560" y="80690"/>
                </a:lnTo>
                <a:lnTo>
                  <a:pt x="55470" y="80710"/>
                </a:lnTo>
                <a:lnTo>
                  <a:pt x="55400" y="80740"/>
                </a:lnTo>
                <a:lnTo>
                  <a:pt x="55370" y="80780"/>
                </a:lnTo>
                <a:lnTo>
                  <a:pt x="55170" y="81080"/>
                </a:lnTo>
                <a:lnTo>
                  <a:pt x="55110" y="81230"/>
                </a:lnTo>
                <a:lnTo>
                  <a:pt x="55080" y="81280"/>
                </a:lnTo>
                <a:lnTo>
                  <a:pt x="55030" y="81320"/>
                </a:lnTo>
                <a:lnTo>
                  <a:pt x="54660" y="81520"/>
                </a:lnTo>
                <a:lnTo>
                  <a:pt x="54580" y="81530"/>
                </a:lnTo>
                <a:lnTo>
                  <a:pt x="54530" y="81510"/>
                </a:lnTo>
                <a:lnTo>
                  <a:pt x="54510" y="81460"/>
                </a:lnTo>
                <a:lnTo>
                  <a:pt x="54500" y="81410"/>
                </a:lnTo>
                <a:lnTo>
                  <a:pt x="54500" y="81360"/>
                </a:lnTo>
                <a:lnTo>
                  <a:pt x="54540" y="81140"/>
                </a:lnTo>
                <a:lnTo>
                  <a:pt x="54530" y="81090"/>
                </a:lnTo>
                <a:lnTo>
                  <a:pt x="54510" y="81050"/>
                </a:lnTo>
                <a:lnTo>
                  <a:pt x="54480" y="81020"/>
                </a:lnTo>
                <a:lnTo>
                  <a:pt x="54450" y="80980"/>
                </a:lnTo>
                <a:lnTo>
                  <a:pt x="54450" y="80970"/>
                </a:lnTo>
                <a:lnTo>
                  <a:pt x="54440" y="80950"/>
                </a:lnTo>
                <a:lnTo>
                  <a:pt x="54430" y="80810"/>
                </a:lnTo>
                <a:lnTo>
                  <a:pt x="54420" y="80760"/>
                </a:lnTo>
                <a:lnTo>
                  <a:pt x="54380" y="80720"/>
                </a:lnTo>
                <a:lnTo>
                  <a:pt x="54330" y="80720"/>
                </a:lnTo>
                <a:lnTo>
                  <a:pt x="54290" y="80730"/>
                </a:lnTo>
                <a:lnTo>
                  <a:pt x="54170" y="80820"/>
                </a:lnTo>
                <a:lnTo>
                  <a:pt x="54050" y="80890"/>
                </a:lnTo>
                <a:lnTo>
                  <a:pt x="53930" y="80930"/>
                </a:lnTo>
                <a:lnTo>
                  <a:pt x="53870" y="80950"/>
                </a:lnTo>
                <a:lnTo>
                  <a:pt x="53820" y="80950"/>
                </a:lnTo>
                <a:lnTo>
                  <a:pt x="53720" y="80940"/>
                </a:lnTo>
                <a:lnTo>
                  <a:pt x="53620" y="80910"/>
                </a:lnTo>
                <a:lnTo>
                  <a:pt x="53570" y="80880"/>
                </a:lnTo>
                <a:lnTo>
                  <a:pt x="53520" y="80860"/>
                </a:lnTo>
                <a:lnTo>
                  <a:pt x="53480" y="80830"/>
                </a:lnTo>
                <a:lnTo>
                  <a:pt x="53320" y="80650"/>
                </a:lnTo>
                <a:lnTo>
                  <a:pt x="53290" y="80600"/>
                </a:lnTo>
                <a:lnTo>
                  <a:pt x="53270" y="80560"/>
                </a:lnTo>
                <a:lnTo>
                  <a:pt x="53260" y="80510"/>
                </a:lnTo>
                <a:lnTo>
                  <a:pt x="53260" y="80400"/>
                </a:lnTo>
                <a:lnTo>
                  <a:pt x="53160" y="80340"/>
                </a:lnTo>
                <a:lnTo>
                  <a:pt x="52970" y="80270"/>
                </a:lnTo>
                <a:lnTo>
                  <a:pt x="52920" y="80230"/>
                </a:lnTo>
                <a:lnTo>
                  <a:pt x="52890" y="80180"/>
                </a:lnTo>
                <a:lnTo>
                  <a:pt x="52880" y="80120"/>
                </a:lnTo>
                <a:lnTo>
                  <a:pt x="52850" y="80030"/>
                </a:lnTo>
                <a:lnTo>
                  <a:pt x="52800" y="79930"/>
                </a:lnTo>
                <a:lnTo>
                  <a:pt x="52680" y="79760"/>
                </a:lnTo>
                <a:lnTo>
                  <a:pt x="52640" y="79660"/>
                </a:lnTo>
                <a:lnTo>
                  <a:pt x="52630" y="79580"/>
                </a:lnTo>
                <a:lnTo>
                  <a:pt x="52650" y="79530"/>
                </a:lnTo>
                <a:lnTo>
                  <a:pt x="52660" y="79480"/>
                </a:lnTo>
                <a:lnTo>
                  <a:pt x="52650" y="79440"/>
                </a:lnTo>
                <a:lnTo>
                  <a:pt x="52610" y="79410"/>
                </a:lnTo>
                <a:lnTo>
                  <a:pt x="52560" y="79390"/>
                </a:lnTo>
                <a:lnTo>
                  <a:pt x="52380" y="79360"/>
                </a:lnTo>
                <a:lnTo>
                  <a:pt x="52010" y="79240"/>
                </a:lnTo>
                <a:lnTo>
                  <a:pt x="51640" y="79170"/>
                </a:lnTo>
                <a:lnTo>
                  <a:pt x="51510" y="79130"/>
                </a:lnTo>
                <a:lnTo>
                  <a:pt x="51460" y="79090"/>
                </a:lnTo>
                <a:lnTo>
                  <a:pt x="51430" y="79050"/>
                </a:lnTo>
                <a:lnTo>
                  <a:pt x="51410" y="79000"/>
                </a:lnTo>
                <a:lnTo>
                  <a:pt x="51400" y="78960"/>
                </a:lnTo>
                <a:lnTo>
                  <a:pt x="51390" y="78890"/>
                </a:lnTo>
                <a:lnTo>
                  <a:pt x="51550" y="78460"/>
                </a:lnTo>
                <a:lnTo>
                  <a:pt x="51560" y="78380"/>
                </a:lnTo>
                <a:lnTo>
                  <a:pt x="51560" y="78210"/>
                </a:lnTo>
                <a:lnTo>
                  <a:pt x="51550" y="78020"/>
                </a:lnTo>
                <a:lnTo>
                  <a:pt x="51530" y="77970"/>
                </a:lnTo>
                <a:lnTo>
                  <a:pt x="51510" y="77910"/>
                </a:lnTo>
                <a:lnTo>
                  <a:pt x="51420" y="77790"/>
                </a:lnTo>
                <a:lnTo>
                  <a:pt x="51360" y="77650"/>
                </a:lnTo>
                <a:lnTo>
                  <a:pt x="51260" y="77540"/>
                </a:lnTo>
                <a:lnTo>
                  <a:pt x="51220" y="77400"/>
                </a:lnTo>
                <a:lnTo>
                  <a:pt x="51210" y="77240"/>
                </a:lnTo>
                <a:lnTo>
                  <a:pt x="51190" y="77150"/>
                </a:lnTo>
                <a:lnTo>
                  <a:pt x="51170" y="77090"/>
                </a:lnTo>
                <a:lnTo>
                  <a:pt x="51130" y="77050"/>
                </a:lnTo>
                <a:lnTo>
                  <a:pt x="51100" y="77010"/>
                </a:lnTo>
                <a:lnTo>
                  <a:pt x="50890" y="76860"/>
                </a:lnTo>
                <a:lnTo>
                  <a:pt x="50840" y="76820"/>
                </a:lnTo>
                <a:lnTo>
                  <a:pt x="50800" y="76740"/>
                </a:lnTo>
                <a:lnTo>
                  <a:pt x="50790" y="76680"/>
                </a:lnTo>
                <a:lnTo>
                  <a:pt x="50830" y="76550"/>
                </a:lnTo>
                <a:lnTo>
                  <a:pt x="50810" y="76500"/>
                </a:lnTo>
                <a:lnTo>
                  <a:pt x="50770" y="76460"/>
                </a:lnTo>
                <a:lnTo>
                  <a:pt x="50730" y="76420"/>
                </a:lnTo>
                <a:lnTo>
                  <a:pt x="50690" y="76380"/>
                </a:lnTo>
                <a:lnTo>
                  <a:pt x="50630" y="76300"/>
                </a:lnTo>
                <a:lnTo>
                  <a:pt x="50590" y="76250"/>
                </a:lnTo>
                <a:lnTo>
                  <a:pt x="50540" y="76210"/>
                </a:lnTo>
                <a:lnTo>
                  <a:pt x="50490" y="76190"/>
                </a:lnTo>
                <a:lnTo>
                  <a:pt x="50440" y="76190"/>
                </a:lnTo>
                <a:lnTo>
                  <a:pt x="50390" y="76200"/>
                </a:lnTo>
                <a:lnTo>
                  <a:pt x="50350" y="76230"/>
                </a:lnTo>
                <a:lnTo>
                  <a:pt x="50230" y="76390"/>
                </a:lnTo>
                <a:lnTo>
                  <a:pt x="50200" y="76430"/>
                </a:lnTo>
                <a:lnTo>
                  <a:pt x="50160" y="76450"/>
                </a:lnTo>
                <a:lnTo>
                  <a:pt x="50110" y="76470"/>
                </a:lnTo>
                <a:lnTo>
                  <a:pt x="49860" y="76520"/>
                </a:lnTo>
                <a:lnTo>
                  <a:pt x="49810" y="76510"/>
                </a:lnTo>
                <a:lnTo>
                  <a:pt x="49790" y="76470"/>
                </a:lnTo>
                <a:lnTo>
                  <a:pt x="49780" y="76340"/>
                </a:lnTo>
                <a:lnTo>
                  <a:pt x="49720" y="76130"/>
                </a:lnTo>
                <a:lnTo>
                  <a:pt x="49820" y="75930"/>
                </a:lnTo>
                <a:lnTo>
                  <a:pt x="49820" y="75880"/>
                </a:lnTo>
                <a:lnTo>
                  <a:pt x="49810" y="75810"/>
                </a:lnTo>
                <a:lnTo>
                  <a:pt x="49760" y="75720"/>
                </a:lnTo>
                <a:lnTo>
                  <a:pt x="49730" y="75680"/>
                </a:lnTo>
                <a:lnTo>
                  <a:pt x="49700" y="75650"/>
                </a:lnTo>
                <a:lnTo>
                  <a:pt x="49490" y="75510"/>
                </a:lnTo>
                <a:lnTo>
                  <a:pt x="49450" y="75470"/>
                </a:lnTo>
                <a:lnTo>
                  <a:pt x="49410" y="75410"/>
                </a:lnTo>
                <a:lnTo>
                  <a:pt x="49450" y="75320"/>
                </a:lnTo>
                <a:lnTo>
                  <a:pt x="49490" y="75240"/>
                </a:lnTo>
                <a:lnTo>
                  <a:pt x="49540" y="75170"/>
                </a:lnTo>
                <a:lnTo>
                  <a:pt x="49720" y="74810"/>
                </a:lnTo>
                <a:lnTo>
                  <a:pt x="49750" y="74710"/>
                </a:lnTo>
                <a:lnTo>
                  <a:pt x="49730" y="74630"/>
                </a:lnTo>
                <a:lnTo>
                  <a:pt x="49640" y="74430"/>
                </a:lnTo>
                <a:lnTo>
                  <a:pt x="49640" y="74340"/>
                </a:lnTo>
                <a:lnTo>
                  <a:pt x="49650" y="74260"/>
                </a:lnTo>
                <a:lnTo>
                  <a:pt x="49680" y="74210"/>
                </a:lnTo>
                <a:lnTo>
                  <a:pt x="49730" y="74130"/>
                </a:lnTo>
                <a:lnTo>
                  <a:pt x="49780" y="74030"/>
                </a:lnTo>
                <a:lnTo>
                  <a:pt x="49890" y="73950"/>
                </a:lnTo>
                <a:lnTo>
                  <a:pt x="50090" y="73860"/>
                </a:lnTo>
                <a:lnTo>
                  <a:pt x="50910" y="73690"/>
                </a:lnTo>
                <a:lnTo>
                  <a:pt x="51170" y="73710"/>
                </a:lnTo>
                <a:lnTo>
                  <a:pt x="51250" y="73700"/>
                </a:lnTo>
                <a:lnTo>
                  <a:pt x="51290" y="73670"/>
                </a:lnTo>
                <a:lnTo>
                  <a:pt x="51330" y="73600"/>
                </a:lnTo>
                <a:lnTo>
                  <a:pt x="51350" y="73510"/>
                </a:lnTo>
                <a:lnTo>
                  <a:pt x="51400" y="72920"/>
                </a:lnTo>
                <a:lnTo>
                  <a:pt x="51360" y="72660"/>
                </a:lnTo>
                <a:lnTo>
                  <a:pt x="51250" y="72310"/>
                </a:lnTo>
                <a:lnTo>
                  <a:pt x="51070" y="71920"/>
                </a:lnTo>
                <a:lnTo>
                  <a:pt x="51040" y="71760"/>
                </a:lnTo>
                <a:lnTo>
                  <a:pt x="51060" y="71380"/>
                </a:lnTo>
                <a:lnTo>
                  <a:pt x="51030" y="71290"/>
                </a:lnTo>
                <a:lnTo>
                  <a:pt x="51000" y="71230"/>
                </a:lnTo>
                <a:lnTo>
                  <a:pt x="50980" y="71200"/>
                </a:lnTo>
                <a:lnTo>
                  <a:pt x="50950" y="71170"/>
                </a:lnTo>
                <a:lnTo>
                  <a:pt x="50910" y="71140"/>
                </a:lnTo>
                <a:lnTo>
                  <a:pt x="50830" y="71080"/>
                </a:lnTo>
                <a:lnTo>
                  <a:pt x="50800" y="71040"/>
                </a:lnTo>
                <a:lnTo>
                  <a:pt x="50770" y="71000"/>
                </a:lnTo>
                <a:lnTo>
                  <a:pt x="50750" y="70960"/>
                </a:lnTo>
                <a:lnTo>
                  <a:pt x="50730" y="70900"/>
                </a:lnTo>
                <a:lnTo>
                  <a:pt x="50720" y="70880"/>
                </a:lnTo>
                <a:lnTo>
                  <a:pt x="50700" y="70860"/>
                </a:lnTo>
                <a:lnTo>
                  <a:pt x="50630" y="70800"/>
                </a:lnTo>
                <a:lnTo>
                  <a:pt x="50490" y="70730"/>
                </a:lnTo>
                <a:lnTo>
                  <a:pt x="50450" y="70700"/>
                </a:lnTo>
                <a:lnTo>
                  <a:pt x="50420" y="70660"/>
                </a:lnTo>
                <a:lnTo>
                  <a:pt x="50400" y="70620"/>
                </a:lnTo>
                <a:lnTo>
                  <a:pt x="50540" y="70150"/>
                </a:lnTo>
                <a:lnTo>
                  <a:pt x="50570" y="70120"/>
                </a:lnTo>
                <a:lnTo>
                  <a:pt x="50600" y="70100"/>
                </a:lnTo>
                <a:lnTo>
                  <a:pt x="50840" y="70040"/>
                </a:lnTo>
                <a:lnTo>
                  <a:pt x="51030" y="69960"/>
                </a:lnTo>
                <a:lnTo>
                  <a:pt x="51080" y="69950"/>
                </a:lnTo>
                <a:lnTo>
                  <a:pt x="51120" y="69960"/>
                </a:lnTo>
                <a:lnTo>
                  <a:pt x="51170" y="69990"/>
                </a:lnTo>
                <a:lnTo>
                  <a:pt x="51200" y="70030"/>
                </a:lnTo>
                <a:lnTo>
                  <a:pt x="51270" y="70180"/>
                </a:lnTo>
                <a:lnTo>
                  <a:pt x="51300" y="70220"/>
                </a:lnTo>
                <a:lnTo>
                  <a:pt x="51350" y="70250"/>
                </a:lnTo>
                <a:lnTo>
                  <a:pt x="51420" y="70270"/>
                </a:lnTo>
                <a:lnTo>
                  <a:pt x="51560" y="70280"/>
                </a:lnTo>
                <a:lnTo>
                  <a:pt x="51630" y="70310"/>
                </a:lnTo>
                <a:lnTo>
                  <a:pt x="51690" y="70330"/>
                </a:lnTo>
                <a:lnTo>
                  <a:pt x="51790" y="70340"/>
                </a:lnTo>
                <a:lnTo>
                  <a:pt x="51960" y="70160"/>
                </a:lnTo>
                <a:lnTo>
                  <a:pt x="51990" y="70120"/>
                </a:lnTo>
                <a:lnTo>
                  <a:pt x="51980" y="70100"/>
                </a:lnTo>
                <a:lnTo>
                  <a:pt x="51900" y="70070"/>
                </a:lnTo>
                <a:lnTo>
                  <a:pt x="51840" y="70060"/>
                </a:lnTo>
                <a:lnTo>
                  <a:pt x="51780" y="70040"/>
                </a:lnTo>
                <a:lnTo>
                  <a:pt x="51740" y="70020"/>
                </a:lnTo>
                <a:lnTo>
                  <a:pt x="51620" y="69890"/>
                </a:lnTo>
                <a:lnTo>
                  <a:pt x="51590" y="69840"/>
                </a:lnTo>
                <a:lnTo>
                  <a:pt x="51610" y="69800"/>
                </a:lnTo>
                <a:lnTo>
                  <a:pt x="51670" y="69740"/>
                </a:lnTo>
                <a:lnTo>
                  <a:pt x="51910" y="69610"/>
                </a:lnTo>
                <a:lnTo>
                  <a:pt x="51970" y="69540"/>
                </a:lnTo>
                <a:lnTo>
                  <a:pt x="52050" y="69390"/>
                </a:lnTo>
                <a:lnTo>
                  <a:pt x="52080" y="69360"/>
                </a:lnTo>
                <a:lnTo>
                  <a:pt x="52120" y="69340"/>
                </a:lnTo>
                <a:lnTo>
                  <a:pt x="52150" y="69350"/>
                </a:lnTo>
                <a:lnTo>
                  <a:pt x="52240" y="69390"/>
                </a:lnTo>
                <a:lnTo>
                  <a:pt x="52290" y="69400"/>
                </a:lnTo>
                <a:lnTo>
                  <a:pt x="52340" y="69400"/>
                </a:lnTo>
                <a:lnTo>
                  <a:pt x="52450" y="69370"/>
                </a:lnTo>
                <a:lnTo>
                  <a:pt x="52500" y="69360"/>
                </a:lnTo>
                <a:lnTo>
                  <a:pt x="52610" y="69370"/>
                </a:lnTo>
                <a:lnTo>
                  <a:pt x="52780" y="69330"/>
                </a:lnTo>
                <a:lnTo>
                  <a:pt x="52840" y="69300"/>
                </a:lnTo>
                <a:lnTo>
                  <a:pt x="52930" y="69250"/>
                </a:lnTo>
                <a:lnTo>
                  <a:pt x="52970" y="69180"/>
                </a:lnTo>
                <a:lnTo>
                  <a:pt x="52980" y="69120"/>
                </a:lnTo>
                <a:lnTo>
                  <a:pt x="52970" y="69070"/>
                </a:lnTo>
                <a:lnTo>
                  <a:pt x="52960" y="69030"/>
                </a:lnTo>
                <a:lnTo>
                  <a:pt x="52920" y="68940"/>
                </a:lnTo>
                <a:lnTo>
                  <a:pt x="52890" y="68830"/>
                </a:lnTo>
                <a:lnTo>
                  <a:pt x="52890" y="68760"/>
                </a:lnTo>
                <a:lnTo>
                  <a:pt x="52890" y="68700"/>
                </a:lnTo>
                <a:lnTo>
                  <a:pt x="52900" y="68650"/>
                </a:lnTo>
                <a:lnTo>
                  <a:pt x="52910" y="68600"/>
                </a:lnTo>
                <a:lnTo>
                  <a:pt x="52940" y="68550"/>
                </a:lnTo>
                <a:lnTo>
                  <a:pt x="52970" y="68520"/>
                </a:lnTo>
                <a:lnTo>
                  <a:pt x="53010" y="68490"/>
                </a:lnTo>
                <a:lnTo>
                  <a:pt x="53060" y="68460"/>
                </a:lnTo>
                <a:lnTo>
                  <a:pt x="53120" y="68460"/>
                </a:lnTo>
                <a:lnTo>
                  <a:pt x="53190" y="68470"/>
                </a:lnTo>
                <a:lnTo>
                  <a:pt x="53300" y="68520"/>
                </a:lnTo>
                <a:lnTo>
                  <a:pt x="53450" y="68630"/>
                </a:lnTo>
                <a:lnTo>
                  <a:pt x="53490" y="68650"/>
                </a:lnTo>
                <a:lnTo>
                  <a:pt x="53520" y="68660"/>
                </a:lnTo>
                <a:lnTo>
                  <a:pt x="53560" y="68600"/>
                </a:lnTo>
                <a:lnTo>
                  <a:pt x="53550" y="68480"/>
                </a:lnTo>
                <a:lnTo>
                  <a:pt x="53540" y="68400"/>
                </a:lnTo>
                <a:lnTo>
                  <a:pt x="53400" y="68050"/>
                </a:lnTo>
                <a:lnTo>
                  <a:pt x="53280" y="67930"/>
                </a:lnTo>
                <a:lnTo>
                  <a:pt x="53310" y="67770"/>
                </a:lnTo>
                <a:lnTo>
                  <a:pt x="53310" y="67730"/>
                </a:lnTo>
                <a:lnTo>
                  <a:pt x="53290" y="67570"/>
                </a:lnTo>
                <a:lnTo>
                  <a:pt x="53320" y="67540"/>
                </a:lnTo>
                <a:lnTo>
                  <a:pt x="53340" y="67530"/>
                </a:lnTo>
                <a:lnTo>
                  <a:pt x="53350" y="67530"/>
                </a:lnTo>
                <a:lnTo>
                  <a:pt x="53420" y="67540"/>
                </a:lnTo>
                <a:lnTo>
                  <a:pt x="53430" y="67530"/>
                </a:lnTo>
                <a:lnTo>
                  <a:pt x="53440" y="67510"/>
                </a:lnTo>
                <a:lnTo>
                  <a:pt x="53440" y="67490"/>
                </a:lnTo>
                <a:lnTo>
                  <a:pt x="53440" y="67460"/>
                </a:lnTo>
                <a:lnTo>
                  <a:pt x="53440" y="67440"/>
                </a:lnTo>
                <a:lnTo>
                  <a:pt x="53440" y="67420"/>
                </a:lnTo>
                <a:lnTo>
                  <a:pt x="53470" y="67370"/>
                </a:lnTo>
                <a:lnTo>
                  <a:pt x="53480" y="67340"/>
                </a:lnTo>
                <a:lnTo>
                  <a:pt x="53480" y="67320"/>
                </a:lnTo>
                <a:lnTo>
                  <a:pt x="53480" y="67250"/>
                </a:lnTo>
                <a:lnTo>
                  <a:pt x="53470" y="67190"/>
                </a:lnTo>
                <a:lnTo>
                  <a:pt x="53450" y="67140"/>
                </a:lnTo>
                <a:lnTo>
                  <a:pt x="53340" y="66920"/>
                </a:lnTo>
                <a:lnTo>
                  <a:pt x="53320" y="66850"/>
                </a:lnTo>
                <a:lnTo>
                  <a:pt x="53310" y="66800"/>
                </a:lnTo>
                <a:lnTo>
                  <a:pt x="53330" y="66750"/>
                </a:lnTo>
                <a:lnTo>
                  <a:pt x="53340" y="66690"/>
                </a:lnTo>
                <a:lnTo>
                  <a:pt x="53340" y="66590"/>
                </a:lnTo>
                <a:lnTo>
                  <a:pt x="53330" y="66530"/>
                </a:lnTo>
                <a:lnTo>
                  <a:pt x="53300" y="66450"/>
                </a:lnTo>
                <a:lnTo>
                  <a:pt x="53250" y="66370"/>
                </a:lnTo>
                <a:lnTo>
                  <a:pt x="53010" y="66070"/>
                </a:lnTo>
                <a:lnTo>
                  <a:pt x="52910" y="65920"/>
                </a:lnTo>
                <a:lnTo>
                  <a:pt x="52890" y="65870"/>
                </a:lnTo>
                <a:lnTo>
                  <a:pt x="52830" y="65730"/>
                </a:lnTo>
                <a:lnTo>
                  <a:pt x="52820" y="65700"/>
                </a:lnTo>
                <a:lnTo>
                  <a:pt x="52790" y="65680"/>
                </a:lnTo>
                <a:lnTo>
                  <a:pt x="52760" y="65660"/>
                </a:lnTo>
                <a:lnTo>
                  <a:pt x="52690" y="65640"/>
                </a:lnTo>
                <a:lnTo>
                  <a:pt x="52650" y="65640"/>
                </a:lnTo>
                <a:lnTo>
                  <a:pt x="52620" y="65650"/>
                </a:lnTo>
                <a:lnTo>
                  <a:pt x="52570" y="65670"/>
                </a:lnTo>
                <a:lnTo>
                  <a:pt x="52550" y="65680"/>
                </a:lnTo>
                <a:lnTo>
                  <a:pt x="52520" y="65690"/>
                </a:lnTo>
                <a:lnTo>
                  <a:pt x="52490" y="65690"/>
                </a:lnTo>
                <a:lnTo>
                  <a:pt x="52440" y="65660"/>
                </a:lnTo>
                <a:lnTo>
                  <a:pt x="52410" y="65630"/>
                </a:lnTo>
                <a:lnTo>
                  <a:pt x="52230" y="65350"/>
                </a:lnTo>
                <a:lnTo>
                  <a:pt x="52340" y="65080"/>
                </a:lnTo>
                <a:lnTo>
                  <a:pt x="52480" y="64650"/>
                </a:lnTo>
                <a:lnTo>
                  <a:pt x="52510" y="64600"/>
                </a:lnTo>
                <a:lnTo>
                  <a:pt x="52550" y="64530"/>
                </a:lnTo>
                <a:lnTo>
                  <a:pt x="52720" y="64360"/>
                </a:lnTo>
                <a:lnTo>
                  <a:pt x="53040" y="64130"/>
                </a:lnTo>
                <a:lnTo>
                  <a:pt x="53130" y="64230"/>
                </a:lnTo>
                <a:lnTo>
                  <a:pt x="53150" y="64260"/>
                </a:lnTo>
                <a:lnTo>
                  <a:pt x="53180" y="64330"/>
                </a:lnTo>
                <a:lnTo>
                  <a:pt x="53200" y="64420"/>
                </a:lnTo>
                <a:lnTo>
                  <a:pt x="53210" y="64440"/>
                </a:lnTo>
                <a:lnTo>
                  <a:pt x="53230" y="64460"/>
                </a:lnTo>
                <a:lnTo>
                  <a:pt x="53240" y="64470"/>
                </a:lnTo>
                <a:lnTo>
                  <a:pt x="53280" y="64490"/>
                </a:lnTo>
                <a:lnTo>
                  <a:pt x="53450" y="64550"/>
                </a:lnTo>
                <a:lnTo>
                  <a:pt x="53500" y="64580"/>
                </a:lnTo>
                <a:lnTo>
                  <a:pt x="53530" y="64600"/>
                </a:lnTo>
                <a:lnTo>
                  <a:pt x="53630" y="64710"/>
                </a:lnTo>
                <a:lnTo>
                  <a:pt x="53710" y="64770"/>
                </a:lnTo>
                <a:lnTo>
                  <a:pt x="53780" y="64840"/>
                </a:lnTo>
                <a:lnTo>
                  <a:pt x="53820" y="64870"/>
                </a:lnTo>
                <a:lnTo>
                  <a:pt x="53870" y="64900"/>
                </a:lnTo>
                <a:lnTo>
                  <a:pt x="54080" y="64960"/>
                </a:lnTo>
                <a:lnTo>
                  <a:pt x="54120" y="64960"/>
                </a:lnTo>
                <a:lnTo>
                  <a:pt x="54160" y="64960"/>
                </a:lnTo>
                <a:lnTo>
                  <a:pt x="54250" y="64930"/>
                </a:lnTo>
                <a:lnTo>
                  <a:pt x="54320" y="64890"/>
                </a:lnTo>
                <a:lnTo>
                  <a:pt x="54450" y="64760"/>
                </a:lnTo>
                <a:lnTo>
                  <a:pt x="54510" y="64720"/>
                </a:lnTo>
                <a:lnTo>
                  <a:pt x="54550" y="64700"/>
                </a:lnTo>
                <a:lnTo>
                  <a:pt x="54590" y="64700"/>
                </a:lnTo>
                <a:lnTo>
                  <a:pt x="54630" y="64700"/>
                </a:lnTo>
                <a:lnTo>
                  <a:pt x="54710" y="64720"/>
                </a:lnTo>
                <a:lnTo>
                  <a:pt x="54790" y="64760"/>
                </a:lnTo>
                <a:lnTo>
                  <a:pt x="54810" y="64770"/>
                </a:lnTo>
                <a:lnTo>
                  <a:pt x="54840" y="64800"/>
                </a:lnTo>
                <a:lnTo>
                  <a:pt x="54920" y="64800"/>
                </a:lnTo>
                <a:lnTo>
                  <a:pt x="55120" y="64780"/>
                </a:lnTo>
                <a:lnTo>
                  <a:pt x="55250" y="65010"/>
                </a:lnTo>
                <a:lnTo>
                  <a:pt x="55440" y="65240"/>
                </a:lnTo>
                <a:lnTo>
                  <a:pt x="55470" y="65300"/>
                </a:lnTo>
                <a:lnTo>
                  <a:pt x="55500" y="65430"/>
                </a:lnTo>
                <a:lnTo>
                  <a:pt x="55520" y="65490"/>
                </a:lnTo>
                <a:lnTo>
                  <a:pt x="55570" y="65560"/>
                </a:lnTo>
                <a:lnTo>
                  <a:pt x="55600" y="65590"/>
                </a:lnTo>
                <a:lnTo>
                  <a:pt x="55620" y="65630"/>
                </a:lnTo>
                <a:lnTo>
                  <a:pt x="55630" y="65720"/>
                </a:lnTo>
                <a:lnTo>
                  <a:pt x="55600" y="65850"/>
                </a:lnTo>
                <a:lnTo>
                  <a:pt x="55620" y="65910"/>
                </a:lnTo>
                <a:lnTo>
                  <a:pt x="55710" y="65940"/>
                </a:lnTo>
                <a:lnTo>
                  <a:pt x="55760" y="65970"/>
                </a:lnTo>
                <a:lnTo>
                  <a:pt x="55790" y="66040"/>
                </a:lnTo>
                <a:lnTo>
                  <a:pt x="55830" y="66180"/>
                </a:lnTo>
                <a:lnTo>
                  <a:pt x="56090" y="66530"/>
                </a:lnTo>
                <a:lnTo>
                  <a:pt x="56160" y="66590"/>
                </a:lnTo>
                <a:lnTo>
                  <a:pt x="56170" y="66560"/>
                </a:lnTo>
                <a:lnTo>
                  <a:pt x="56190" y="66510"/>
                </a:lnTo>
                <a:lnTo>
                  <a:pt x="56190" y="66490"/>
                </a:lnTo>
                <a:lnTo>
                  <a:pt x="56270" y="66530"/>
                </a:lnTo>
                <a:lnTo>
                  <a:pt x="56510" y="66780"/>
                </a:lnTo>
                <a:lnTo>
                  <a:pt x="56550" y="66850"/>
                </a:lnTo>
                <a:lnTo>
                  <a:pt x="56590" y="67020"/>
                </a:lnTo>
                <a:lnTo>
                  <a:pt x="56630" y="67110"/>
                </a:lnTo>
                <a:lnTo>
                  <a:pt x="56700" y="67220"/>
                </a:lnTo>
                <a:lnTo>
                  <a:pt x="56720" y="67290"/>
                </a:lnTo>
                <a:lnTo>
                  <a:pt x="56730" y="67470"/>
                </a:lnTo>
                <a:lnTo>
                  <a:pt x="56780" y="67650"/>
                </a:lnTo>
                <a:lnTo>
                  <a:pt x="56810" y="67690"/>
                </a:lnTo>
                <a:lnTo>
                  <a:pt x="56840" y="67720"/>
                </a:lnTo>
                <a:lnTo>
                  <a:pt x="56880" y="67810"/>
                </a:lnTo>
                <a:lnTo>
                  <a:pt x="56950" y="68070"/>
                </a:lnTo>
                <a:lnTo>
                  <a:pt x="56970" y="68110"/>
                </a:lnTo>
                <a:lnTo>
                  <a:pt x="57010" y="68130"/>
                </a:lnTo>
                <a:lnTo>
                  <a:pt x="57060" y="68150"/>
                </a:lnTo>
                <a:lnTo>
                  <a:pt x="57090" y="68180"/>
                </a:lnTo>
                <a:lnTo>
                  <a:pt x="57100" y="68220"/>
                </a:lnTo>
                <a:lnTo>
                  <a:pt x="57080" y="68230"/>
                </a:lnTo>
                <a:lnTo>
                  <a:pt x="57030" y="68320"/>
                </a:lnTo>
                <a:lnTo>
                  <a:pt x="57130" y="68710"/>
                </a:lnTo>
                <a:lnTo>
                  <a:pt x="57060" y="68820"/>
                </a:lnTo>
                <a:lnTo>
                  <a:pt x="57060" y="68850"/>
                </a:lnTo>
                <a:lnTo>
                  <a:pt x="57140" y="68890"/>
                </a:lnTo>
                <a:lnTo>
                  <a:pt x="57310" y="68980"/>
                </a:lnTo>
                <a:lnTo>
                  <a:pt x="57380" y="69040"/>
                </a:lnTo>
                <a:lnTo>
                  <a:pt x="57480" y="69240"/>
                </a:lnTo>
                <a:lnTo>
                  <a:pt x="57510" y="69270"/>
                </a:lnTo>
                <a:lnTo>
                  <a:pt x="57670" y="69320"/>
                </a:lnTo>
                <a:lnTo>
                  <a:pt x="57810" y="69440"/>
                </a:lnTo>
                <a:lnTo>
                  <a:pt x="58060" y="69760"/>
                </a:lnTo>
                <a:lnTo>
                  <a:pt x="58190" y="69980"/>
                </a:lnTo>
                <a:lnTo>
                  <a:pt x="58280" y="70080"/>
                </a:lnTo>
                <a:lnTo>
                  <a:pt x="58300" y="70140"/>
                </a:lnTo>
                <a:lnTo>
                  <a:pt x="58330" y="70180"/>
                </a:lnTo>
                <a:lnTo>
                  <a:pt x="58570" y="70330"/>
                </a:lnTo>
                <a:lnTo>
                  <a:pt x="58700" y="70450"/>
                </a:lnTo>
                <a:lnTo>
                  <a:pt x="58730" y="70510"/>
                </a:lnTo>
                <a:lnTo>
                  <a:pt x="58710" y="70560"/>
                </a:lnTo>
                <a:lnTo>
                  <a:pt x="58670" y="70700"/>
                </a:lnTo>
                <a:lnTo>
                  <a:pt x="58640" y="70750"/>
                </a:lnTo>
                <a:lnTo>
                  <a:pt x="58590" y="70780"/>
                </a:lnTo>
                <a:lnTo>
                  <a:pt x="58530" y="70780"/>
                </a:lnTo>
                <a:lnTo>
                  <a:pt x="58370" y="70740"/>
                </a:lnTo>
                <a:lnTo>
                  <a:pt x="58300" y="70730"/>
                </a:lnTo>
                <a:lnTo>
                  <a:pt x="58220" y="70730"/>
                </a:lnTo>
                <a:lnTo>
                  <a:pt x="58160" y="70730"/>
                </a:lnTo>
                <a:lnTo>
                  <a:pt x="58060" y="70680"/>
                </a:lnTo>
                <a:lnTo>
                  <a:pt x="58010" y="70670"/>
                </a:lnTo>
                <a:lnTo>
                  <a:pt x="57550" y="70600"/>
                </a:lnTo>
                <a:lnTo>
                  <a:pt x="57410" y="70530"/>
                </a:lnTo>
                <a:lnTo>
                  <a:pt x="57210" y="70330"/>
                </a:lnTo>
                <a:lnTo>
                  <a:pt x="57130" y="70270"/>
                </a:lnTo>
                <a:lnTo>
                  <a:pt x="56290" y="69730"/>
                </a:lnTo>
                <a:lnTo>
                  <a:pt x="56190" y="69640"/>
                </a:lnTo>
                <a:lnTo>
                  <a:pt x="56130" y="69530"/>
                </a:lnTo>
                <a:lnTo>
                  <a:pt x="56060" y="69460"/>
                </a:lnTo>
                <a:lnTo>
                  <a:pt x="56010" y="69430"/>
                </a:lnTo>
                <a:lnTo>
                  <a:pt x="55950" y="69420"/>
                </a:lnTo>
                <a:lnTo>
                  <a:pt x="55900" y="69440"/>
                </a:lnTo>
                <a:lnTo>
                  <a:pt x="55870" y="69480"/>
                </a:lnTo>
                <a:lnTo>
                  <a:pt x="55850" y="69520"/>
                </a:lnTo>
                <a:lnTo>
                  <a:pt x="55820" y="69630"/>
                </a:lnTo>
                <a:lnTo>
                  <a:pt x="55770" y="69720"/>
                </a:lnTo>
                <a:lnTo>
                  <a:pt x="55760" y="69760"/>
                </a:lnTo>
                <a:lnTo>
                  <a:pt x="55770" y="69810"/>
                </a:lnTo>
                <a:lnTo>
                  <a:pt x="55840" y="69910"/>
                </a:lnTo>
                <a:lnTo>
                  <a:pt x="55800" y="70000"/>
                </a:lnTo>
                <a:lnTo>
                  <a:pt x="55700" y="70140"/>
                </a:lnTo>
                <a:lnTo>
                  <a:pt x="55670" y="70220"/>
                </a:lnTo>
                <a:lnTo>
                  <a:pt x="55660" y="70290"/>
                </a:lnTo>
                <a:lnTo>
                  <a:pt x="55690" y="70460"/>
                </a:lnTo>
                <a:lnTo>
                  <a:pt x="55700" y="70510"/>
                </a:lnTo>
                <a:lnTo>
                  <a:pt x="55750" y="70610"/>
                </a:lnTo>
                <a:lnTo>
                  <a:pt x="55760" y="70780"/>
                </a:lnTo>
                <a:lnTo>
                  <a:pt x="55800" y="70970"/>
                </a:lnTo>
                <a:lnTo>
                  <a:pt x="55830" y="71320"/>
                </a:lnTo>
                <a:lnTo>
                  <a:pt x="55840" y="71400"/>
                </a:lnTo>
                <a:lnTo>
                  <a:pt x="55920" y="71550"/>
                </a:lnTo>
                <a:lnTo>
                  <a:pt x="55950" y="71610"/>
                </a:lnTo>
                <a:lnTo>
                  <a:pt x="56000" y="71630"/>
                </a:lnTo>
                <a:lnTo>
                  <a:pt x="56080" y="71650"/>
                </a:lnTo>
                <a:lnTo>
                  <a:pt x="56120" y="71660"/>
                </a:lnTo>
                <a:lnTo>
                  <a:pt x="56170" y="71690"/>
                </a:lnTo>
                <a:lnTo>
                  <a:pt x="56200" y="71720"/>
                </a:lnTo>
                <a:lnTo>
                  <a:pt x="56230" y="71760"/>
                </a:lnTo>
                <a:lnTo>
                  <a:pt x="56340" y="71940"/>
                </a:lnTo>
                <a:lnTo>
                  <a:pt x="56440" y="72070"/>
                </a:lnTo>
                <a:lnTo>
                  <a:pt x="56440" y="72140"/>
                </a:lnTo>
                <a:lnTo>
                  <a:pt x="56420" y="72170"/>
                </a:lnTo>
                <a:lnTo>
                  <a:pt x="56360" y="72190"/>
                </a:lnTo>
                <a:lnTo>
                  <a:pt x="56150" y="72250"/>
                </a:lnTo>
                <a:lnTo>
                  <a:pt x="56180" y="72360"/>
                </a:lnTo>
                <a:lnTo>
                  <a:pt x="56730" y="73420"/>
                </a:lnTo>
                <a:lnTo>
                  <a:pt x="56770" y="73750"/>
                </a:lnTo>
                <a:lnTo>
                  <a:pt x="56830" y="73960"/>
                </a:lnTo>
                <a:lnTo>
                  <a:pt x="56870" y="74060"/>
                </a:lnTo>
                <a:lnTo>
                  <a:pt x="56910" y="74140"/>
                </a:lnTo>
                <a:lnTo>
                  <a:pt x="57020" y="74300"/>
                </a:lnTo>
                <a:lnTo>
                  <a:pt x="57180" y="74550"/>
                </a:lnTo>
                <a:lnTo>
                  <a:pt x="57200" y="74630"/>
                </a:lnTo>
                <a:lnTo>
                  <a:pt x="57210" y="74700"/>
                </a:lnTo>
                <a:lnTo>
                  <a:pt x="57210" y="74780"/>
                </a:lnTo>
                <a:lnTo>
                  <a:pt x="57230" y="74990"/>
                </a:lnTo>
                <a:lnTo>
                  <a:pt x="57240" y="75190"/>
                </a:lnTo>
                <a:lnTo>
                  <a:pt x="57200" y="75530"/>
                </a:lnTo>
                <a:lnTo>
                  <a:pt x="57170" y="75840"/>
                </a:lnTo>
                <a:lnTo>
                  <a:pt x="57180" y="75930"/>
                </a:lnTo>
                <a:lnTo>
                  <a:pt x="57300" y="76140"/>
                </a:lnTo>
                <a:lnTo>
                  <a:pt x="57370" y="76290"/>
                </a:lnTo>
                <a:lnTo>
                  <a:pt x="57380" y="76410"/>
                </a:lnTo>
                <a:lnTo>
                  <a:pt x="57260" y="76830"/>
                </a:lnTo>
                <a:lnTo>
                  <a:pt x="57230" y="76880"/>
                </a:lnTo>
                <a:lnTo>
                  <a:pt x="57180" y="76900"/>
                </a:lnTo>
                <a:lnTo>
                  <a:pt x="57060" y="76900"/>
                </a:lnTo>
                <a:lnTo>
                  <a:pt x="57010" y="76900"/>
                </a:lnTo>
                <a:lnTo>
                  <a:pt x="57020" y="76940"/>
                </a:lnTo>
                <a:lnTo>
                  <a:pt x="57210" y="77470"/>
                </a:lnTo>
                <a:lnTo>
                  <a:pt x="57280" y="77540"/>
                </a:lnTo>
                <a:lnTo>
                  <a:pt x="57370" y="77520"/>
                </a:lnTo>
                <a:lnTo>
                  <a:pt x="57500" y="77490"/>
                </a:lnTo>
                <a:lnTo>
                  <a:pt x="57650" y="77470"/>
                </a:lnTo>
                <a:lnTo>
                  <a:pt x="57700" y="77460"/>
                </a:lnTo>
                <a:lnTo>
                  <a:pt x="57740" y="77430"/>
                </a:lnTo>
                <a:lnTo>
                  <a:pt x="57770" y="77390"/>
                </a:lnTo>
                <a:lnTo>
                  <a:pt x="57820" y="77300"/>
                </a:lnTo>
                <a:lnTo>
                  <a:pt x="57850" y="77260"/>
                </a:lnTo>
                <a:lnTo>
                  <a:pt x="57950" y="77150"/>
                </a:lnTo>
                <a:lnTo>
                  <a:pt x="57980" y="77110"/>
                </a:lnTo>
                <a:lnTo>
                  <a:pt x="58000" y="77060"/>
                </a:lnTo>
                <a:lnTo>
                  <a:pt x="58020" y="77010"/>
                </a:lnTo>
                <a:lnTo>
                  <a:pt x="58040" y="76960"/>
                </a:lnTo>
                <a:lnTo>
                  <a:pt x="58070" y="76930"/>
                </a:lnTo>
                <a:lnTo>
                  <a:pt x="58120" y="76930"/>
                </a:lnTo>
                <a:lnTo>
                  <a:pt x="58170" y="76950"/>
                </a:lnTo>
                <a:lnTo>
                  <a:pt x="58280" y="76990"/>
                </a:lnTo>
                <a:lnTo>
                  <a:pt x="58360" y="77010"/>
                </a:lnTo>
                <a:lnTo>
                  <a:pt x="58420" y="77020"/>
                </a:lnTo>
                <a:lnTo>
                  <a:pt x="58470" y="77030"/>
                </a:lnTo>
                <a:lnTo>
                  <a:pt x="58590" y="77010"/>
                </a:lnTo>
                <a:lnTo>
                  <a:pt x="58700" y="76990"/>
                </a:lnTo>
                <a:lnTo>
                  <a:pt x="58910" y="76920"/>
                </a:lnTo>
                <a:lnTo>
                  <a:pt x="59010" y="76900"/>
                </a:lnTo>
                <a:lnTo>
                  <a:pt x="59100" y="76890"/>
                </a:lnTo>
                <a:lnTo>
                  <a:pt x="59140" y="76870"/>
                </a:lnTo>
                <a:lnTo>
                  <a:pt x="59180" y="76850"/>
                </a:lnTo>
                <a:lnTo>
                  <a:pt x="59250" y="76780"/>
                </a:lnTo>
                <a:lnTo>
                  <a:pt x="59300" y="76760"/>
                </a:lnTo>
                <a:lnTo>
                  <a:pt x="59350" y="76760"/>
                </a:lnTo>
                <a:lnTo>
                  <a:pt x="59430" y="76760"/>
                </a:lnTo>
                <a:lnTo>
                  <a:pt x="59500" y="76760"/>
                </a:lnTo>
                <a:lnTo>
                  <a:pt x="59550" y="76740"/>
                </a:lnTo>
                <a:lnTo>
                  <a:pt x="59580" y="76700"/>
                </a:lnTo>
                <a:lnTo>
                  <a:pt x="59620" y="76620"/>
                </a:lnTo>
                <a:lnTo>
                  <a:pt x="59660" y="76570"/>
                </a:lnTo>
                <a:lnTo>
                  <a:pt x="59800" y="76640"/>
                </a:lnTo>
                <a:lnTo>
                  <a:pt x="59900" y="76720"/>
                </a:lnTo>
                <a:lnTo>
                  <a:pt x="60020" y="76780"/>
                </a:lnTo>
                <a:lnTo>
                  <a:pt x="60180" y="76910"/>
                </a:lnTo>
                <a:lnTo>
                  <a:pt x="60240" y="76950"/>
                </a:lnTo>
                <a:lnTo>
                  <a:pt x="60550" y="7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Apurím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20" y="76800"/>
                </a:moveTo>
                <a:lnTo>
                  <a:pt x="61910" y="76910"/>
                </a:lnTo>
                <a:lnTo>
                  <a:pt x="61820" y="76930"/>
                </a:lnTo>
                <a:lnTo>
                  <a:pt x="61730" y="76920"/>
                </a:lnTo>
                <a:lnTo>
                  <a:pt x="61670" y="76890"/>
                </a:lnTo>
                <a:lnTo>
                  <a:pt x="61620" y="76870"/>
                </a:lnTo>
                <a:lnTo>
                  <a:pt x="61550" y="76850"/>
                </a:lnTo>
                <a:lnTo>
                  <a:pt x="61460" y="76840"/>
                </a:lnTo>
                <a:lnTo>
                  <a:pt x="61310" y="76850"/>
                </a:lnTo>
                <a:lnTo>
                  <a:pt x="61230" y="76840"/>
                </a:lnTo>
                <a:lnTo>
                  <a:pt x="61160" y="76810"/>
                </a:lnTo>
                <a:lnTo>
                  <a:pt x="61120" y="76790"/>
                </a:lnTo>
                <a:lnTo>
                  <a:pt x="61070" y="76770"/>
                </a:lnTo>
                <a:lnTo>
                  <a:pt x="60970" y="76730"/>
                </a:lnTo>
                <a:lnTo>
                  <a:pt x="60900" y="76740"/>
                </a:lnTo>
                <a:lnTo>
                  <a:pt x="60810" y="76790"/>
                </a:lnTo>
                <a:lnTo>
                  <a:pt x="60680" y="76910"/>
                </a:lnTo>
                <a:lnTo>
                  <a:pt x="60550" y="77090"/>
                </a:lnTo>
                <a:lnTo>
                  <a:pt x="60240" y="76950"/>
                </a:lnTo>
                <a:lnTo>
                  <a:pt x="60180" y="76910"/>
                </a:lnTo>
                <a:lnTo>
                  <a:pt x="60020" y="76780"/>
                </a:lnTo>
                <a:lnTo>
                  <a:pt x="59900" y="76720"/>
                </a:lnTo>
                <a:lnTo>
                  <a:pt x="59800" y="76640"/>
                </a:lnTo>
                <a:lnTo>
                  <a:pt x="59660" y="76570"/>
                </a:lnTo>
                <a:lnTo>
                  <a:pt x="59620" y="76620"/>
                </a:lnTo>
                <a:lnTo>
                  <a:pt x="59580" y="76700"/>
                </a:lnTo>
                <a:lnTo>
                  <a:pt x="59550" y="76740"/>
                </a:lnTo>
                <a:lnTo>
                  <a:pt x="59500" y="76760"/>
                </a:lnTo>
                <a:lnTo>
                  <a:pt x="59430" y="76760"/>
                </a:lnTo>
                <a:lnTo>
                  <a:pt x="59350" y="76760"/>
                </a:lnTo>
                <a:lnTo>
                  <a:pt x="59300" y="76760"/>
                </a:lnTo>
                <a:lnTo>
                  <a:pt x="59250" y="76780"/>
                </a:lnTo>
                <a:lnTo>
                  <a:pt x="59180" y="76850"/>
                </a:lnTo>
                <a:lnTo>
                  <a:pt x="59140" y="76870"/>
                </a:lnTo>
                <a:lnTo>
                  <a:pt x="59100" y="76890"/>
                </a:lnTo>
                <a:lnTo>
                  <a:pt x="59010" y="76900"/>
                </a:lnTo>
                <a:lnTo>
                  <a:pt x="58910" y="76920"/>
                </a:lnTo>
                <a:lnTo>
                  <a:pt x="58700" y="76990"/>
                </a:lnTo>
                <a:lnTo>
                  <a:pt x="58590" y="77010"/>
                </a:lnTo>
                <a:lnTo>
                  <a:pt x="58470" y="77030"/>
                </a:lnTo>
                <a:lnTo>
                  <a:pt x="58420" y="77020"/>
                </a:lnTo>
                <a:lnTo>
                  <a:pt x="58360" y="77010"/>
                </a:lnTo>
                <a:lnTo>
                  <a:pt x="58280" y="76990"/>
                </a:lnTo>
                <a:lnTo>
                  <a:pt x="58170" y="76950"/>
                </a:lnTo>
                <a:lnTo>
                  <a:pt x="58120" y="76930"/>
                </a:lnTo>
                <a:lnTo>
                  <a:pt x="58070" y="76930"/>
                </a:lnTo>
                <a:lnTo>
                  <a:pt x="58040" y="76960"/>
                </a:lnTo>
                <a:lnTo>
                  <a:pt x="58020" y="77010"/>
                </a:lnTo>
                <a:lnTo>
                  <a:pt x="58000" y="77060"/>
                </a:lnTo>
                <a:lnTo>
                  <a:pt x="57980" y="77110"/>
                </a:lnTo>
                <a:lnTo>
                  <a:pt x="57950" y="77150"/>
                </a:lnTo>
                <a:lnTo>
                  <a:pt x="57850" y="77260"/>
                </a:lnTo>
                <a:lnTo>
                  <a:pt x="57820" y="77300"/>
                </a:lnTo>
                <a:lnTo>
                  <a:pt x="57770" y="77390"/>
                </a:lnTo>
                <a:lnTo>
                  <a:pt x="57740" y="77430"/>
                </a:lnTo>
                <a:lnTo>
                  <a:pt x="57700" y="77460"/>
                </a:lnTo>
                <a:lnTo>
                  <a:pt x="57650" y="77470"/>
                </a:lnTo>
                <a:lnTo>
                  <a:pt x="57500" y="77490"/>
                </a:lnTo>
                <a:lnTo>
                  <a:pt x="57370" y="77520"/>
                </a:lnTo>
                <a:lnTo>
                  <a:pt x="57280" y="77540"/>
                </a:lnTo>
                <a:lnTo>
                  <a:pt x="57210" y="77470"/>
                </a:lnTo>
                <a:lnTo>
                  <a:pt x="57020" y="76940"/>
                </a:lnTo>
                <a:lnTo>
                  <a:pt x="57010" y="76900"/>
                </a:lnTo>
                <a:lnTo>
                  <a:pt x="57060" y="76900"/>
                </a:lnTo>
                <a:lnTo>
                  <a:pt x="57180" y="76900"/>
                </a:lnTo>
                <a:lnTo>
                  <a:pt x="57230" y="76880"/>
                </a:lnTo>
                <a:lnTo>
                  <a:pt x="57260" y="76830"/>
                </a:lnTo>
                <a:lnTo>
                  <a:pt x="57380" y="76410"/>
                </a:lnTo>
                <a:lnTo>
                  <a:pt x="57370" y="76290"/>
                </a:lnTo>
                <a:lnTo>
                  <a:pt x="57300" y="76140"/>
                </a:lnTo>
                <a:lnTo>
                  <a:pt x="57180" y="75930"/>
                </a:lnTo>
                <a:lnTo>
                  <a:pt x="57170" y="75840"/>
                </a:lnTo>
                <a:lnTo>
                  <a:pt x="57200" y="75530"/>
                </a:lnTo>
                <a:lnTo>
                  <a:pt x="57240" y="75190"/>
                </a:lnTo>
                <a:lnTo>
                  <a:pt x="57230" y="74990"/>
                </a:lnTo>
                <a:lnTo>
                  <a:pt x="57210" y="74780"/>
                </a:lnTo>
                <a:lnTo>
                  <a:pt x="57210" y="74700"/>
                </a:lnTo>
                <a:lnTo>
                  <a:pt x="57200" y="74630"/>
                </a:lnTo>
                <a:lnTo>
                  <a:pt x="57180" y="74550"/>
                </a:lnTo>
                <a:lnTo>
                  <a:pt x="57020" y="74300"/>
                </a:lnTo>
                <a:lnTo>
                  <a:pt x="56910" y="74140"/>
                </a:lnTo>
                <a:lnTo>
                  <a:pt x="56870" y="74060"/>
                </a:lnTo>
                <a:lnTo>
                  <a:pt x="56830" y="73960"/>
                </a:lnTo>
                <a:lnTo>
                  <a:pt x="56770" y="73750"/>
                </a:lnTo>
                <a:lnTo>
                  <a:pt x="56730" y="73420"/>
                </a:lnTo>
                <a:lnTo>
                  <a:pt x="56180" y="72360"/>
                </a:lnTo>
                <a:lnTo>
                  <a:pt x="56150" y="72250"/>
                </a:lnTo>
                <a:lnTo>
                  <a:pt x="56360" y="72190"/>
                </a:lnTo>
                <a:lnTo>
                  <a:pt x="56420" y="72170"/>
                </a:lnTo>
                <a:lnTo>
                  <a:pt x="56440" y="72140"/>
                </a:lnTo>
                <a:lnTo>
                  <a:pt x="56440" y="72070"/>
                </a:lnTo>
                <a:lnTo>
                  <a:pt x="56340" y="71940"/>
                </a:lnTo>
                <a:lnTo>
                  <a:pt x="56230" y="71760"/>
                </a:lnTo>
                <a:lnTo>
                  <a:pt x="56200" y="71720"/>
                </a:lnTo>
                <a:lnTo>
                  <a:pt x="56170" y="71690"/>
                </a:lnTo>
                <a:lnTo>
                  <a:pt x="56120" y="71660"/>
                </a:lnTo>
                <a:lnTo>
                  <a:pt x="56080" y="71650"/>
                </a:lnTo>
                <a:lnTo>
                  <a:pt x="56000" y="71630"/>
                </a:lnTo>
                <a:lnTo>
                  <a:pt x="55950" y="71610"/>
                </a:lnTo>
                <a:lnTo>
                  <a:pt x="55920" y="71550"/>
                </a:lnTo>
                <a:lnTo>
                  <a:pt x="55840" y="71400"/>
                </a:lnTo>
                <a:lnTo>
                  <a:pt x="55830" y="71320"/>
                </a:lnTo>
                <a:lnTo>
                  <a:pt x="55800" y="70970"/>
                </a:lnTo>
                <a:lnTo>
                  <a:pt x="55760" y="70780"/>
                </a:lnTo>
                <a:lnTo>
                  <a:pt x="55750" y="70610"/>
                </a:lnTo>
                <a:lnTo>
                  <a:pt x="55700" y="70510"/>
                </a:lnTo>
                <a:lnTo>
                  <a:pt x="55690" y="70460"/>
                </a:lnTo>
                <a:lnTo>
                  <a:pt x="55660" y="70290"/>
                </a:lnTo>
                <a:lnTo>
                  <a:pt x="55670" y="70220"/>
                </a:lnTo>
                <a:lnTo>
                  <a:pt x="55700" y="70140"/>
                </a:lnTo>
                <a:lnTo>
                  <a:pt x="55800" y="70000"/>
                </a:lnTo>
                <a:lnTo>
                  <a:pt x="55840" y="69910"/>
                </a:lnTo>
                <a:lnTo>
                  <a:pt x="55770" y="69810"/>
                </a:lnTo>
                <a:lnTo>
                  <a:pt x="55760" y="69760"/>
                </a:lnTo>
                <a:lnTo>
                  <a:pt x="55770" y="69720"/>
                </a:lnTo>
                <a:lnTo>
                  <a:pt x="55820" y="69630"/>
                </a:lnTo>
                <a:lnTo>
                  <a:pt x="55850" y="69520"/>
                </a:lnTo>
                <a:lnTo>
                  <a:pt x="55870" y="69480"/>
                </a:lnTo>
                <a:lnTo>
                  <a:pt x="55900" y="69440"/>
                </a:lnTo>
                <a:lnTo>
                  <a:pt x="55950" y="69420"/>
                </a:lnTo>
                <a:lnTo>
                  <a:pt x="56010" y="69430"/>
                </a:lnTo>
                <a:lnTo>
                  <a:pt x="56060" y="69460"/>
                </a:lnTo>
                <a:lnTo>
                  <a:pt x="56130" y="69530"/>
                </a:lnTo>
                <a:lnTo>
                  <a:pt x="56190" y="69640"/>
                </a:lnTo>
                <a:lnTo>
                  <a:pt x="56290" y="69730"/>
                </a:lnTo>
                <a:lnTo>
                  <a:pt x="57130" y="70270"/>
                </a:lnTo>
                <a:lnTo>
                  <a:pt x="57210" y="70330"/>
                </a:lnTo>
                <a:lnTo>
                  <a:pt x="57410" y="70530"/>
                </a:lnTo>
                <a:lnTo>
                  <a:pt x="57550" y="70600"/>
                </a:lnTo>
                <a:lnTo>
                  <a:pt x="58010" y="70670"/>
                </a:lnTo>
                <a:lnTo>
                  <a:pt x="58060" y="70680"/>
                </a:lnTo>
                <a:lnTo>
                  <a:pt x="58160" y="70730"/>
                </a:lnTo>
                <a:lnTo>
                  <a:pt x="58220" y="70730"/>
                </a:lnTo>
                <a:lnTo>
                  <a:pt x="58300" y="70730"/>
                </a:lnTo>
                <a:lnTo>
                  <a:pt x="58370" y="70740"/>
                </a:lnTo>
                <a:lnTo>
                  <a:pt x="58530" y="70780"/>
                </a:lnTo>
                <a:lnTo>
                  <a:pt x="58590" y="70780"/>
                </a:lnTo>
                <a:lnTo>
                  <a:pt x="58640" y="70750"/>
                </a:lnTo>
                <a:lnTo>
                  <a:pt x="58670" y="70700"/>
                </a:lnTo>
                <a:lnTo>
                  <a:pt x="58710" y="70560"/>
                </a:lnTo>
                <a:lnTo>
                  <a:pt x="58730" y="70510"/>
                </a:lnTo>
                <a:lnTo>
                  <a:pt x="58910" y="70560"/>
                </a:lnTo>
                <a:lnTo>
                  <a:pt x="58950" y="70590"/>
                </a:lnTo>
                <a:lnTo>
                  <a:pt x="58980" y="70600"/>
                </a:lnTo>
                <a:lnTo>
                  <a:pt x="59020" y="70580"/>
                </a:lnTo>
                <a:lnTo>
                  <a:pt x="59050" y="70550"/>
                </a:lnTo>
                <a:lnTo>
                  <a:pt x="59090" y="70540"/>
                </a:lnTo>
                <a:lnTo>
                  <a:pt x="59180" y="70580"/>
                </a:lnTo>
                <a:lnTo>
                  <a:pt x="59260" y="70650"/>
                </a:lnTo>
                <a:lnTo>
                  <a:pt x="59340" y="70690"/>
                </a:lnTo>
                <a:lnTo>
                  <a:pt x="59450" y="70630"/>
                </a:lnTo>
                <a:lnTo>
                  <a:pt x="59540" y="70540"/>
                </a:lnTo>
                <a:lnTo>
                  <a:pt x="59570" y="70520"/>
                </a:lnTo>
                <a:lnTo>
                  <a:pt x="59640" y="70510"/>
                </a:lnTo>
                <a:lnTo>
                  <a:pt x="59660" y="70510"/>
                </a:lnTo>
                <a:lnTo>
                  <a:pt x="59710" y="70540"/>
                </a:lnTo>
                <a:lnTo>
                  <a:pt x="59740" y="70540"/>
                </a:lnTo>
                <a:lnTo>
                  <a:pt x="59760" y="70530"/>
                </a:lnTo>
                <a:lnTo>
                  <a:pt x="59770" y="70530"/>
                </a:lnTo>
                <a:lnTo>
                  <a:pt x="59920" y="70420"/>
                </a:lnTo>
                <a:lnTo>
                  <a:pt x="59990" y="70380"/>
                </a:lnTo>
                <a:lnTo>
                  <a:pt x="60150" y="70370"/>
                </a:lnTo>
                <a:lnTo>
                  <a:pt x="60280" y="70370"/>
                </a:lnTo>
                <a:lnTo>
                  <a:pt x="60310" y="70380"/>
                </a:lnTo>
                <a:lnTo>
                  <a:pt x="60320" y="70430"/>
                </a:lnTo>
                <a:lnTo>
                  <a:pt x="60340" y="70480"/>
                </a:lnTo>
                <a:lnTo>
                  <a:pt x="60360" y="70520"/>
                </a:lnTo>
                <a:lnTo>
                  <a:pt x="60390" y="70540"/>
                </a:lnTo>
                <a:lnTo>
                  <a:pt x="60590" y="70540"/>
                </a:lnTo>
                <a:lnTo>
                  <a:pt x="60770" y="70570"/>
                </a:lnTo>
                <a:lnTo>
                  <a:pt x="60930" y="70650"/>
                </a:lnTo>
                <a:lnTo>
                  <a:pt x="61250" y="70910"/>
                </a:lnTo>
                <a:lnTo>
                  <a:pt x="61600" y="71110"/>
                </a:lnTo>
                <a:lnTo>
                  <a:pt x="61660" y="71120"/>
                </a:lnTo>
                <a:lnTo>
                  <a:pt x="61700" y="71140"/>
                </a:lnTo>
                <a:lnTo>
                  <a:pt x="61740" y="71210"/>
                </a:lnTo>
                <a:lnTo>
                  <a:pt x="61790" y="71220"/>
                </a:lnTo>
                <a:lnTo>
                  <a:pt x="61990" y="71240"/>
                </a:lnTo>
                <a:lnTo>
                  <a:pt x="62180" y="71290"/>
                </a:lnTo>
                <a:lnTo>
                  <a:pt x="62210" y="71310"/>
                </a:lnTo>
                <a:lnTo>
                  <a:pt x="62230" y="71330"/>
                </a:lnTo>
                <a:lnTo>
                  <a:pt x="62260" y="71350"/>
                </a:lnTo>
                <a:lnTo>
                  <a:pt x="62330" y="71360"/>
                </a:lnTo>
                <a:lnTo>
                  <a:pt x="62530" y="71360"/>
                </a:lnTo>
                <a:lnTo>
                  <a:pt x="62590" y="71390"/>
                </a:lnTo>
                <a:lnTo>
                  <a:pt x="62650" y="71450"/>
                </a:lnTo>
                <a:lnTo>
                  <a:pt x="62750" y="71600"/>
                </a:lnTo>
                <a:lnTo>
                  <a:pt x="62710" y="71640"/>
                </a:lnTo>
                <a:lnTo>
                  <a:pt x="62770" y="71710"/>
                </a:lnTo>
                <a:lnTo>
                  <a:pt x="62860" y="71770"/>
                </a:lnTo>
                <a:lnTo>
                  <a:pt x="63050" y="71880"/>
                </a:lnTo>
                <a:lnTo>
                  <a:pt x="63120" y="71900"/>
                </a:lnTo>
                <a:lnTo>
                  <a:pt x="63370" y="71880"/>
                </a:lnTo>
                <a:lnTo>
                  <a:pt x="63390" y="71910"/>
                </a:lnTo>
                <a:lnTo>
                  <a:pt x="63540" y="72020"/>
                </a:lnTo>
                <a:lnTo>
                  <a:pt x="63580" y="72040"/>
                </a:lnTo>
                <a:lnTo>
                  <a:pt x="63620" y="72090"/>
                </a:lnTo>
                <a:lnTo>
                  <a:pt x="63890" y="72330"/>
                </a:lnTo>
                <a:lnTo>
                  <a:pt x="63960" y="72430"/>
                </a:lnTo>
                <a:lnTo>
                  <a:pt x="64010" y="72560"/>
                </a:lnTo>
                <a:lnTo>
                  <a:pt x="64120" y="72760"/>
                </a:lnTo>
                <a:lnTo>
                  <a:pt x="64140" y="72810"/>
                </a:lnTo>
                <a:lnTo>
                  <a:pt x="64220" y="72950"/>
                </a:lnTo>
                <a:lnTo>
                  <a:pt x="64290" y="73090"/>
                </a:lnTo>
                <a:lnTo>
                  <a:pt x="64290" y="73970"/>
                </a:lnTo>
                <a:lnTo>
                  <a:pt x="64150" y="74500"/>
                </a:lnTo>
                <a:lnTo>
                  <a:pt x="64090" y="74600"/>
                </a:lnTo>
                <a:lnTo>
                  <a:pt x="64060" y="74640"/>
                </a:lnTo>
                <a:lnTo>
                  <a:pt x="64030" y="74670"/>
                </a:lnTo>
                <a:lnTo>
                  <a:pt x="63860" y="74790"/>
                </a:lnTo>
                <a:lnTo>
                  <a:pt x="63830" y="74820"/>
                </a:lnTo>
                <a:lnTo>
                  <a:pt x="63790" y="74850"/>
                </a:lnTo>
                <a:lnTo>
                  <a:pt x="63670" y="75010"/>
                </a:lnTo>
                <a:lnTo>
                  <a:pt x="63560" y="75130"/>
                </a:lnTo>
                <a:lnTo>
                  <a:pt x="63510" y="75200"/>
                </a:lnTo>
                <a:lnTo>
                  <a:pt x="63380" y="75470"/>
                </a:lnTo>
                <a:lnTo>
                  <a:pt x="63330" y="75510"/>
                </a:lnTo>
                <a:lnTo>
                  <a:pt x="63160" y="75550"/>
                </a:lnTo>
                <a:lnTo>
                  <a:pt x="63100" y="75590"/>
                </a:lnTo>
                <a:lnTo>
                  <a:pt x="63010" y="75610"/>
                </a:lnTo>
                <a:lnTo>
                  <a:pt x="62910" y="75630"/>
                </a:lnTo>
                <a:lnTo>
                  <a:pt x="62860" y="75660"/>
                </a:lnTo>
                <a:lnTo>
                  <a:pt x="62820" y="75700"/>
                </a:lnTo>
                <a:lnTo>
                  <a:pt x="62790" y="75750"/>
                </a:lnTo>
                <a:lnTo>
                  <a:pt x="62750" y="75810"/>
                </a:lnTo>
                <a:lnTo>
                  <a:pt x="62670" y="75870"/>
                </a:lnTo>
                <a:lnTo>
                  <a:pt x="62590" y="75910"/>
                </a:lnTo>
                <a:lnTo>
                  <a:pt x="62480" y="75940"/>
                </a:lnTo>
                <a:lnTo>
                  <a:pt x="62410" y="75970"/>
                </a:lnTo>
                <a:lnTo>
                  <a:pt x="62360" y="76010"/>
                </a:lnTo>
                <a:lnTo>
                  <a:pt x="62310" y="76070"/>
                </a:lnTo>
                <a:lnTo>
                  <a:pt x="62280" y="76110"/>
                </a:lnTo>
                <a:lnTo>
                  <a:pt x="62250" y="76160"/>
                </a:lnTo>
                <a:lnTo>
                  <a:pt x="62240" y="76210"/>
                </a:lnTo>
                <a:lnTo>
                  <a:pt x="62240" y="76270"/>
                </a:lnTo>
                <a:lnTo>
                  <a:pt x="62250" y="76320"/>
                </a:lnTo>
                <a:lnTo>
                  <a:pt x="62320" y="76450"/>
                </a:lnTo>
                <a:lnTo>
                  <a:pt x="62340" y="76500"/>
                </a:lnTo>
                <a:lnTo>
                  <a:pt x="62350" y="76560"/>
                </a:lnTo>
                <a:lnTo>
                  <a:pt x="62340" y="76680"/>
                </a:lnTo>
                <a:lnTo>
                  <a:pt x="62320" y="7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Huancavel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730" y="74130"/>
                </a:moveTo>
                <a:lnTo>
                  <a:pt x="49630" y="74000"/>
                </a:lnTo>
                <a:lnTo>
                  <a:pt x="49530" y="73910"/>
                </a:lnTo>
                <a:lnTo>
                  <a:pt x="49440" y="73860"/>
                </a:lnTo>
                <a:lnTo>
                  <a:pt x="49380" y="73840"/>
                </a:lnTo>
                <a:lnTo>
                  <a:pt x="49310" y="73830"/>
                </a:lnTo>
                <a:lnTo>
                  <a:pt x="49170" y="73820"/>
                </a:lnTo>
                <a:lnTo>
                  <a:pt x="49030" y="73790"/>
                </a:lnTo>
                <a:lnTo>
                  <a:pt x="48810" y="73550"/>
                </a:lnTo>
                <a:lnTo>
                  <a:pt x="48550" y="73370"/>
                </a:lnTo>
                <a:lnTo>
                  <a:pt x="48460" y="73280"/>
                </a:lnTo>
                <a:lnTo>
                  <a:pt x="48390" y="73240"/>
                </a:lnTo>
                <a:lnTo>
                  <a:pt x="48350" y="73220"/>
                </a:lnTo>
                <a:lnTo>
                  <a:pt x="48160" y="73210"/>
                </a:lnTo>
                <a:lnTo>
                  <a:pt x="48100" y="73190"/>
                </a:lnTo>
                <a:lnTo>
                  <a:pt x="48000" y="73160"/>
                </a:lnTo>
                <a:lnTo>
                  <a:pt x="47930" y="73120"/>
                </a:lnTo>
                <a:lnTo>
                  <a:pt x="47850" y="73050"/>
                </a:lnTo>
                <a:lnTo>
                  <a:pt x="47790" y="73020"/>
                </a:lnTo>
                <a:lnTo>
                  <a:pt x="47510" y="72900"/>
                </a:lnTo>
                <a:lnTo>
                  <a:pt x="47450" y="72850"/>
                </a:lnTo>
                <a:lnTo>
                  <a:pt x="47410" y="72800"/>
                </a:lnTo>
                <a:lnTo>
                  <a:pt x="47360" y="72700"/>
                </a:lnTo>
                <a:lnTo>
                  <a:pt x="47350" y="72660"/>
                </a:lnTo>
                <a:lnTo>
                  <a:pt x="47360" y="72610"/>
                </a:lnTo>
                <a:lnTo>
                  <a:pt x="47410" y="72530"/>
                </a:lnTo>
                <a:lnTo>
                  <a:pt x="47420" y="72480"/>
                </a:lnTo>
                <a:lnTo>
                  <a:pt x="47410" y="72430"/>
                </a:lnTo>
                <a:lnTo>
                  <a:pt x="47330" y="72300"/>
                </a:lnTo>
                <a:lnTo>
                  <a:pt x="47320" y="72250"/>
                </a:lnTo>
                <a:lnTo>
                  <a:pt x="47310" y="72210"/>
                </a:lnTo>
                <a:lnTo>
                  <a:pt x="47320" y="72150"/>
                </a:lnTo>
                <a:lnTo>
                  <a:pt x="47390" y="72060"/>
                </a:lnTo>
                <a:lnTo>
                  <a:pt x="47540" y="71770"/>
                </a:lnTo>
                <a:lnTo>
                  <a:pt x="47540" y="71700"/>
                </a:lnTo>
                <a:lnTo>
                  <a:pt x="47520" y="71640"/>
                </a:lnTo>
                <a:lnTo>
                  <a:pt x="47470" y="71550"/>
                </a:lnTo>
                <a:lnTo>
                  <a:pt x="47380" y="71320"/>
                </a:lnTo>
                <a:lnTo>
                  <a:pt x="47430" y="71240"/>
                </a:lnTo>
                <a:lnTo>
                  <a:pt x="47500" y="71170"/>
                </a:lnTo>
                <a:lnTo>
                  <a:pt x="47550" y="71080"/>
                </a:lnTo>
                <a:lnTo>
                  <a:pt x="47700" y="70730"/>
                </a:lnTo>
                <a:lnTo>
                  <a:pt x="47670" y="70670"/>
                </a:lnTo>
                <a:lnTo>
                  <a:pt x="47620" y="70640"/>
                </a:lnTo>
                <a:lnTo>
                  <a:pt x="47570" y="70620"/>
                </a:lnTo>
                <a:lnTo>
                  <a:pt x="47390" y="70610"/>
                </a:lnTo>
                <a:lnTo>
                  <a:pt x="47280" y="70590"/>
                </a:lnTo>
                <a:lnTo>
                  <a:pt x="47030" y="70480"/>
                </a:lnTo>
                <a:lnTo>
                  <a:pt x="46870" y="70440"/>
                </a:lnTo>
                <a:lnTo>
                  <a:pt x="46770" y="70430"/>
                </a:lnTo>
                <a:lnTo>
                  <a:pt x="46670" y="70430"/>
                </a:lnTo>
                <a:lnTo>
                  <a:pt x="46340" y="70450"/>
                </a:lnTo>
                <a:lnTo>
                  <a:pt x="46200" y="70420"/>
                </a:lnTo>
                <a:lnTo>
                  <a:pt x="46170" y="70380"/>
                </a:lnTo>
                <a:lnTo>
                  <a:pt x="46150" y="70340"/>
                </a:lnTo>
                <a:lnTo>
                  <a:pt x="46140" y="70290"/>
                </a:lnTo>
                <a:lnTo>
                  <a:pt x="46150" y="70230"/>
                </a:lnTo>
                <a:lnTo>
                  <a:pt x="46170" y="70180"/>
                </a:lnTo>
                <a:lnTo>
                  <a:pt x="46220" y="70090"/>
                </a:lnTo>
                <a:lnTo>
                  <a:pt x="46300" y="69970"/>
                </a:lnTo>
                <a:lnTo>
                  <a:pt x="46320" y="69920"/>
                </a:lnTo>
                <a:lnTo>
                  <a:pt x="46340" y="69860"/>
                </a:lnTo>
                <a:lnTo>
                  <a:pt x="46360" y="69740"/>
                </a:lnTo>
                <a:lnTo>
                  <a:pt x="46370" y="69690"/>
                </a:lnTo>
                <a:lnTo>
                  <a:pt x="46410" y="69650"/>
                </a:lnTo>
                <a:lnTo>
                  <a:pt x="46450" y="69620"/>
                </a:lnTo>
                <a:lnTo>
                  <a:pt x="46540" y="69580"/>
                </a:lnTo>
                <a:lnTo>
                  <a:pt x="46580" y="69540"/>
                </a:lnTo>
                <a:lnTo>
                  <a:pt x="46620" y="69480"/>
                </a:lnTo>
                <a:lnTo>
                  <a:pt x="46640" y="69370"/>
                </a:lnTo>
                <a:lnTo>
                  <a:pt x="46640" y="69290"/>
                </a:lnTo>
                <a:lnTo>
                  <a:pt x="46640" y="69220"/>
                </a:lnTo>
                <a:lnTo>
                  <a:pt x="46570" y="68940"/>
                </a:lnTo>
                <a:lnTo>
                  <a:pt x="46580" y="68870"/>
                </a:lnTo>
                <a:lnTo>
                  <a:pt x="46600" y="68820"/>
                </a:lnTo>
                <a:lnTo>
                  <a:pt x="46640" y="68790"/>
                </a:lnTo>
                <a:lnTo>
                  <a:pt x="46830" y="68700"/>
                </a:lnTo>
                <a:lnTo>
                  <a:pt x="46880" y="68660"/>
                </a:lnTo>
                <a:lnTo>
                  <a:pt x="46930" y="68600"/>
                </a:lnTo>
                <a:lnTo>
                  <a:pt x="46980" y="68490"/>
                </a:lnTo>
                <a:lnTo>
                  <a:pt x="47000" y="68430"/>
                </a:lnTo>
                <a:lnTo>
                  <a:pt x="47010" y="68390"/>
                </a:lnTo>
                <a:lnTo>
                  <a:pt x="47000" y="68380"/>
                </a:lnTo>
                <a:lnTo>
                  <a:pt x="46990" y="68350"/>
                </a:lnTo>
                <a:lnTo>
                  <a:pt x="46960" y="68300"/>
                </a:lnTo>
                <a:lnTo>
                  <a:pt x="47020" y="68120"/>
                </a:lnTo>
                <a:lnTo>
                  <a:pt x="47080" y="67820"/>
                </a:lnTo>
                <a:lnTo>
                  <a:pt x="47110" y="67720"/>
                </a:lnTo>
                <a:lnTo>
                  <a:pt x="47150" y="67660"/>
                </a:lnTo>
                <a:lnTo>
                  <a:pt x="47320" y="67570"/>
                </a:lnTo>
                <a:lnTo>
                  <a:pt x="47530" y="67370"/>
                </a:lnTo>
                <a:lnTo>
                  <a:pt x="47660" y="67190"/>
                </a:lnTo>
                <a:lnTo>
                  <a:pt x="47770" y="66970"/>
                </a:lnTo>
                <a:lnTo>
                  <a:pt x="47770" y="66820"/>
                </a:lnTo>
                <a:lnTo>
                  <a:pt x="47770" y="66770"/>
                </a:lnTo>
                <a:lnTo>
                  <a:pt x="47790" y="66670"/>
                </a:lnTo>
                <a:lnTo>
                  <a:pt x="47810" y="66620"/>
                </a:lnTo>
                <a:lnTo>
                  <a:pt x="47840" y="66580"/>
                </a:lnTo>
                <a:lnTo>
                  <a:pt x="47900" y="66550"/>
                </a:lnTo>
                <a:lnTo>
                  <a:pt x="47940" y="66540"/>
                </a:lnTo>
                <a:lnTo>
                  <a:pt x="47990" y="66510"/>
                </a:lnTo>
                <a:lnTo>
                  <a:pt x="48030" y="66470"/>
                </a:lnTo>
                <a:lnTo>
                  <a:pt x="48060" y="66400"/>
                </a:lnTo>
                <a:lnTo>
                  <a:pt x="48100" y="66270"/>
                </a:lnTo>
                <a:lnTo>
                  <a:pt x="48130" y="66220"/>
                </a:lnTo>
                <a:lnTo>
                  <a:pt x="48180" y="66160"/>
                </a:lnTo>
                <a:lnTo>
                  <a:pt x="48550" y="65780"/>
                </a:lnTo>
                <a:lnTo>
                  <a:pt x="48610" y="65740"/>
                </a:lnTo>
                <a:lnTo>
                  <a:pt x="48700" y="65710"/>
                </a:lnTo>
                <a:lnTo>
                  <a:pt x="48770" y="65690"/>
                </a:lnTo>
                <a:lnTo>
                  <a:pt x="48830" y="65670"/>
                </a:lnTo>
                <a:lnTo>
                  <a:pt x="48880" y="65620"/>
                </a:lnTo>
                <a:lnTo>
                  <a:pt x="49020" y="65400"/>
                </a:lnTo>
                <a:lnTo>
                  <a:pt x="49140" y="65330"/>
                </a:lnTo>
                <a:lnTo>
                  <a:pt x="49450" y="65260"/>
                </a:lnTo>
                <a:lnTo>
                  <a:pt x="49410" y="65250"/>
                </a:lnTo>
                <a:lnTo>
                  <a:pt x="49400" y="65240"/>
                </a:lnTo>
                <a:lnTo>
                  <a:pt x="49380" y="65220"/>
                </a:lnTo>
                <a:lnTo>
                  <a:pt x="49350" y="65160"/>
                </a:lnTo>
                <a:lnTo>
                  <a:pt x="49340" y="65140"/>
                </a:lnTo>
                <a:lnTo>
                  <a:pt x="49320" y="65020"/>
                </a:lnTo>
                <a:lnTo>
                  <a:pt x="49270" y="64930"/>
                </a:lnTo>
                <a:lnTo>
                  <a:pt x="49260" y="64910"/>
                </a:lnTo>
                <a:lnTo>
                  <a:pt x="49250" y="64860"/>
                </a:lnTo>
                <a:lnTo>
                  <a:pt x="49260" y="64850"/>
                </a:lnTo>
                <a:lnTo>
                  <a:pt x="49290" y="64840"/>
                </a:lnTo>
                <a:lnTo>
                  <a:pt x="49360" y="64820"/>
                </a:lnTo>
                <a:lnTo>
                  <a:pt x="49460" y="64790"/>
                </a:lnTo>
                <a:lnTo>
                  <a:pt x="49520" y="64750"/>
                </a:lnTo>
                <a:lnTo>
                  <a:pt x="49550" y="64700"/>
                </a:lnTo>
                <a:lnTo>
                  <a:pt x="49580" y="64660"/>
                </a:lnTo>
                <a:lnTo>
                  <a:pt x="49750" y="64340"/>
                </a:lnTo>
                <a:lnTo>
                  <a:pt x="49760" y="64280"/>
                </a:lnTo>
                <a:lnTo>
                  <a:pt x="49760" y="64220"/>
                </a:lnTo>
                <a:lnTo>
                  <a:pt x="49750" y="64100"/>
                </a:lnTo>
                <a:lnTo>
                  <a:pt x="49730" y="64050"/>
                </a:lnTo>
                <a:lnTo>
                  <a:pt x="49710" y="64010"/>
                </a:lnTo>
                <a:lnTo>
                  <a:pt x="49680" y="63970"/>
                </a:lnTo>
                <a:lnTo>
                  <a:pt x="49560" y="63880"/>
                </a:lnTo>
                <a:lnTo>
                  <a:pt x="49500" y="63800"/>
                </a:lnTo>
                <a:lnTo>
                  <a:pt x="49480" y="63750"/>
                </a:lnTo>
                <a:lnTo>
                  <a:pt x="49460" y="63700"/>
                </a:lnTo>
                <a:lnTo>
                  <a:pt x="49460" y="63650"/>
                </a:lnTo>
                <a:lnTo>
                  <a:pt x="49480" y="63610"/>
                </a:lnTo>
                <a:lnTo>
                  <a:pt x="49510" y="63570"/>
                </a:lnTo>
                <a:lnTo>
                  <a:pt x="49620" y="63480"/>
                </a:lnTo>
                <a:lnTo>
                  <a:pt x="49650" y="63440"/>
                </a:lnTo>
                <a:lnTo>
                  <a:pt x="49670" y="63410"/>
                </a:lnTo>
                <a:lnTo>
                  <a:pt x="49700" y="63340"/>
                </a:lnTo>
                <a:lnTo>
                  <a:pt x="49720" y="63300"/>
                </a:lnTo>
                <a:lnTo>
                  <a:pt x="49750" y="63280"/>
                </a:lnTo>
                <a:lnTo>
                  <a:pt x="49810" y="63300"/>
                </a:lnTo>
                <a:lnTo>
                  <a:pt x="49840" y="63340"/>
                </a:lnTo>
                <a:lnTo>
                  <a:pt x="49930" y="63470"/>
                </a:lnTo>
                <a:lnTo>
                  <a:pt x="49960" y="63500"/>
                </a:lnTo>
                <a:lnTo>
                  <a:pt x="50000" y="63530"/>
                </a:lnTo>
                <a:lnTo>
                  <a:pt x="50040" y="63550"/>
                </a:lnTo>
                <a:lnTo>
                  <a:pt x="50100" y="63580"/>
                </a:lnTo>
                <a:lnTo>
                  <a:pt x="50200" y="63610"/>
                </a:lnTo>
                <a:lnTo>
                  <a:pt x="50270" y="63620"/>
                </a:lnTo>
                <a:lnTo>
                  <a:pt x="50350" y="63620"/>
                </a:lnTo>
                <a:lnTo>
                  <a:pt x="50470" y="63600"/>
                </a:lnTo>
                <a:lnTo>
                  <a:pt x="50660" y="63540"/>
                </a:lnTo>
                <a:lnTo>
                  <a:pt x="50720" y="63540"/>
                </a:lnTo>
                <a:lnTo>
                  <a:pt x="50800" y="63550"/>
                </a:lnTo>
                <a:lnTo>
                  <a:pt x="50850" y="63580"/>
                </a:lnTo>
                <a:lnTo>
                  <a:pt x="50920" y="63590"/>
                </a:lnTo>
                <a:lnTo>
                  <a:pt x="51000" y="63600"/>
                </a:lnTo>
                <a:lnTo>
                  <a:pt x="51110" y="63590"/>
                </a:lnTo>
                <a:lnTo>
                  <a:pt x="51350" y="63530"/>
                </a:lnTo>
                <a:lnTo>
                  <a:pt x="51380" y="63510"/>
                </a:lnTo>
                <a:lnTo>
                  <a:pt x="51400" y="63490"/>
                </a:lnTo>
                <a:lnTo>
                  <a:pt x="51440" y="63420"/>
                </a:lnTo>
                <a:lnTo>
                  <a:pt x="51470" y="63370"/>
                </a:lnTo>
                <a:lnTo>
                  <a:pt x="51500" y="63330"/>
                </a:lnTo>
                <a:lnTo>
                  <a:pt x="51520" y="63320"/>
                </a:lnTo>
                <a:lnTo>
                  <a:pt x="51540" y="63310"/>
                </a:lnTo>
                <a:lnTo>
                  <a:pt x="51570" y="63300"/>
                </a:lnTo>
                <a:lnTo>
                  <a:pt x="51620" y="63310"/>
                </a:lnTo>
                <a:lnTo>
                  <a:pt x="51820" y="63350"/>
                </a:lnTo>
                <a:lnTo>
                  <a:pt x="51940" y="63370"/>
                </a:lnTo>
                <a:lnTo>
                  <a:pt x="52030" y="63410"/>
                </a:lnTo>
                <a:lnTo>
                  <a:pt x="52250" y="63580"/>
                </a:lnTo>
                <a:lnTo>
                  <a:pt x="52400" y="63580"/>
                </a:lnTo>
                <a:lnTo>
                  <a:pt x="52430" y="63590"/>
                </a:lnTo>
                <a:lnTo>
                  <a:pt x="52470" y="63620"/>
                </a:lnTo>
                <a:lnTo>
                  <a:pt x="52790" y="63920"/>
                </a:lnTo>
                <a:lnTo>
                  <a:pt x="53040" y="64130"/>
                </a:lnTo>
                <a:lnTo>
                  <a:pt x="52720" y="64360"/>
                </a:lnTo>
                <a:lnTo>
                  <a:pt x="52550" y="64530"/>
                </a:lnTo>
                <a:lnTo>
                  <a:pt x="52510" y="64600"/>
                </a:lnTo>
                <a:lnTo>
                  <a:pt x="52480" y="64650"/>
                </a:lnTo>
                <a:lnTo>
                  <a:pt x="52340" y="65080"/>
                </a:lnTo>
                <a:lnTo>
                  <a:pt x="52230" y="65350"/>
                </a:lnTo>
                <a:lnTo>
                  <a:pt x="52410" y="65630"/>
                </a:lnTo>
                <a:lnTo>
                  <a:pt x="52440" y="65660"/>
                </a:lnTo>
                <a:lnTo>
                  <a:pt x="52490" y="65690"/>
                </a:lnTo>
                <a:lnTo>
                  <a:pt x="52520" y="65690"/>
                </a:lnTo>
                <a:lnTo>
                  <a:pt x="52550" y="65680"/>
                </a:lnTo>
                <a:lnTo>
                  <a:pt x="52570" y="65670"/>
                </a:lnTo>
                <a:lnTo>
                  <a:pt x="52620" y="65650"/>
                </a:lnTo>
                <a:lnTo>
                  <a:pt x="52650" y="65640"/>
                </a:lnTo>
                <a:lnTo>
                  <a:pt x="52690" y="65640"/>
                </a:lnTo>
                <a:lnTo>
                  <a:pt x="52760" y="65660"/>
                </a:lnTo>
                <a:lnTo>
                  <a:pt x="52790" y="65680"/>
                </a:lnTo>
                <a:lnTo>
                  <a:pt x="52820" y="65700"/>
                </a:lnTo>
                <a:lnTo>
                  <a:pt x="52830" y="65730"/>
                </a:lnTo>
                <a:lnTo>
                  <a:pt x="52890" y="65870"/>
                </a:lnTo>
                <a:lnTo>
                  <a:pt x="52910" y="65920"/>
                </a:lnTo>
                <a:lnTo>
                  <a:pt x="53010" y="66070"/>
                </a:lnTo>
                <a:lnTo>
                  <a:pt x="53250" y="66370"/>
                </a:lnTo>
                <a:lnTo>
                  <a:pt x="53300" y="66450"/>
                </a:lnTo>
                <a:lnTo>
                  <a:pt x="53330" y="66530"/>
                </a:lnTo>
                <a:lnTo>
                  <a:pt x="53340" y="66590"/>
                </a:lnTo>
                <a:lnTo>
                  <a:pt x="53340" y="66690"/>
                </a:lnTo>
                <a:lnTo>
                  <a:pt x="53330" y="66750"/>
                </a:lnTo>
                <a:lnTo>
                  <a:pt x="53310" y="66800"/>
                </a:lnTo>
                <a:lnTo>
                  <a:pt x="53320" y="66850"/>
                </a:lnTo>
                <a:lnTo>
                  <a:pt x="53340" y="66920"/>
                </a:lnTo>
                <a:lnTo>
                  <a:pt x="53450" y="67140"/>
                </a:lnTo>
                <a:lnTo>
                  <a:pt x="53470" y="67190"/>
                </a:lnTo>
                <a:lnTo>
                  <a:pt x="53480" y="67250"/>
                </a:lnTo>
                <a:lnTo>
                  <a:pt x="53480" y="67320"/>
                </a:lnTo>
                <a:lnTo>
                  <a:pt x="53480" y="67340"/>
                </a:lnTo>
                <a:lnTo>
                  <a:pt x="53470" y="67370"/>
                </a:lnTo>
                <a:lnTo>
                  <a:pt x="53440" y="67420"/>
                </a:lnTo>
                <a:lnTo>
                  <a:pt x="53440" y="67440"/>
                </a:lnTo>
                <a:lnTo>
                  <a:pt x="53440" y="67460"/>
                </a:lnTo>
                <a:lnTo>
                  <a:pt x="53440" y="67490"/>
                </a:lnTo>
                <a:lnTo>
                  <a:pt x="53440" y="67510"/>
                </a:lnTo>
                <a:lnTo>
                  <a:pt x="53430" y="67530"/>
                </a:lnTo>
                <a:lnTo>
                  <a:pt x="53420" y="67540"/>
                </a:lnTo>
                <a:lnTo>
                  <a:pt x="53350" y="67530"/>
                </a:lnTo>
                <a:lnTo>
                  <a:pt x="53340" y="67530"/>
                </a:lnTo>
                <a:lnTo>
                  <a:pt x="53320" y="67540"/>
                </a:lnTo>
                <a:lnTo>
                  <a:pt x="53290" y="67570"/>
                </a:lnTo>
                <a:lnTo>
                  <a:pt x="53310" y="67730"/>
                </a:lnTo>
                <a:lnTo>
                  <a:pt x="53310" y="67770"/>
                </a:lnTo>
                <a:lnTo>
                  <a:pt x="53280" y="67930"/>
                </a:lnTo>
                <a:lnTo>
                  <a:pt x="53400" y="68050"/>
                </a:lnTo>
                <a:lnTo>
                  <a:pt x="53540" y="68400"/>
                </a:lnTo>
                <a:lnTo>
                  <a:pt x="53550" y="68480"/>
                </a:lnTo>
                <a:lnTo>
                  <a:pt x="53560" y="68600"/>
                </a:lnTo>
                <a:lnTo>
                  <a:pt x="53520" y="68660"/>
                </a:lnTo>
                <a:lnTo>
                  <a:pt x="53490" y="68650"/>
                </a:lnTo>
                <a:lnTo>
                  <a:pt x="53450" y="68630"/>
                </a:lnTo>
                <a:lnTo>
                  <a:pt x="53300" y="68520"/>
                </a:lnTo>
                <a:lnTo>
                  <a:pt x="53190" y="68470"/>
                </a:lnTo>
                <a:lnTo>
                  <a:pt x="53120" y="68460"/>
                </a:lnTo>
                <a:lnTo>
                  <a:pt x="53060" y="68460"/>
                </a:lnTo>
                <a:lnTo>
                  <a:pt x="53010" y="68490"/>
                </a:lnTo>
                <a:lnTo>
                  <a:pt x="52970" y="68520"/>
                </a:lnTo>
                <a:lnTo>
                  <a:pt x="52940" y="68550"/>
                </a:lnTo>
                <a:lnTo>
                  <a:pt x="52910" y="68600"/>
                </a:lnTo>
                <a:lnTo>
                  <a:pt x="52900" y="68650"/>
                </a:lnTo>
                <a:lnTo>
                  <a:pt x="52890" y="68700"/>
                </a:lnTo>
                <a:lnTo>
                  <a:pt x="52890" y="68760"/>
                </a:lnTo>
                <a:lnTo>
                  <a:pt x="52890" y="68830"/>
                </a:lnTo>
                <a:lnTo>
                  <a:pt x="52920" y="68940"/>
                </a:lnTo>
                <a:lnTo>
                  <a:pt x="52960" y="69030"/>
                </a:lnTo>
                <a:lnTo>
                  <a:pt x="52970" y="69070"/>
                </a:lnTo>
                <a:lnTo>
                  <a:pt x="52980" y="69120"/>
                </a:lnTo>
                <a:lnTo>
                  <a:pt x="52970" y="69180"/>
                </a:lnTo>
                <a:lnTo>
                  <a:pt x="52930" y="69250"/>
                </a:lnTo>
                <a:lnTo>
                  <a:pt x="52840" y="69300"/>
                </a:lnTo>
                <a:lnTo>
                  <a:pt x="52780" y="69330"/>
                </a:lnTo>
                <a:lnTo>
                  <a:pt x="52610" y="69370"/>
                </a:lnTo>
                <a:lnTo>
                  <a:pt x="52500" y="69360"/>
                </a:lnTo>
                <a:lnTo>
                  <a:pt x="52450" y="69370"/>
                </a:lnTo>
                <a:lnTo>
                  <a:pt x="52340" y="69400"/>
                </a:lnTo>
                <a:lnTo>
                  <a:pt x="52290" y="69400"/>
                </a:lnTo>
                <a:lnTo>
                  <a:pt x="52240" y="69390"/>
                </a:lnTo>
                <a:lnTo>
                  <a:pt x="52150" y="69350"/>
                </a:lnTo>
                <a:lnTo>
                  <a:pt x="52120" y="69340"/>
                </a:lnTo>
                <a:lnTo>
                  <a:pt x="52080" y="69360"/>
                </a:lnTo>
                <a:lnTo>
                  <a:pt x="52050" y="69390"/>
                </a:lnTo>
                <a:lnTo>
                  <a:pt x="51970" y="69540"/>
                </a:lnTo>
                <a:lnTo>
                  <a:pt x="51910" y="69610"/>
                </a:lnTo>
                <a:lnTo>
                  <a:pt x="51670" y="69740"/>
                </a:lnTo>
                <a:lnTo>
                  <a:pt x="51610" y="69800"/>
                </a:lnTo>
                <a:lnTo>
                  <a:pt x="51590" y="69840"/>
                </a:lnTo>
                <a:lnTo>
                  <a:pt x="51620" y="69890"/>
                </a:lnTo>
                <a:lnTo>
                  <a:pt x="51740" y="70020"/>
                </a:lnTo>
                <a:lnTo>
                  <a:pt x="51780" y="70040"/>
                </a:lnTo>
                <a:lnTo>
                  <a:pt x="51840" y="70060"/>
                </a:lnTo>
                <a:lnTo>
                  <a:pt x="51900" y="70070"/>
                </a:lnTo>
                <a:lnTo>
                  <a:pt x="51980" y="70100"/>
                </a:lnTo>
                <a:lnTo>
                  <a:pt x="51990" y="70120"/>
                </a:lnTo>
                <a:lnTo>
                  <a:pt x="51960" y="70160"/>
                </a:lnTo>
                <a:lnTo>
                  <a:pt x="51790" y="70340"/>
                </a:lnTo>
                <a:lnTo>
                  <a:pt x="51690" y="70330"/>
                </a:lnTo>
                <a:lnTo>
                  <a:pt x="51630" y="70310"/>
                </a:lnTo>
                <a:lnTo>
                  <a:pt x="51560" y="70280"/>
                </a:lnTo>
                <a:lnTo>
                  <a:pt x="51420" y="70270"/>
                </a:lnTo>
                <a:lnTo>
                  <a:pt x="51350" y="70250"/>
                </a:lnTo>
                <a:lnTo>
                  <a:pt x="51300" y="70220"/>
                </a:lnTo>
                <a:lnTo>
                  <a:pt x="51270" y="70180"/>
                </a:lnTo>
                <a:lnTo>
                  <a:pt x="51200" y="70030"/>
                </a:lnTo>
                <a:lnTo>
                  <a:pt x="51170" y="69990"/>
                </a:lnTo>
                <a:lnTo>
                  <a:pt x="51120" y="69960"/>
                </a:lnTo>
                <a:lnTo>
                  <a:pt x="51080" y="69950"/>
                </a:lnTo>
                <a:lnTo>
                  <a:pt x="51030" y="69960"/>
                </a:lnTo>
                <a:lnTo>
                  <a:pt x="50840" y="70040"/>
                </a:lnTo>
                <a:lnTo>
                  <a:pt x="50600" y="70100"/>
                </a:lnTo>
                <a:lnTo>
                  <a:pt x="50570" y="70120"/>
                </a:lnTo>
                <a:lnTo>
                  <a:pt x="50540" y="70150"/>
                </a:lnTo>
                <a:lnTo>
                  <a:pt x="50400" y="70620"/>
                </a:lnTo>
                <a:lnTo>
                  <a:pt x="50420" y="70660"/>
                </a:lnTo>
                <a:lnTo>
                  <a:pt x="50450" y="70700"/>
                </a:lnTo>
                <a:lnTo>
                  <a:pt x="50490" y="70730"/>
                </a:lnTo>
                <a:lnTo>
                  <a:pt x="50630" y="70800"/>
                </a:lnTo>
                <a:lnTo>
                  <a:pt x="50700" y="70860"/>
                </a:lnTo>
                <a:lnTo>
                  <a:pt x="50720" y="70880"/>
                </a:lnTo>
                <a:lnTo>
                  <a:pt x="50730" y="70900"/>
                </a:lnTo>
                <a:lnTo>
                  <a:pt x="50750" y="70960"/>
                </a:lnTo>
                <a:lnTo>
                  <a:pt x="50770" y="71000"/>
                </a:lnTo>
                <a:lnTo>
                  <a:pt x="50800" y="71040"/>
                </a:lnTo>
                <a:lnTo>
                  <a:pt x="50830" y="71080"/>
                </a:lnTo>
                <a:lnTo>
                  <a:pt x="50910" y="71140"/>
                </a:lnTo>
                <a:lnTo>
                  <a:pt x="50950" y="71170"/>
                </a:lnTo>
                <a:lnTo>
                  <a:pt x="50980" y="71200"/>
                </a:lnTo>
                <a:lnTo>
                  <a:pt x="51000" y="71230"/>
                </a:lnTo>
                <a:lnTo>
                  <a:pt x="51030" y="71290"/>
                </a:lnTo>
                <a:lnTo>
                  <a:pt x="51060" y="71380"/>
                </a:lnTo>
                <a:lnTo>
                  <a:pt x="51040" y="71760"/>
                </a:lnTo>
                <a:lnTo>
                  <a:pt x="51070" y="71920"/>
                </a:lnTo>
                <a:lnTo>
                  <a:pt x="51250" y="72310"/>
                </a:lnTo>
                <a:lnTo>
                  <a:pt x="51360" y="72660"/>
                </a:lnTo>
                <a:lnTo>
                  <a:pt x="51400" y="72920"/>
                </a:lnTo>
                <a:lnTo>
                  <a:pt x="51350" y="73510"/>
                </a:lnTo>
                <a:lnTo>
                  <a:pt x="51330" y="73600"/>
                </a:lnTo>
                <a:lnTo>
                  <a:pt x="51290" y="73670"/>
                </a:lnTo>
                <a:lnTo>
                  <a:pt x="51250" y="73700"/>
                </a:lnTo>
                <a:lnTo>
                  <a:pt x="51170" y="73710"/>
                </a:lnTo>
                <a:lnTo>
                  <a:pt x="50910" y="73690"/>
                </a:lnTo>
                <a:lnTo>
                  <a:pt x="50090" y="73860"/>
                </a:lnTo>
                <a:lnTo>
                  <a:pt x="49890" y="73950"/>
                </a:lnTo>
                <a:lnTo>
                  <a:pt x="49780" y="74030"/>
                </a:lnTo>
                <a:lnTo>
                  <a:pt x="49730" y="74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an Mart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70" y="30720"/>
                </a:moveTo>
                <a:lnTo>
                  <a:pt x="37270" y="30840"/>
                </a:lnTo>
                <a:lnTo>
                  <a:pt x="37490" y="31000"/>
                </a:lnTo>
                <a:lnTo>
                  <a:pt x="37620" y="31080"/>
                </a:lnTo>
                <a:lnTo>
                  <a:pt x="38190" y="31300"/>
                </a:lnTo>
                <a:lnTo>
                  <a:pt x="38500" y="31460"/>
                </a:lnTo>
                <a:lnTo>
                  <a:pt x="38690" y="31630"/>
                </a:lnTo>
                <a:lnTo>
                  <a:pt x="38730" y="31690"/>
                </a:lnTo>
                <a:lnTo>
                  <a:pt x="38850" y="31820"/>
                </a:lnTo>
                <a:lnTo>
                  <a:pt x="39100" y="32030"/>
                </a:lnTo>
                <a:lnTo>
                  <a:pt x="39300" y="32130"/>
                </a:lnTo>
                <a:lnTo>
                  <a:pt x="39440" y="32170"/>
                </a:lnTo>
                <a:lnTo>
                  <a:pt x="40450" y="32210"/>
                </a:lnTo>
                <a:lnTo>
                  <a:pt x="40620" y="32270"/>
                </a:lnTo>
                <a:lnTo>
                  <a:pt x="40730" y="32320"/>
                </a:lnTo>
                <a:lnTo>
                  <a:pt x="40850" y="32400"/>
                </a:lnTo>
                <a:lnTo>
                  <a:pt x="41100" y="32590"/>
                </a:lnTo>
                <a:lnTo>
                  <a:pt x="41240" y="32750"/>
                </a:lnTo>
                <a:lnTo>
                  <a:pt x="41320" y="32900"/>
                </a:lnTo>
                <a:lnTo>
                  <a:pt x="41470" y="33400"/>
                </a:lnTo>
                <a:lnTo>
                  <a:pt x="41590" y="33620"/>
                </a:lnTo>
                <a:lnTo>
                  <a:pt x="41740" y="33780"/>
                </a:lnTo>
                <a:lnTo>
                  <a:pt x="41890" y="33880"/>
                </a:lnTo>
                <a:lnTo>
                  <a:pt x="41980" y="33920"/>
                </a:lnTo>
                <a:lnTo>
                  <a:pt x="42120" y="33970"/>
                </a:lnTo>
                <a:lnTo>
                  <a:pt x="42220" y="33980"/>
                </a:lnTo>
                <a:lnTo>
                  <a:pt x="42310" y="33970"/>
                </a:lnTo>
                <a:lnTo>
                  <a:pt x="42450" y="33940"/>
                </a:lnTo>
                <a:lnTo>
                  <a:pt x="42590" y="33870"/>
                </a:lnTo>
                <a:lnTo>
                  <a:pt x="43300" y="33370"/>
                </a:lnTo>
                <a:lnTo>
                  <a:pt x="43450" y="33320"/>
                </a:lnTo>
                <a:lnTo>
                  <a:pt x="43530" y="33330"/>
                </a:lnTo>
                <a:lnTo>
                  <a:pt x="43630" y="33350"/>
                </a:lnTo>
                <a:lnTo>
                  <a:pt x="43710" y="33390"/>
                </a:lnTo>
                <a:lnTo>
                  <a:pt x="43780" y="33440"/>
                </a:lnTo>
                <a:lnTo>
                  <a:pt x="43890" y="33570"/>
                </a:lnTo>
                <a:lnTo>
                  <a:pt x="44010" y="33740"/>
                </a:lnTo>
                <a:lnTo>
                  <a:pt x="44400" y="34140"/>
                </a:lnTo>
                <a:lnTo>
                  <a:pt x="44480" y="34200"/>
                </a:lnTo>
                <a:lnTo>
                  <a:pt x="44580" y="34260"/>
                </a:lnTo>
                <a:lnTo>
                  <a:pt x="44760" y="34320"/>
                </a:lnTo>
                <a:lnTo>
                  <a:pt x="44870" y="34330"/>
                </a:lnTo>
                <a:lnTo>
                  <a:pt x="44960" y="34320"/>
                </a:lnTo>
                <a:lnTo>
                  <a:pt x="45160" y="34280"/>
                </a:lnTo>
                <a:lnTo>
                  <a:pt x="45610" y="34250"/>
                </a:lnTo>
                <a:lnTo>
                  <a:pt x="45930" y="34270"/>
                </a:lnTo>
                <a:lnTo>
                  <a:pt x="46530" y="34390"/>
                </a:lnTo>
                <a:lnTo>
                  <a:pt x="46790" y="34460"/>
                </a:lnTo>
                <a:lnTo>
                  <a:pt x="47100" y="34580"/>
                </a:lnTo>
                <a:lnTo>
                  <a:pt x="47250" y="34670"/>
                </a:lnTo>
                <a:lnTo>
                  <a:pt x="47580" y="35010"/>
                </a:lnTo>
                <a:lnTo>
                  <a:pt x="47620" y="35060"/>
                </a:lnTo>
                <a:lnTo>
                  <a:pt x="47720" y="35230"/>
                </a:lnTo>
                <a:lnTo>
                  <a:pt x="47750" y="35300"/>
                </a:lnTo>
                <a:lnTo>
                  <a:pt x="47770" y="35360"/>
                </a:lnTo>
                <a:lnTo>
                  <a:pt x="47770" y="35420"/>
                </a:lnTo>
                <a:lnTo>
                  <a:pt x="47780" y="35490"/>
                </a:lnTo>
                <a:lnTo>
                  <a:pt x="47640" y="36900"/>
                </a:lnTo>
                <a:lnTo>
                  <a:pt x="47640" y="37080"/>
                </a:lnTo>
                <a:lnTo>
                  <a:pt x="47640" y="37130"/>
                </a:lnTo>
                <a:lnTo>
                  <a:pt x="47550" y="37530"/>
                </a:lnTo>
                <a:lnTo>
                  <a:pt x="47530" y="37590"/>
                </a:lnTo>
                <a:lnTo>
                  <a:pt x="47490" y="37650"/>
                </a:lnTo>
                <a:lnTo>
                  <a:pt x="47240" y="38020"/>
                </a:lnTo>
                <a:lnTo>
                  <a:pt x="47150" y="38220"/>
                </a:lnTo>
                <a:lnTo>
                  <a:pt x="47110" y="38280"/>
                </a:lnTo>
                <a:lnTo>
                  <a:pt x="47050" y="38320"/>
                </a:lnTo>
                <a:lnTo>
                  <a:pt x="46990" y="38360"/>
                </a:lnTo>
                <a:lnTo>
                  <a:pt x="46920" y="38370"/>
                </a:lnTo>
                <a:lnTo>
                  <a:pt x="46840" y="38360"/>
                </a:lnTo>
                <a:lnTo>
                  <a:pt x="46780" y="38330"/>
                </a:lnTo>
                <a:lnTo>
                  <a:pt x="46720" y="38280"/>
                </a:lnTo>
                <a:lnTo>
                  <a:pt x="46300" y="37740"/>
                </a:lnTo>
                <a:lnTo>
                  <a:pt x="46180" y="37640"/>
                </a:lnTo>
                <a:lnTo>
                  <a:pt x="46030" y="37550"/>
                </a:lnTo>
                <a:lnTo>
                  <a:pt x="45930" y="37500"/>
                </a:lnTo>
                <a:lnTo>
                  <a:pt x="45740" y="37450"/>
                </a:lnTo>
                <a:lnTo>
                  <a:pt x="45620" y="37430"/>
                </a:lnTo>
                <a:lnTo>
                  <a:pt x="45490" y="37430"/>
                </a:lnTo>
                <a:lnTo>
                  <a:pt x="45390" y="37450"/>
                </a:lnTo>
                <a:lnTo>
                  <a:pt x="45280" y="37480"/>
                </a:lnTo>
                <a:lnTo>
                  <a:pt x="45220" y="37510"/>
                </a:lnTo>
                <a:lnTo>
                  <a:pt x="45120" y="37590"/>
                </a:lnTo>
                <a:lnTo>
                  <a:pt x="44960" y="37820"/>
                </a:lnTo>
                <a:lnTo>
                  <a:pt x="44720" y="38350"/>
                </a:lnTo>
                <a:lnTo>
                  <a:pt x="44640" y="38610"/>
                </a:lnTo>
                <a:lnTo>
                  <a:pt x="44630" y="38650"/>
                </a:lnTo>
                <a:lnTo>
                  <a:pt x="44640" y="38690"/>
                </a:lnTo>
                <a:lnTo>
                  <a:pt x="44680" y="38830"/>
                </a:lnTo>
                <a:lnTo>
                  <a:pt x="44710" y="38910"/>
                </a:lnTo>
                <a:lnTo>
                  <a:pt x="44750" y="39010"/>
                </a:lnTo>
                <a:lnTo>
                  <a:pt x="44760" y="39180"/>
                </a:lnTo>
                <a:lnTo>
                  <a:pt x="44690" y="40260"/>
                </a:lnTo>
                <a:lnTo>
                  <a:pt x="44730" y="40540"/>
                </a:lnTo>
                <a:lnTo>
                  <a:pt x="44780" y="40790"/>
                </a:lnTo>
                <a:lnTo>
                  <a:pt x="44890" y="41110"/>
                </a:lnTo>
                <a:lnTo>
                  <a:pt x="46080" y="43640"/>
                </a:lnTo>
                <a:lnTo>
                  <a:pt x="46240" y="44130"/>
                </a:lnTo>
                <a:lnTo>
                  <a:pt x="46260" y="44300"/>
                </a:lnTo>
                <a:lnTo>
                  <a:pt x="46260" y="44420"/>
                </a:lnTo>
                <a:lnTo>
                  <a:pt x="46230" y="44510"/>
                </a:lnTo>
                <a:lnTo>
                  <a:pt x="46200" y="44580"/>
                </a:lnTo>
                <a:lnTo>
                  <a:pt x="46160" y="44650"/>
                </a:lnTo>
                <a:lnTo>
                  <a:pt x="45690" y="45210"/>
                </a:lnTo>
                <a:lnTo>
                  <a:pt x="45660" y="45290"/>
                </a:lnTo>
                <a:lnTo>
                  <a:pt x="45630" y="45380"/>
                </a:lnTo>
                <a:lnTo>
                  <a:pt x="45580" y="45630"/>
                </a:lnTo>
                <a:lnTo>
                  <a:pt x="45540" y="45900"/>
                </a:lnTo>
                <a:lnTo>
                  <a:pt x="45400" y="46370"/>
                </a:lnTo>
                <a:lnTo>
                  <a:pt x="45160" y="46520"/>
                </a:lnTo>
                <a:lnTo>
                  <a:pt x="45120" y="46560"/>
                </a:lnTo>
                <a:lnTo>
                  <a:pt x="45050" y="46650"/>
                </a:lnTo>
                <a:lnTo>
                  <a:pt x="44880" y="46930"/>
                </a:lnTo>
                <a:lnTo>
                  <a:pt x="44850" y="47010"/>
                </a:lnTo>
                <a:lnTo>
                  <a:pt x="44790" y="47090"/>
                </a:lnTo>
                <a:lnTo>
                  <a:pt x="44650" y="47190"/>
                </a:lnTo>
                <a:lnTo>
                  <a:pt x="44510" y="47190"/>
                </a:lnTo>
                <a:lnTo>
                  <a:pt x="44460" y="47160"/>
                </a:lnTo>
                <a:lnTo>
                  <a:pt x="44400" y="47110"/>
                </a:lnTo>
                <a:lnTo>
                  <a:pt x="44360" y="47060"/>
                </a:lnTo>
                <a:lnTo>
                  <a:pt x="44330" y="47010"/>
                </a:lnTo>
                <a:lnTo>
                  <a:pt x="44300" y="46810"/>
                </a:lnTo>
                <a:lnTo>
                  <a:pt x="44230" y="46600"/>
                </a:lnTo>
                <a:lnTo>
                  <a:pt x="44210" y="46540"/>
                </a:lnTo>
                <a:lnTo>
                  <a:pt x="44200" y="46500"/>
                </a:lnTo>
                <a:lnTo>
                  <a:pt x="44180" y="46400"/>
                </a:lnTo>
                <a:lnTo>
                  <a:pt x="44150" y="46350"/>
                </a:lnTo>
                <a:lnTo>
                  <a:pt x="44120" y="46300"/>
                </a:lnTo>
                <a:lnTo>
                  <a:pt x="44050" y="46250"/>
                </a:lnTo>
                <a:lnTo>
                  <a:pt x="44010" y="46200"/>
                </a:lnTo>
                <a:lnTo>
                  <a:pt x="43990" y="46150"/>
                </a:lnTo>
                <a:lnTo>
                  <a:pt x="43970" y="46060"/>
                </a:lnTo>
                <a:lnTo>
                  <a:pt x="43960" y="46040"/>
                </a:lnTo>
                <a:lnTo>
                  <a:pt x="43950" y="46020"/>
                </a:lnTo>
                <a:lnTo>
                  <a:pt x="43840" y="45930"/>
                </a:lnTo>
                <a:lnTo>
                  <a:pt x="43810" y="45890"/>
                </a:lnTo>
                <a:lnTo>
                  <a:pt x="43800" y="45840"/>
                </a:lnTo>
                <a:lnTo>
                  <a:pt x="43800" y="45730"/>
                </a:lnTo>
                <a:lnTo>
                  <a:pt x="43790" y="45680"/>
                </a:lnTo>
                <a:lnTo>
                  <a:pt x="43770" y="45630"/>
                </a:lnTo>
                <a:lnTo>
                  <a:pt x="43690" y="45470"/>
                </a:lnTo>
                <a:lnTo>
                  <a:pt x="43650" y="45440"/>
                </a:lnTo>
                <a:lnTo>
                  <a:pt x="43580" y="45440"/>
                </a:lnTo>
                <a:lnTo>
                  <a:pt x="43500" y="45490"/>
                </a:lnTo>
                <a:lnTo>
                  <a:pt x="43460" y="45530"/>
                </a:lnTo>
                <a:lnTo>
                  <a:pt x="43430" y="45590"/>
                </a:lnTo>
                <a:lnTo>
                  <a:pt x="43410" y="45700"/>
                </a:lnTo>
                <a:lnTo>
                  <a:pt x="43420" y="46060"/>
                </a:lnTo>
                <a:lnTo>
                  <a:pt x="43400" y="46280"/>
                </a:lnTo>
                <a:lnTo>
                  <a:pt x="43350" y="46390"/>
                </a:lnTo>
                <a:lnTo>
                  <a:pt x="43320" y="46440"/>
                </a:lnTo>
                <a:lnTo>
                  <a:pt x="43270" y="46490"/>
                </a:lnTo>
                <a:lnTo>
                  <a:pt x="43120" y="46520"/>
                </a:lnTo>
                <a:lnTo>
                  <a:pt x="42940" y="46530"/>
                </a:lnTo>
                <a:lnTo>
                  <a:pt x="42260" y="46420"/>
                </a:lnTo>
                <a:lnTo>
                  <a:pt x="42150" y="46380"/>
                </a:lnTo>
                <a:lnTo>
                  <a:pt x="41730" y="46290"/>
                </a:lnTo>
                <a:lnTo>
                  <a:pt x="41570" y="46240"/>
                </a:lnTo>
                <a:lnTo>
                  <a:pt x="41410" y="46220"/>
                </a:lnTo>
                <a:lnTo>
                  <a:pt x="40990" y="46310"/>
                </a:lnTo>
                <a:lnTo>
                  <a:pt x="40920" y="46210"/>
                </a:lnTo>
                <a:lnTo>
                  <a:pt x="40900" y="46170"/>
                </a:lnTo>
                <a:lnTo>
                  <a:pt x="40880" y="46090"/>
                </a:lnTo>
                <a:lnTo>
                  <a:pt x="40780" y="44980"/>
                </a:lnTo>
                <a:lnTo>
                  <a:pt x="40750" y="44860"/>
                </a:lnTo>
                <a:lnTo>
                  <a:pt x="40730" y="44790"/>
                </a:lnTo>
                <a:lnTo>
                  <a:pt x="40410" y="44410"/>
                </a:lnTo>
                <a:lnTo>
                  <a:pt x="40380" y="44380"/>
                </a:lnTo>
                <a:lnTo>
                  <a:pt x="40160" y="44250"/>
                </a:lnTo>
                <a:lnTo>
                  <a:pt x="40060" y="44210"/>
                </a:lnTo>
                <a:lnTo>
                  <a:pt x="39850" y="44140"/>
                </a:lnTo>
                <a:lnTo>
                  <a:pt x="39680" y="44070"/>
                </a:lnTo>
                <a:lnTo>
                  <a:pt x="39160" y="43910"/>
                </a:lnTo>
                <a:lnTo>
                  <a:pt x="39090" y="43910"/>
                </a:lnTo>
                <a:lnTo>
                  <a:pt x="38990" y="43910"/>
                </a:lnTo>
                <a:lnTo>
                  <a:pt x="38900" y="43950"/>
                </a:lnTo>
                <a:lnTo>
                  <a:pt x="38830" y="43970"/>
                </a:lnTo>
                <a:lnTo>
                  <a:pt x="38730" y="43980"/>
                </a:lnTo>
                <a:lnTo>
                  <a:pt x="38600" y="43950"/>
                </a:lnTo>
                <a:lnTo>
                  <a:pt x="38540" y="43900"/>
                </a:lnTo>
                <a:lnTo>
                  <a:pt x="38510" y="43850"/>
                </a:lnTo>
                <a:lnTo>
                  <a:pt x="38490" y="43800"/>
                </a:lnTo>
                <a:lnTo>
                  <a:pt x="38470" y="43750"/>
                </a:lnTo>
                <a:lnTo>
                  <a:pt x="38380" y="43660"/>
                </a:lnTo>
                <a:lnTo>
                  <a:pt x="38340" y="43620"/>
                </a:lnTo>
                <a:lnTo>
                  <a:pt x="38320" y="43580"/>
                </a:lnTo>
                <a:lnTo>
                  <a:pt x="38320" y="43570"/>
                </a:lnTo>
                <a:lnTo>
                  <a:pt x="38320" y="43550"/>
                </a:lnTo>
                <a:lnTo>
                  <a:pt x="38340" y="43510"/>
                </a:lnTo>
                <a:lnTo>
                  <a:pt x="38380" y="43450"/>
                </a:lnTo>
                <a:lnTo>
                  <a:pt x="38390" y="43420"/>
                </a:lnTo>
                <a:lnTo>
                  <a:pt x="38400" y="43370"/>
                </a:lnTo>
                <a:lnTo>
                  <a:pt x="38400" y="43220"/>
                </a:lnTo>
                <a:lnTo>
                  <a:pt x="38380" y="43150"/>
                </a:lnTo>
                <a:lnTo>
                  <a:pt x="38340" y="43070"/>
                </a:lnTo>
                <a:lnTo>
                  <a:pt x="38150" y="42790"/>
                </a:lnTo>
                <a:lnTo>
                  <a:pt x="38060" y="42600"/>
                </a:lnTo>
                <a:lnTo>
                  <a:pt x="38020" y="42500"/>
                </a:lnTo>
                <a:lnTo>
                  <a:pt x="38000" y="42400"/>
                </a:lnTo>
                <a:lnTo>
                  <a:pt x="37970" y="42190"/>
                </a:lnTo>
                <a:lnTo>
                  <a:pt x="37970" y="42030"/>
                </a:lnTo>
                <a:lnTo>
                  <a:pt x="37990" y="41910"/>
                </a:lnTo>
                <a:lnTo>
                  <a:pt x="38100" y="41630"/>
                </a:lnTo>
                <a:lnTo>
                  <a:pt x="38100" y="41560"/>
                </a:lnTo>
                <a:lnTo>
                  <a:pt x="38100" y="41460"/>
                </a:lnTo>
                <a:lnTo>
                  <a:pt x="38050" y="41390"/>
                </a:lnTo>
                <a:lnTo>
                  <a:pt x="37910" y="41240"/>
                </a:lnTo>
                <a:lnTo>
                  <a:pt x="37780" y="41030"/>
                </a:lnTo>
                <a:lnTo>
                  <a:pt x="37740" y="40980"/>
                </a:lnTo>
                <a:lnTo>
                  <a:pt x="37610" y="40880"/>
                </a:lnTo>
                <a:lnTo>
                  <a:pt x="37520" y="40790"/>
                </a:lnTo>
                <a:lnTo>
                  <a:pt x="37400" y="40620"/>
                </a:lnTo>
                <a:lnTo>
                  <a:pt x="37260" y="40310"/>
                </a:lnTo>
                <a:lnTo>
                  <a:pt x="37230" y="40150"/>
                </a:lnTo>
                <a:lnTo>
                  <a:pt x="37230" y="40030"/>
                </a:lnTo>
                <a:lnTo>
                  <a:pt x="37350" y="39770"/>
                </a:lnTo>
                <a:lnTo>
                  <a:pt x="37360" y="39700"/>
                </a:lnTo>
                <a:lnTo>
                  <a:pt x="37360" y="39610"/>
                </a:lnTo>
                <a:lnTo>
                  <a:pt x="37320" y="39540"/>
                </a:lnTo>
                <a:lnTo>
                  <a:pt x="37270" y="39480"/>
                </a:lnTo>
                <a:lnTo>
                  <a:pt x="37010" y="39300"/>
                </a:lnTo>
                <a:lnTo>
                  <a:pt x="36960" y="39250"/>
                </a:lnTo>
                <a:lnTo>
                  <a:pt x="36850" y="38880"/>
                </a:lnTo>
                <a:lnTo>
                  <a:pt x="36780" y="38760"/>
                </a:lnTo>
                <a:lnTo>
                  <a:pt x="36740" y="38690"/>
                </a:lnTo>
                <a:lnTo>
                  <a:pt x="36670" y="38620"/>
                </a:lnTo>
                <a:lnTo>
                  <a:pt x="36590" y="38560"/>
                </a:lnTo>
                <a:lnTo>
                  <a:pt x="36550" y="38510"/>
                </a:lnTo>
                <a:lnTo>
                  <a:pt x="36510" y="38450"/>
                </a:lnTo>
                <a:lnTo>
                  <a:pt x="36490" y="38370"/>
                </a:lnTo>
                <a:lnTo>
                  <a:pt x="36480" y="38260"/>
                </a:lnTo>
                <a:lnTo>
                  <a:pt x="36500" y="38110"/>
                </a:lnTo>
                <a:lnTo>
                  <a:pt x="36640" y="37680"/>
                </a:lnTo>
                <a:lnTo>
                  <a:pt x="36690" y="37200"/>
                </a:lnTo>
                <a:lnTo>
                  <a:pt x="36690" y="36920"/>
                </a:lnTo>
                <a:lnTo>
                  <a:pt x="36720" y="36750"/>
                </a:lnTo>
                <a:lnTo>
                  <a:pt x="36760" y="36670"/>
                </a:lnTo>
                <a:lnTo>
                  <a:pt x="36800" y="36620"/>
                </a:lnTo>
                <a:lnTo>
                  <a:pt x="36930" y="36540"/>
                </a:lnTo>
                <a:lnTo>
                  <a:pt x="37020" y="36560"/>
                </a:lnTo>
                <a:lnTo>
                  <a:pt x="37150" y="36620"/>
                </a:lnTo>
                <a:lnTo>
                  <a:pt x="37300" y="36710"/>
                </a:lnTo>
                <a:lnTo>
                  <a:pt x="37370" y="36740"/>
                </a:lnTo>
                <a:lnTo>
                  <a:pt x="37450" y="36760"/>
                </a:lnTo>
                <a:lnTo>
                  <a:pt x="37530" y="36770"/>
                </a:lnTo>
                <a:lnTo>
                  <a:pt x="37790" y="36740"/>
                </a:lnTo>
                <a:lnTo>
                  <a:pt x="37890" y="36750"/>
                </a:lnTo>
                <a:lnTo>
                  <a:pt x="38030" y="36770"/>
                </a:lnTo>
                <a:lnTo>
                  <a:pt x="38110" y="36770"/>
                </a:lnTo>
                <a:lnTo>
                  <a:pt x="38440" y="36680"/>
                </a:lnTo>
                <a:lnTo>
                  <a:pt x="38530" y="36630"/>
                </a:lnTo>
                <a:lnTo>
                  <a:pt x="38620" y="36550"/>
                </a:lnTo>
                <a:lnTo>
                  <a:pt x="38680" y="36430"/>
                </a:lnTo>
                <a:lnTo>
                  <a:pt x="38710" y="36340"/>
                </a:lnTo>
                <a:lnTo>
                  <a:pt x="38750" y="36190"/>
                </a:lnTo>
                <a:lnTo>
                  <a:pt x="38780" y="36110"/>
                </a:lnTo>
                <a:lnTo>
                  <a:pt x="38850" y="36030"/>
                </a:lnTo>
                <a:lnTo>
                  <a:pt x="38940" y="35930"/>
                </a:lnTo>
                <a:lnTo>
                  <a:pt x="39370" y="35560"/>
                </a:lnTo>
                <a:lnTo>
                  <a:pt x="39500" y="35400"/>
                </a:lnTo>
                <a:lnTo>
                  <a:pt x="39490" y="35250"/>
                </a:lnTo>
                <a:lnTo>
                  <a:pt x="39360" y="34870"/>
                </a:lnTo>
                <a:lnTo>
                  <a:pt x="39340" y="34770"/>
                </a:lnTo>
                <a:lnTo>
                  <a:pt x="39280" y="34650"/>
                </a:lnTo>
                <a:lnTo>
                  <a:pt x="39160" y="34450"/>
                </a:lnTo>
                <a:lnTo>
                  <a:pt x="39050" y="34330"/>
                </a:lnTo>
                <a:lnTo>
                  <a:pt x="38960" y="34260"/>
                </a:lnTo>
                <a:lnTo>
                  <a:pt x="38800" y="34180"/>
                </a:lnTo>
                <a:lnTo>
                  <a:pt x="38550" y="34080"/>
                </a:lnTo>
                <a:lnTo>
                  <a:pt x="37920" y="33910"/>
                </a:lnTo>
                <a:lnTo>
                  <a:pt x="37730" y="33850"/>
                </a:lnTo>
                <a:lnTo>
                  <a:pt x="37590" y="33780"/>
                </a:lnTo>
                <a:lnTo>
                  <a:pt x="37520" y="33710"/>
                </a:lnTo>
                <a:lnTo>
                  <a:pt x="37400" y="33540"/>
                </a:lnTo>
                <a:lnTo>
                  <a:pt x="37270" y="33240"/>
                </a:lnTo>
                <a:lnTo>
                  <a:pt x="36800" y="32380"/>
                </a:lnTo>
                <a:lnTo>
                  <a:pt x="36760" y="32170"/>
                </a:lnTo>
                <a:lnTo>
                  <a:pt x="36850" y="32030"/>
                </a:lnTo>
                <a:lnTo>
                  <a:pt x="36870" y="31960"/>
                </a:lnTo>
                <a:lnTo>
                  <a:pt x="36880" y="31850"/>
                </a:lnTo>
                <a:lnTo>
                  <a:pt x="36880" y="31770"/>
                </a:lnTo>
                <a:lnTo>
                  <a:pt x="36800" y="31290"/>
                </a:lnTo>
                <a:lnTo>
                  <a:pt x="36800" y="31220"/>
                </a:lnTo>
                <a:lnTo>
                  <a:pt x="36820" y="31160"/>
                </a:lnTo>
                <a:lnTo>
                  <a:pt x="36850" y="31080"/>
                </a:lnTo>
                <a:lnTo>
                  <a:pt x="36990" y="30870"/>
                </a:lnTo>
                <a:lnTo>
                  <a:pt x="37170" y="3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Huánu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00" y="46370"/>
                </a:moveTo>
                <a:lnTo>
                  <a:pt x="45300" y="46750"/>
                </a:lnTo>
                <a:lnTo>
                  <a:pt x="45320" y="46940"/>
                </a:lnTo>
                <a:lnTo>
                  <a:pt x="45390" y="47090"/>
                </a:lnTo>
                <a:lnTo>
                  <a:pt x="45610" y="47410"/>
                </a:lnTo>
                <a:lnTo>
                  <a:pt x="45640" y="47500"/>
                </a:lnTo>
                <a:lnTo>
                  <a:pt x="45660" y="47580"/>
                </a:lnTo>
                <a:lnTo>
                  <a:pt x="45740" y="48450"/>
                </a:lnTo>
                <a:lnTo>
                  <a:pt x="45750" y="48490"/>
                </a:lnTo>
                <a:lnTo>
                  <a:pt x="45760" y="48510"/>
                </a:lnTo>
                <a:lnTo>
                  <a:pt x="45780" y="48540"/>
                </a:lnTo>
                <a:lnTo>
                  <a:pt x="45810" y="48560"/>
                </a:lnTo>
                <a:lnTo>
                  <a:pt x="45850" y="48570"/>
                </a:lnTo>
                <a:lnTo>
                  <a:pt x="45890" y="48590"/>
                </a:lnTo>
                <a:lnTo>
                  <a:pt x="45940" y="48610"/>
                </a:lnTo>
                <a:lnTo>
                  <a:pt x="45990" y="48660"/>
                </a:lnTo>
                <a:lnTo>
                  <a:pt x="46040" y="48720"/>
                </a:lnTo>
                <a:lnTo>
                  <a:pt x="46140" y="48910"/>
                </a:lnTo>
                <a:lnTo>
                  <a:pt x="46150" y="48960"/>
                </a:lnTo>
                <a:lnTo>
                  <a:pt x="46170" y="49060"/>
                </a:lnTo>
                <a:lnTo>
                  <a:pt x="46180" y="49120"/>
                </a:lnTo>
                <a:lnTo>
                  <a:pt x="46170" y="49180"/>
                </a:lnTo>
                <a:lnTo>
                  <a:pt x="46160" y="49240"/>
                </a:lnTo>
                <a:lnTo>
                  <a:pt x="46160" y="49320"/>
                </a:lnTo>
                <a:lnTo>
                  <a:pt x="46170" y="49400"/>
                </a:lnTo>
                <a:lnTo>
                  <a:pt x="46200" y="49570"/>
                </a:lnTo>
                <a:lnTo>
                  <a:pt x="46230" y="49650"/>
                </a:lnTo>
                <a:lnTo>
                  <a:pt x="46270" y="49710"/>
                </a:lnTo>
                <a:lnTo>
                  <a:pt x="46300" y="49750"/>
                </a:lnTo>
                <a:lnTo>
                  <a:pt x="46430" y="49830"/>
                </a:lnTo>
                <a:lnTo>
                  <a:pt x="46500" y="49900"/>
                </a:lnTo>
                <a:lnTo>
                  <a:pt x="46540" y="49940"/>
                </a:lnTo>
                <a:lnTo>
                  <a:pt x="46760" y="50390"/>
                </a:lnTo>
                <a:lnTo>
                  <a:pt x="46820" y="50460"/>
                </a:lnTo>
                <a:lnTo>
                  <a:pt x="46890" y="50510"/>
                </a:lnTo>
                <a:lnTo>
                  <a:pt x="47050" y="50510"/>
                </a:lnTo>
                <a:lnTo>
                  <a:pt x="47170" y="50490"/>
                </a:lnTo>
                <a:lnTo>
                  <a:pt x="47290" y="50430"/>
                </a:lnTo>
                <a:lnTo>
                  <a:pt x="47340" y="50400"/>
                </a:lnTo>
                <a:lnTo>
                  <a:pt x="47930" y="49910"/>
                </a:lnTo>
                <a:lnTo>
                  <a:pt x="47970" y="49880"/>
                </a:lnTo>
                <a:lnTo>
                  <a:pt x="48110" y="49860"/>
                </a:lnTo>
                <a:lnTo>
                  <a:pt x="48220" y="49830"/>
                </a:lnTo>
                <a:lnTo>
                  <a:pt x="48440" y="49750"/>
                </a:lnTo>
                <a:lnTo>
                  <a:pt x="48540" y="49690"/>
                </a:lnTo>
                <a:lnTo>
                  <a:pt x="48610" y="49640"/>
                </a:lnTo>
                <a:lnTo>
                  <a:pt x="48710" y="49470"/>
                </a:lnTo>
                <a:lnTo>
                  <a:pt x="48860" y="49320"/>
                </a:lnTo>
                <a:lnTo>
                  <a:pt x="48900" y="49270"/>
                </a:lnTo>
                <a:lnTo>
                  <a:pt x="48970" y="49080"/>
                </a:lnTo>
                <a:lnTo>
                  <a:pt x="49020" y="48980"/>
                </a:lnTo>
                <a:lnTo>
                  <a:pt x="49130" y="48820"/>
                </a:lnTo>
                <a:lnTo>
                  <a:pt x="49160" y="48780"/>
                </a:lnTo>
                <a:lnTo>
                  <a:pt x="49210" y="48630"/>
                </a:lnTo>
                <a:lnTo>
                  <a:pt x="49240" y="48570"/>
                </a:lnTo>
                <a:lnTo>
                  <a:pt x="49280" y="48510"/>
                </a:lnTo>
                <a:lnTo>
                  <a:pt x="49400" y="48360"/>
                </a:lnTo>
                <a:lnTo>
                  <a:pt x="49700" y="47910"/>
                </a:lnTo>
                <a:lnTo>
                  <a:pt x="49860" y="47700"/>
                </a:lnTo>
                <a:lnTo>
                  <a:pt x="50100" y="47460"/>
                </a:lnTo>
                <a:lnTo>
                  <a:pt x="50220" y="47380"/>
                </a:lnTo>
                <a:lnTo>
                  <a:pt x="50470" y="47260"/>
                </a:lnTo>
                <a:lnTo>
                  <a:pt x="50520" y="47230"/>
                </a:lnTo>
                <a:lnTo>
                  <a:pt x="50940" y="46870"/>
                </a:lnTo>
                <a:lnTo>
                  <a:pt x="51020" y="46820"/>
                </a:lnTo>
                <a:lnTo>
                  <a:pt x="51370" y="46680"/>
                </a:lnTo>
                <a:lnTo>
                  <a:pt x="51510" y="46640"/>
                </a:lnTo>
                <a:lnTo>
                  <a:pt x="51620" y="46620"/>
                </a:lnTo>
                <a:lnTo>
                  <a:pt x="52070" y="46660"/>
                </a:lnTo>
                <a:lnTo>
                  <a:pt x="52130" y="46670"/>
                </a:lnTo>
                <a:lnTo>
                  <a:pt x="52180" y="46690"/>
                </a:lnTo>
                <a:lnTo>
                  <a:pt x="52260" y="46740"/>
                </a:lnTo>
                <a:lnTo>
                  <a:pt x="52300" y="46770"/>
                </a:lnTo>
                <a:lnTo>
                  <a:pt x="52330" y="46810"/>
                </a:lnTo>
                <a:lnTo>
                  <a:pt x="52360" y="46850"/>
                </a:lnTo>
                <a:lnTo>
                  <a:pt x="52380" y="46890"/>
                </a:lnTo>
                <a:lnTo>
                  <a:pt x="52410" y="47000"/>
                </a:lnTo>
                <a:lnTo>
                  <a:pt x="52440" y="47100"/>
                </a:lnTo>
                <a:lnTo>
                  <a:pt x="52450" y="47160"/>
                </a:lnTo>
                <a:lnTo>
                  <a:pt x="52450" y="47200"/>
                </a:lnTo>
                <a:lnTo>
                  <a:pt x="52430" y="47260"/>
                </a:lnTo>
                <a:lnTo>
                  <a:pt x="52400" y="47310"/>
                </a:lnTo>
                <a:lnTo>
                  <a:pt x="52310" y="47380"/>
                </a:lnTo>
                <a:lnTo>
                  <a:pt x="52040" y="47520"/>
                </a:lnTo>
                <a:lnTo>
                  <a:pt x="51990" y="47550"/>
                </a:lnTo>
                <a:lnTo>
                  <a:pt x="51960" y="47580"/>
                </a:lnTo>
                <a:lnTo>
                  <a:pt x="51940" y="47630"/>
                </a:lnTo>
                <a:lnTo>
                  <a:pt x="51920" y="47680"/>
                </a:lnTo>
                <a:lnTo>
                  <a:pt x="51900" y="48170"/>
                </a:lnTo>
                <a:lnTo>
                  <a:pt x="51860" y="48340"/>
                </a:lnTo>
                <a:lnTo>
                  <a:pt x="51740" y="48610"/>
                </a:lnTo>
                <a:lnTo>
                  <a:pt x="51660" y="48740"/>
                </a:lnTo>
                <a:lnTo>
                  <a:pt x="51640" y="48790"/>
                </a:lnTo>
                <a:lnTo>
                  <a:pt x="51620" y="48840"/>
                </a:lnTo>
                <a:lnTo>
                  <a:pt x="51610" y="48900"/>
                </a:lnTo>
                <a:lnTo>
                  <a:pt x="51610" y="48960"/>
                </a:lnTo>
                <a:lnTo>
                  <a:pt x="51670" y="49180"/>
                </a:lnTo>
                <a:lnTo>
                  <a:pt x="51670" y="49240"/>
                </a:lnTo>
                <a:lnTo>
                  <a:pt x="51660" y="49360"/>
                </a:lnTo>
                <a:lnTo>
                  <a:pt x="51610" y="49590"/>
                </a:lnTo>
                <a:lnTo>
                  <a:pt x="51470" y="50000"/>
                </a:lnTo>
                <a:lnTo>
                  <a:pt x="51420" y="50220"/>
                </a:lnTo>
                <a:lnTo>
                  <a:pt x="51420" y="50260"/>
                </a:lnTo>
                <a:lnTo>
                  <a:pt x="51420" y="50300"/>
                </a:lnTo>
                <a:lnTo>
                  <a:pt x="51440" y="50360"/>
                </a:lnTo>
                <a:lnTo>
                  <a:pt x="51510" y="50550"/>
                </a:lnTo>
                <a:lnTo>
                  <a:pt x="51580" y="50670"/>
                </a:lnTo>
                <a:lnTo>
                  <a:pt x="51670" y="50770"/>
                </a:lnTo>
                <a:lnTo>
                  <a:pt x="52310" y="51720"/>
                </a:lnTo>
                <a:lnTo>
                  <a:pt x="51210" y="52230"/>
                </a:lnTo>
                <a:lnTo>
                  <a:pt x="50170" y="52420"/>
                </a:lnTo>
                <a:lnTo>
                  <a:pt x="50130" y="52420"/>
                </a:lnTo>
                <a:lnTo>
                  <a:pt x="49560" y="52330"/>
                </a:lnTo>
                <a:lnTo>
                  <a:pt x="49480" y="52330"/>
                </a:lnTo>
                <a:lnTo>
                  <a:pt x="49410" y="52340"/>
                </a:lnTo>
                <a:lnTo>
                  <a:pt x="48470" y="52790"/>
                </a:lnTo>
                <a:lnTo>
                  <a:pt x="48330" y="52830"/>
                </a:lnTo>
                <a:lnTo>
                  <a:pt x="47950" y="52920"/>
                </a:lnTo>
                <a:lnTo>
                  <a:pt x="47640" y="52940"/>
                </a:lnTo>
                <a:lnTo>
                  <a:pt x="47050" y="52920"/>
                </a:lnTo>
                <a:lnTo>
                  <a:pt x="46690" y="52960"/>
                </a:lnTo>
                <a:lnTo>
                  <a:pt x="46610" y="52980"/>
                </a:lnTo>
                <a:lnTo>
                  <a:pt x="46480" y="53020"/>
                </a:lnTo>
                <a:lnTo>
                  <a:pt x="46410" y="53060"/>
                </a:lnTo>
                <a:lnTo>
                  <a:pt x="46250" y="53160"/>
                </a:lnTo>
                <a:lnTo>
                  <a:pt x="46150" y="53250"/>
                </a:lnTo>
                <a:lnTo>
                  <a:pt x="46100" y="53340"/>
                </a:lnTo>
                <a:lnTo>
                  <a:pt x="46050" y="53460"/>
                </a:lnTo>
                <a:lnTo>
                  <a:pt x="46010" y="53690"/>
                </a:lnTo>
                <a:lnTo>
                  <a:pt x="46000" y="53820"/>
                </a:lnTo>
                <a:lnTo>
                  <a:pt x="46010" y="53930"/>
                </a:lnTo>
                <a:lnTo>
                  <a:pt x="46190" y="54820"/>
                </a:lnTo>
                <a:lnTo>
                  <a:pt x="46300" y="55080"/>
                </a:lnTo>
                <a:lnTo>
                  <a:pt x="46250" y="55160"/>
                </a:lnTo>
                <a:lnTo>
                  <a:pt x="46120" y="55260"/>
                </a:lnTo>
                <a:lnTo>
                  <a:pt x="45440" y="55560"/>
                </a:lnTo>
                <a:lnTo>
                  <a:pt x="45240" y="55410"/>
                </a:lnTo>
                <a:lnTo>
                  <a:pt x="45000" y="55320"/>
                </a:lnTo>
                <a:lnTo>
                  <a:pt x="44060" y="55260"/>
                </a:lnTo>
                <a:lnTo>
                  <a:pt x="44020" y="55250"/>
                </a:lnTo>
                <a:lnTo>
                  <a:pt x="43970" y="55220"/>
                </a:lnTo>
                <a:lnTo>
                  <a:pt x="43940" y="55200"/>
                </a:lnTo>
                <a:lnTo>
                  <a:pt x="43880" y="55090"/>
                </a:lnTo>
                <a:lnTo>
                  <a:pt x="43840" y="55020"/>
                </a:lnTo>
                <a:lnTo>
                  <a:pt x="43780" y="54950"/>
                </a:lnTo>
                <a:lnTo>
                  <a:pt x="43740" y="54920"/>
                </a:lnTo>
                <a:lnTo>
                  <a:pt x="43660" y="54860"/>
                </a:lnTo>
                <a:lnTo>
                  <a:pt x="43470" y="54780"/>
                </a:lnTo>
                <a:lnTo>
                  <a:pt x="43260" y="54750"/>
                </a:lnTo>
                <a:lnTo>
                  <a:pt x="42670" y="54740"/>
                </a:lnTo>
                <a:lnTo>
                  <a:pt x="42400" y="54810"/>
                </a:lnTo>
                <a:lnTo>
                  <a:pt x="42340" y="54840"/>
                </a:lnTo>
                <a:lnTo>
                  <a:pt x="42290" y="54890"/>
                </a:lnTo>
                <a:lnTo>
                  <a:pt x="41970" y="55330"/>
                </a:lnTo>
                <a:lnTo>
                  <a:pt x="41850" y="55430"/>
                </a:lnTo>
                <a:lnTo>
                  <a:pt x="41510" y="55650"/>
                </a:lnTo>
                <a:lnTo>
                  <a:pt x="41420" y="55640"/>
                </a:lnTo>
                <a:lnTo>
                  <a:pt x="41390" y="55640"/>
                </a:lnTo>
                <a:lnTo>
                  <a:pt x="41210" y="55520"/>
                </a:lnTo>
                <a:lnTo>
                  <a:pt x="41170" y="55420"/>
                </a:lnTo>
                <a:lnTo>
                  <a:pt x="41150" y="55300"/>
                </a:lnTo>
                <a:lnTo>
                  <a:pt x="41130" y="55240"/>
                </a:lnTo>
                <a:lnTo>
                  <a:pt x="41080" y="55200"/>
                </a:lnTo>
                <a:lnTo>
                  <a:pt x="40970" y="55170"/>
                </a:lnTo>
                <a:lnTo>
                  <a:pt x="40900" y="55170"/>
                </a:lnTo>
                <a:lnTo>
                  <a:pt x="40830" y="55170"/>
                </a:lnTo>
                <a:lnTo>
                  <a:pt x="40780" y="55170"/>
                </a:lnTo>
                <a:lnTo>
                  <a:pt x="40730" y="55140"/>
                </a:lnTo>
                <a:lnTo>
                  <a:pt x="40680" y="55080"/>
                </a:lnTo>
                <a:lnTo>
                  <a:pt x="40650" y="55030"/>
                </a:lnTo>
                <a:lnTo>
                  <a:pt x="40630" y="54870"/>
                </a:lnTo>
                <a:lnTo>
                  <a:pt x="40610" y="54600"/>
                </a:lnTo>
                <a:lnTo>
                  <a:pt x="40640" y="54360"/>
                </a:lnTo>
                <a:lnTo>
                  <a:pt x="40660" y="54310"/>
                </a:lnTo>
                <a:lnTo>
                  <a:pt x="40740" y="54120"/>
                </a:lnTo>
                <a:lnTo>
                  <a:pt x="40760" y="54070"/>
                </a:lnTo>
                <a:lnTo>
                  <a:pt x="40750" y="54030"/>
                </a:lnTo>
                <a:lnTo>
                  <a:pt x="40730" y="53980"/>
                </a:lnTo>
                <a:lnTo>
                  <a:pt x="40670" y="53940"/>
                </a:lnTo>
                <a:lnTo>
                  <a:pt x="40610" y="53920"/>
                </a:lnTo>
                <a:lnTo>
                  <a:pt x="40550" y="53900"/>
                </a:lnTo>
                <a:lnTo>
                  <a:pt x="40500" y="53880"/>
                </a:lnTo>
                <a:lnTo>
                  <a:pt x="40460" y="53860"/>
                </a:lnTo>
                <a:lnTo>
                  <a:pt x="40380" y="53800"/>
                </a:lnTo>
                <a:lnTo>
                  <a:pt x="40350" y="53740"/>
                </a:lnTo>
                <a:lnTo>
                  <a:pt x="40330" y="53680"/>
                </a:lnTo>
                <a:lnTo>
                  <a:pt x="40300" y="53490"/>
                </a:lnTo>
                <a:lnTo>
                  <a:pt x="40290" y="53190"/>
                </a:lnTo>
                <a:lnTo>
                  <a:pt x="40230" y="52990"/>
                </a:lnTo>
                <a:lnTo>
                  <a:pt x="40070" y="52620"/>
                </a:lnTo>
                <a:lnTo>
                  <a:pt x="39960" y="52470"/>
                </a:lnTo>
                <a:lnTo>
                  <a:pt x="39940" y="52410"/>
                </a:lnTo>
                <a:lnTo>
                  <a:pt x="39940" y="52370"/>
                </a:lnTo>
                <a:lnTo>
                  <a:pt x="39940" y="52310"/>
                </a:lnTo>
                <a:lnTo>
                  <a:pt x="39980" y="52230"/>
                </a:lnTo>
                <a:lnTo>
                  <a:pt x="40050" y="52120"/>
                </a:lnTo>
                <a:lnTo>
                  <a:pt x="40420" y="51680"/>
                </a:lnTo>
                <a:lnTo>
                  <a:pt x="40490" y="51510"/>
                </a:lnTo>
                <a:lnTo>
                  <a:pt x="40490" y="51260"/>
                </a:lnTo>
                <a:lnTo>
                  <a:pt x="40980" y="50120"/>
                </a:lnTo>
                <a:lnTo>
                  <a:pt x="41030" y="50040"/>
                </a:lnTo>
                <a:lnTo>
                  <a:pt x="41410" y="49670"/>
                </a:lnTo>
                <a:lnTo>
                  <a:pt x="41490" y="49610"/>
                </a:lnTo>
                <a:lnTo>
                  <a:pt x="41530" y="49570"/>
                </a:lnTo>
                <a:lnTo>
                  <a:pt x="41560" y="49510"/>
                </a:lnTo>
                <a:lnTo>
                  <a:pt x="41570" y="49350"/>
                </a:lnTo>
                <a:lnTo>
                  <a:pt x="41490" y="49270"/>
                </a:lnTo>
                <a:lnTo>
                  <a:pt x="41370" y="49170"/>
                </a:lnTo>
                <a:lnTo>
                  <a:pt x="41220" y="49100"/>
                </a:lnTo>
                <a:lnTo>
                  <a:pt x="40980" y="49020"/>
                </a:lnTo>
                <a:lnTo>
                  <a:pt x="40860" y="48950"/>
                </a:lnTo>
                <a:lnTo>
                  <a:pt x="40800" y="48850"/>
                </a:lnTo>
                <a:lnTo>
                  <a:pt x="40760" y="48830"/>
                </a:lnTo>
                <a:lnTo>
                  <a:pt x="40750" y="48800"/>
                </a:lnTo>
                <a:lnTo>
                  <a:pt x="40730" y="48770"/>
                </a:lnTo>
                <a:lnTo>
                  <a:pt x="40710" y="48740"/>
                </a:lnTo>
                <a:lnTo>
                  <a:pt x="40680" y="48720"/>
                </a:lnTo>
                <a:lnTo>
                  <a:pt x="40430" y="48640"/>
                </a:lnTo>
                <a:lnTo>
                  <a:pt x="40360" y="48610"/>
                </a:lnTo>
                <a:lnTo>
                  <a:pt x="40310" y="48570"/>
                </a:lnTo>
                <a:lnTo>
                  <a:pt x="40150" y="48340"/>
                </a:lnTo>
                <a:lnTo>
                  <a:pt x="39970" y="48180"/>
                </a:lnTo>
                <a:lnTo>
                  <a:pt x="39930" y="48110"/>
                </a:lnTo>
                <a:lnTo>
                  <a:pt x="39700" y="48040"/>
                </a:lnTo>
                <a:lnTo>
                  <a:pt x="39630" y="48000"/>
                </a:lnTo>
                <a:lnTo>
                  <a:pt x="39360" y="47740"/>
                </a:lnTo>
                <a:lnTo>
                  <a:pt x="39280" y="47640"/>
                </a:lnTo>
                <a:lnTo>
                  <a:pt x="39250" y="47560"/>
                </a:lnTo>
                <a:lnTo>
                  <a:pt x="39260" y="47500"/>
                </a:lnTo>
                <a:lnTo>
                  <a:pt x="39280" y="47440"/>
                </a:lnTo>
                <a:lnTo>
                  <a:pt x="39280" y="47370"/>
                </a:lnTo>
                <a:lnTo>
                  <a:pt x="39250" y="47300"/>
                </a:lnTo>
                <a:lnTo>
                  <a:pt x="39110" y="47110"/>
                </a:lnTo>
                <a:lnTo>
                  <a:pt x="39050" y="47060"/>
                </a:lnTo>
                <a:lnTo>
                  <a:pt x="38930" y="46990"/>
                </a:lnTo>
                <a:lnTo>
                  <a:pt x="38880" y="46950"/>
                </a:lnTo>
                <a:lnTo>
                  <a:pt x="38850" y="46880"/>
                </a:lnTo>
                <a:lnTo>
                  <a:pt x="38840" y="46640"/>
                </a:lnTo>
                <a:lnTo>
                  <a:pt x="38840" y="46600"/>
                </a:lnTo>
                <a:lnTo>
                  <a:pt x="38790" y="46480"/>
                </a:lnTo>
                <a:lnTo>
                  <a:pt x="38760" y="46310"/>
                </a:lnTo>
                <a:lnTo>
                  <a:pt x="38750" y="46260"/>
                </a:lnTo>
                <a:lnTo>
                  <a:pt x="38720" y="46200"/>
                </a:lnTo>
                <a:lnTo>
                  <a:pt x="39030" y="46190"/>
                </a:lnTo>
                <a:lnTo>
                  <a:pt x="39480" y="46190"/>
                </a:lnTo>
                <a:lnTo>
                  <a:pt x="39590" y="46180"/>
                </a:lnTo>
                <a:lnTo>
                  <a:pt x="39680" y="46150"/>
                </a:lnTo>
                <a:lnTo>
                  <a:pt x="39750" y="46110"/>
                </a:lnTo>
                <a:lnTo>
                  <a:pt x="39980" y="46030"/>
                </a:lnTo>
                <a:lnTo>
                  <a:pt x="40060" y="46020"/>
                </a:lnTo>
                <a:lnTo>
                  <a:pt x="40120" y="46030"/>
                </a:lnTo>
                <a:lnTo>
                  <a:pt x="40140" y="46050"/>
                </a:lnTo>
                <a:lnTo>
                  <a:pt x="40160" y="46080"/>
                </a:lnTo>
                <a:lnTo>
                  <a:pt x="40210" y="46210"/>
                </a:lnTo>
                <a:lnTo>
                  <a:pt x="40250" y="46440"/>
                </a:lnTo>
                <a:lnTo>
                  <a:pt x="40280" y="46500"/>
                </a:lnTo>
                <a:lnTo>
                  <a:pt x="40320" y="46540"/>
                </a:lnTo>
                <a:lnTo>
                  <a:pt x="40380" y="46540"/>
                </a:lnTo>
                <a:lnTo>
                  <a:pt x="40440" y="46530"/>
                </a:lnTo>
                <a:lnTo>
                  <a:pt x="40520" y="46520"/>
                </a:lnTo>
                <a:lnTo>
                  <a:pt x="40730" y="46580"/>
                </a:lnTo>
                <a:lnTo>
                  <a:pt x="40800" y="46580"/>
                </a:lnTo>
                <a:lnTo>
                  <a:pt x="40850" y="46550"/>
                </a:lnTo>
                <a:lnTo>
                  <a:pt x="40950" y="46420"/>
                </a:lnTo>
                <a:lnTo>
                  <a:pt x="40990" y="46310"/>
                </a:lnTo>
                <a:lnTo>
                  <a:pt x="41410" y="46220"/>
                </a:lnTo>
                <a:lnTo>
                  <a:pt x="41570" y="46240"/>
                </a:lnTo>
                <a:lnTo>
                  <a:pt x="41730" y="46290"/>
                </a:lnTo>
                <a:lnTo>
                  <a:pt x="42150" y="46380"/>
                </a:lnTo>
                <a:lnTo>
                  <a:pt x="42260" y="46420"/>
                </a:lnTo>
                <a:lnTo>
                  <a:pt x="42940" y="46530"/>
                </a:lnTo>
                <a:lnTo>
                  <a:pt x="43120" y="46520"/>
                </a:lnTo>
                <a:lnTo>
                  <a:pt x="43270" y="46490"/>
                </a:lnTo>
                <a:lnTo>
                  <a:pt x="43320" y="46440"/>
                </a:lnTo>
                <a:lnTo>
                  <a:pt x="43350" y="46390"/>
                </a:lnTo>
                <a:lnTo>
                  <a:pt x="43400" y="46280"/>
                </a:lnTo>
                <a:lnTo>
                  <a:pt x="43420" y="46060"/>
                </a:lnTo>
                <a:lnTo>
                  <a:pt x="43410" y="45700"/>
                </a:lnTo>
                <a:lnTo>
                  <a:pt x="43430" y="45590"/>
                </a:lnTo>
                <a:lnTo>
                  <a:pt x="43460" y="45530"/>
                </a:lnTo>
                <a:lnTo>
                  <a:pt x="43500" y="45490"/>
                </a:lnTo>
                <a:lnTo>
                  <a:pt x="43580" y="45440"/>
                </a:lnTo>
                <a:lnTo>
                  <a:pt x="43650" y="45440"/>
                </a:lnTo>
                <a:lnTo>
                  <a:pt x="43690" y="45470"/>
                </a:lnTo>
                <a:lnTo>
                  <a:pt x="43770" y="45630"/>
                </a:lnTo>
                <a:lnTo>
                  <a:pt x="43790" y="45680"/>
                </a:lnTo>
                <a:lnTo>
                  <a:pt x="43800" y="45730"/>
                </a:lnTo>
                <a:lnTo>
                  <a:pt x="43800" y="45840"/>
                </a:lnTo>
                <a:lnTo>
                  <a:pt x="43810" y="45890"/>
                </a:lnTo>
                <a:lnTo>
                  <a:pt x="43840" y="45930"/>
                </a:lnTo>
                <a:lnTo>
                  <a:pt x="43950" y="46020"/>
                </a:lnTo>
                <a:lnTo>
                  <a:pt x="43960" y="46040"/>
                </a:lnTo>
                <a:lnTo>
                  <a:pt x="43970" y="46060"/>
                </a:lnTo>
                <a:lnTo>
                  <a:pt x="43990" y="46150"/>
                </a:lnTo>
                <a:lnTo>
                  <a:pt x="44010" y="46200"/>
                </a:lnTo>
                <a:lnTo>
                  <a:pt x="44050" y="46250"/>
                </a:lnTo>
                <a:lnTo>
                  <a:pt x="44120" y="46300"/>
                </a:lnTo>
                <a:lnTo>
                  <a:pt x="44150" y="46350"/>
                </a:lnTo>
                <a:lnTo>
                  <a:pt x="44180" y="46400"/>
                </a:lnTo>
                <a:lnTo>
                  <a:pt x="44200" y="46500"/>
                </a:lnTo>
                <a:lnTo>
                  <a:pt x="44210" y="46540"/>
                </a:lnTo>
                <a:lnTo>
                  <a:pt x="44230" y="46600"/>
                </a:lnTo>
                <a:lnTo>
                  <a:pt x="44300" y="46810"/>
                </a:lnTo>
                <a:lnTo>
                  <a:pt x="44330" y="47010"/>
                </a:lnTo>
                <a:lnTo>
                  <a:pt x="44360" y="47060"/>
                </a:lnTo>
                <a:lnTo>
                  <a:pt x="44400" y="47110"/>
                </a:lnTo>
                <a:lnTo>
                  <a:pt x="44460" y="47160"/>
                </a:lnTo>
                <a:lnTo>
                  <a:pt x="44510" y="47190"/>
                </a:lnTo>
                <a:lnTo>
                  <a:pt x="44650" y="47190"/>
                </a:lnTo>
                <a:lnTo>
                  <a:pt x="44790" y="47090"/>
                </a:lnTo>
                <a:lnTo>
                  <a:pt x="44850" y="47010"/>
                </a:lnTo>
                <a:lnTo>
                  <a:pt x="44880" y="46930"/>
                </a:lnTo>
                <a:lnTo>
                  <a:pt x="45050" y="46650"/>
                </a:lnTo>
                <a:lnTo>
                  <a:pt x="45120" y="46560"/>
                </a:lnTo>
                <a:lnTo>
                  <a:pt x="45160" y="46520"/>
                </a:lnTo>
                <a:lnTo>
                  <a:pt x="45400" y="4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Pas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10" y="51720"/>
                </a:moveTo>
                <a:lnTo>
                  <a:pt x="52430" y="51860"/>
                </a:lnTo>
                <a:lnTo>
                  <a:pt x="52480" y="51940"/>
                </a:lnTo>
                <a:lnTo>
                  <a:pt x="52590" y="52180"/>
                </a:lnTo>
                <a:lnTo>
                  <a:pt x="52780" y="52690"/>
                </a:lnTo>
                <a:lnTo>
                  <a:pt x="52810" y="52860"/>
                </a:lnTo>
                <a:lnTo>
                  <a:pt x="52790" y="53050"/>
                </a:lnTo>
                <a:lnTo>
                  <a:pt x="52800" y="53220"/>
                </a:lnTo>
                <a:lnTo>
                  <a:pt x="52870" y="53450"/>
                </a:lnTo>
                <a:lnTo>
                  <a:pt x="53110" y="53870"/>
                </a:lnTo>
                <a:lnTo>
                  <a:pt x="53170" y="54010"/>
                </a:lnTo>
                <a:lnTo>
                  <a:pt x="53180" y="54140"/>
                </a:lnTo>
                <a:lnTo>
                  <a:pt x="53110" y="54860"/>
                </a:lnTo>
                <a:lnTo>
                  <a:pt x="53110" y="54940"/>
                </a:lnTo>
                <a:lnTo>
                  <a:pt x="53130" y="55010"/>
                </a:lnTo>
                <a:lnTo>
                  <a:pt x="53280" y="55400"/>
                </a:lnTo>
                <a:lnTo>
                  <a:pt x="53320" y="55470"/>
                </a:lnTo>
                <a:lnTo>
                  <a:pt x="53410" y="55680"/>
                </a:lnTo>
                <a:lnTo>
                  <a:pt x="53480" y="55910"/>
                </a:lnTo>
                <a:lnTo>
                  <a:pt x="53490" y="55940"/>
                </a:lnTo>
                <a:lnTo>
                  <a:pt x="53510" y="55960"/>
                </a:lnTo>
                <a:lnTo>
                  <a:pt x="53570" y="55990"/>
                </a:lnTo>
                <a:lnTo>
                  <a:pt x="53920" y="56120"/>
                </a:lnTo>
                <a:lnTo>
                  <a:pt x="53990" y="56160"/>
                </a:lnTo>
                <a:lnTo>
                  <a:pt x="54040" y="56210"/>
                </a:lnTo>
                <a:lnTo>
                  <a:pt x="54090" y="56270"/>
                </a:lnTo>
                <a:lnTo>
                  <a:pt x="54120" y="56330"/>
                </a:lnTo>
                <a:lnTo>
                  <a:pt x="54110" y="56390"/>
                </a:lnTo>
                <a:lnTo>
                  <a:pt x="54080" y="56440"/>
                </a:lnTo>
                <a:lnTo>
                  <a:pt x="54030" y="56470"/>
                </a:lnTo>
                <a:lnTo>
                  <a:pt x="53810" y="56540"/>
                </a:lnTo>
                <a:lnTo>
                  <a:pt x="53590" y="56670"/>
                </a:lnTo>
                <a:lnTo>
                  <a:pt x="53510" y="56730"/>
                </a:lnTo>
                <a:lnTo>
                  <a:pt x="53300" y="56940"/>
                </a:lnTo>
                <a:lnTo>
                  <a:pt x="53200" y="57030"/>
                </a:lnTo>
                <a:lnTo>
                  <a:pt x="52920" y="57320"/>
                </a:lnTo>
                <a:lnTo>
                  <a:pt x="52660" y="57540"/>
                </a:lnTo>
                <a:lnTo>
                  <a:pt x="52450" y="57660"/>
                </a:lnTo>
                <a:lnTo>
                  <a:pt x="51590" y="57670"/>
                </a:lnTo>
                <a:lnTo>
                  <a:pt x="51120" y="57540"/>
                </a:lnTo>
                <a:lnTo>
                  <a:pt x="50930" y="57440"/>
                </a:lnTo>
                <a:lnTo>
                  <a:pt x="50850" y="57390"/>
                </a:lnTo>
                <a:lnTo>
                  <a:pt x="50500" y="57100"/>
                </a:lnTo>
                <a:lnTo>
                  <a:pt x="50240" y="56950"/>
                </a:lnTo>
                <a:lnTo>
                  <a:pt x="50050" y="56860"/>
                </a:lnTo>
                <a:lnTo>
                  <a:pt x="50000" y="56840"/>
                </a:lnTo>
                <a:lnTo>
                  <a:pt x="49930" y="56830"/>
                </a:lnTo>
                <a:lnTo>
                  <a:pt x="49840" y="56840"/>
                </a:lnTo>
                <a:lnTo>
                  <a:pt x="49760" y="56860"/>
                </a:lnTo>
                <a:lnTo>
                  <a:pt x="49650" y="56920"/>
                </a:lnTo>
                <a:lnTo>
                  <a:pt x="49590" y="56970"/>
                </a:lnTo>
                <a:lnTo>
                  <a:pt x="49520" y="57050"/>
                </a:lnTo>
                <a:lnTo>
                  <a:pt x="49450" y="57080"/>
                </a:lnTo>
                <a:lnTo>
                  <a:pt x="48690" y="57270"/>
                </a:lnTo>
                <a:lnTo>
                  <a:pt x="48530" y="57350"/>
                </a:lnTo>
                <a:lnTo>
                  <a:pt x="48360" y="57380"/>
                </a:lnTo>
                <a:lnTo>
                  <a:pt x="47880" y="57390"/>
                </a:lnTo>
                <a:lnTo>
                  <a:pt x="47460" y="57500"/>
                </a:lnTo>
                <a:lnTo>
                  <a:pt x="46370" y="57840"/>
                </a:lnTo>
                <a:lnTo>
                  <a:pt x="45210" y="57870"/>
                </a:lnTo>
                <a:lnTo>
                  <a:pt x="45180" y="57860"/>
                </a:lnTo>
                <a:lnTo>
                  <a:pt x="45150" y="57850"/>
                </a:lnTo>
                <a:lnTo>
                  <a:pt x="45110" y="57820"/>
                </a:lnTo>
                <a:lnTo>
                  <a:pt x="45080" y="57790"/>
                </a:lnTo>
                <a:lnTo>
                  <a:pt x="45030" y="57710"/>
                </a:lnTo>
                <a:lnTo>
                  <a:pt x="45000" y="57670"/>
                </a:lnTo>
                <a:lnTo>
                  <a:pt x="44950" y="57660"/>
                </a:lnTo>
                <a:lnTo>
                  <a:pt x="44890" y="57690"/>
                </a:lnTo>
                <a:lnTo>
                  <a:pt x="44570" y="57940"/>
                </a:lnTo>
                <a:lnTo>
                  <a:pt x="44440" y="57990"/>
                </a:lnTo>
                <a:lnTo>
                  <a:pt x="44310" y="58020"/>
                </a:lnTo>
                <a:lnTo>
                  <a:pt x="44200" y="58020"/>
                </a:lnTo>
                <a:lnTo>
                  <a:pt x="44000" y="57990"/>
                </a:lnTo>
                <a:lnTo>
                  <a:pt x="43950" y="57970"/>
                </a:lnTo>
                <a:lnTo>
                  <a:pt x="43910" y="57960"/>
                </a:lnTo>
                <a:lnTo>
                  <a:pt x="43890" y="57950"/>
                </a:lnTo>
                <a:lnTo>
                  <a:pt x="43860" y="57940"/>
                </a:lnTo>
                <a:lnTo>
                  <a:pt x="43840" y="57940"/>
                </a:lnTo>
                <a:lnTo>
                  <a:pt x="43810" y="58000"/>
                </a:lnTo>
                <a:lnTo>
                  <a:pt x="43800" y="58110"/>
                </a:lnTo>
                <a:lnTo>
                  <a:pt x="43820" y="58380"/>
                </a:lnTo>
                <a:lnTo>
                  <a:pt x="43850" y="58560"/>
                </a:lnTo>
                <a:lnTo>
                  <a:pt x="43860" y="58640"/>
                </a:lnTo>
                <a:lnTo>
                  <a:pt x="43810" y="58820"/>
                </a:lnTo>
                <a:lnTo>
                  <a:pt x="43190" y="58920"/>
                </a:lnTo>
                <a:lnTo>
                  <a:pt x="43070" y="58930"/>
                </a:lnTo>
                <a:lnTo>
                  <a:pt x="42790" y="58900"/>
                </a:lnTo>
                <a:lnTo>
                  <a:pt x="42800" y="58830"/>
                </a:lnTo>
                <a:lnTo>
                  <a:pt x="42790" y="58760"/>
                </a:lnTo>
                <a:lnTo>
                  <a:pt x="42750" y="58640"/>
                </a:lnTo>
                <a:lnTo>
                  <a:pt x="42680" y="58570"/>
                </a:lnTo>
                <a:lnTo>
                  <a:pt x="42440" y="58420"/>
                </a:lnTo>
                <a:lnTo>
                  <a:pt x="42410" y="58380"/>
                </a:lnTo>
                <a:lnTo>
                  <a:pt x="42400" y="58340"/>
                </a:lnTo>
                <a:lnTo>
                  <a:pt x="42390" y="58270"/>
                </a:lnTo>
                <a:lnTo>
                  <a:pt x="42410" y="58000"/>
                </a:lnTo>
                <a:lnTo>
                  <a:pt x="42380" y="57570"/>
                </a:lnTo>
                <a:lnTo>
                  <a:pt x="42310" y="57450"/>
                </a:lnTo>
                <a:lnTo>
                  <a:pt x="42160" y="57290"/>
                </a:lnTo>
                <a:lnTo>
                  <a:pt x="42060" y="57130"/>
                </a:lnTo>
                <a:lnTo>
                  <a:pt x="42000" y="56820"/>
                </a:lnTo>
                <a:lnTo>
                  <a:pt x="41980" y="56740"/>
                </a:lnTo>
                <a:lnTo>
                  <a:pt x="41940" y="56660"/>
                </a:lnTo>
                <a:lnTo>
                  <a:pt x="41810" y="56420"/>
                </a:lnTo>
                <a:lnTo>
                  <a:pt x="41770" y="56340"/>
                </a:lnTo>
                <a:lnTo>
                  <a:pt x="41680" y="55950"/>
                </a:lnTo>
                <a:lnTo>
                  <a:pt x="41640" y="55850"/>
                </a:lnTo>
                <a:lnTo>
                  <a:pt x="41510" y="55650"/>
                </a:lnTo>
                <a:lnTo>
                  <a:pt x="41850" y="55430"/>
                </a:lnTo>
                <a:lnTo>
                  <a:pt x="41970" y="55330"/>
                </a:lnTo>
                <a:lnTo>
                  <a:pt x="42290" y="54890"/>
                </a:lnTo>
                <a:lnTo>
                  <a:pt x="42340" y="54840"/>
                </a:lnTo>
                <a:lnTo>
                  <a:pt x="42400" y="54810"/>
                </a:lnTo>
                <a:lnTo>
                  <a:pt x="42670" y="54740"/>
                </a:lnTo>
                <a:lnTo>
                  <a:pt x="43260" y="54750"/>
                </a:lnTo>
                <a:lnTo>
                  <a:pt x="43470" y="54780"/>
                </a:lnTo>
                <a:lnTo>
                  <a:pt x="43660" y="54860"/>
                </a:lnTo>
                <a:lnTo>
                  <a:pt x="43740" y="54920"/>
                </a:lnTo>
                <a:lnTo>
                  <a:pt x="43780" y="54950"/>
                </a:lnTo>
                <a:lnTo>
                  <a:pt x="43840" y="55020"/>
                </a:lnTo>
                <a:lnTo>
                  <a:pt x="43880" y="55090"/>
                </a:lnTo>
                <a:lnTo>
                  <a:pt x="43940" y="55200"/>
                </a:lnTo>
                <a:lnTo>
                  <a:pt x="43970" y="55220"/>
                </a:lnTo>
                <a:lnTo>
                  <a:pt x="44020" y="55250"/>
                </a:lnTo>
                <a:lnTo>
                  <a:pt x="44060" y="55260"/>
                </a:lnTo>
                <a:lnTo>
                  <a:pt x="45000" y="55320"/>
                </a:lnTo>
                <a:lnTo>
                  <a:pt x="45240" y="55410"/>
                </a:lnTo>
                <a:lnTo>
                  <a:pt x="45440" y="55560"/>
                </a:lnTo>
                <a:lnTo>
                  <a:pt x="46120" y="55260"/>
                </a:lnTo>
                <a:lnTo>
                  <a:pt x="46250" y="55160"/>
                </a:lnTo>
                <a:lnTo>
                  <a:pt x="46300" y="55080"/>
                </a:lnTo>
                <a:lnTo>
                  <a:pt x="46190" y="54820"/>
                </a:lnTo>
                <a:lnTo>
                  <a:pt x="46010" y="53930"/>
                </a:lnTo>
                <a:lnTo>
                  <a:pt x="46000" y="53820"/>
                </a:lnTo>
                <a:lnTo>
                  <a:pt x="46010" y="53690"/>
                </a:lnTo>
                <a:lnTo>
                  <a:pt x="46050" y="53460"/>
                </a:lnTo>
                <a:lnTo>
                  <a:pt x="46100" y="53340"/>
                </a:lnTo>
                <a:lnTo>
                  <a:pt x="46150" y="53250"/>
                </a:lnTo>
                <a:lnTo>
                  <a:pt x="46250" y="53160"/>
                </a:lnTo>
                <a:lnTo>
                  <a:pt x="46410" y="53060"/>
                </a:lnTo>
                <a:lnTo>
                  <a:pt x="46480" y="53020"/>
                </a:lnTo>
                <a:lnTo>
                  <a:pt x="46610" y="52980"/>
                </a:lnTo>
                <a:lnTo>
                  <a:pt x="46690" y="52960"/>
                </a:lnTo>
                <a:lnTo>
                  <a:pt x="47050" y="52920"/>
                </a:lnTo>
                <a:lnTo>
                  <a:pt x="47640" y="52940"/>
                </a:lnTo>
                <a:lnTo>
                  <a:pt x="47950" y="52920"/>
                </a:lnTo>
                <a:lnTo>
                  <a:pt x="48330" y="52830"/>
                </a:lnTo>
                <a:lnTo>
                  <a:pt x="48470" y="52790"/>
                </a:lnTo>
                <a:lnTo>
                  <a:pt x="49410" y="52340"/>
                </a:lnTo>
                <a:lnTo>
                  <a:pt x="49480" y="52330"/>
                </a:lnTo>
                <a:lnTo>
                  <a:pt x="49560" y="52330"/>
                </a:lnTo>
                <a:lnTo>
                  <a:pt x="50130" y="52420"/>
                </a:lnTo>
                <a:lnTo>
                  <a:pt x="50170" y="52420"/>
                </a:lnTo>
                <a:lnTo>
                  <a:pt x="51210" y="52230"/>
                </a:lnTo>
                <a:lnTo>
                  <a:pt x="52310" y="51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Jun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50" y="57660"/>
                </a:moveTo>
                <a:lnTo>
                  <a:pt x="52540" y="58130"/>
                </a:lnTo>
                <a:lnTo>
                  <a:pt x="52590" y="58310"/>
                </a:lnTo>
                <a:lnTo>
                  <a:pt x="52620" y="58370"/>
                </a:lnTo>
                <a:lnTo>
                  <a:pt x="52750" y="58570"/>
                </a:lnTo>
                <a:lnTo>
                  <a:pt x="52820" y="58620"/>
                </a:lnTo>
                <a:lnTo>
                  <a:pt x="52910" y="58650"/>
                </a:lnTo>
                <a:lnTo>
                  <a:pt x="53050" y="58660"/>
                </a:lnTo>
                <a:lnTo>
                  <a:pt x="53250" y="58610"/>
                </a:lnTo>
                <a:lnTo>
                  <a:pt x="53350" y="58560"/>
                </a:lnTo>
                <a:lnTo>
                  <a:pt x="53420" y="58510"/>
                </a:lnTo>
                <a:lnTo>
                  <a:pt x="53490" y="58480"/>
                </a:lnTo>
                <a:lnTo>
                  <a:pt x="53580" y="58460"/>
                </a:lnTo>
                <a:lnTo>
                  <a:pt x="53860" y="58480"/>
                </a:lnTo>
                <a:lnTo>
                  <a:pt x="53970" y="58470"/>
                </a:lnTo>
                <a:lnTo>
                  <a:pt x="54050" y="58450"/>
                </a:lnTo>
                <a:lnTo>
                  <a:pt x="54140" y="58400"/>
                </a:lnTo>
                <a:lnTo>
                  <a:pt x="54400" y="58330"/>
                </a:lnTo>
                <a:lnTo>
                  <a:pt x="54470" y="58320"/>
                </a:lnTo>
                <a:lnTo>
                  <a:pt x="54550" y="58320"/>
                </a:lnTo>
                <a:lnTo>
                  <a:pt x="54700" y="58290"/>
                </a:lnTo>
                <a:lnTo>
                  <a:pt x="54770" y="58270"/>
                </a:lnTo>
                <a:lnTo>
                  <a:pt x="54850" y="58260"/>
                </a:lnTo>
                <a:lnTo>
                  <a:pt x="55070" y="58290"/>
                </a:lnTo>
                <a:lnTo>
                  <a:pt x="55210" y="58290"/>
                </a:lnTo>
                <a:lnTo>
                  <a:pt x="55290" y="58270"/>
                </a:lnTo>
                <a:lnTo>
                  <a:pt x="55360" y="58230"/>
                </a:lnTo>
                <a:lnTo>
                  <a:pt x="55420" y="58180"/>
                </a:lnTo>
                <a:lnTo>
                  <a:pt x="55490" y="58120"/>
                </a:lnTo>
                <a:lnTo>
                  <a:pt x="55860" y="57600"/>
                </a:lnTo>
                <a:lnTo>
                  <a:pt x="56050" y="57260"/>
                </a:lnTo>
                <a:lnTo>
                  <a:pt x="56110" y="57210"/>
                </a:lnTo>
                <a:lnTo>
                  <a:pt x="56180" y="57220"/>
                </a:lnTo>
                <a:lnTo>
                  <a:pt x="56290" y="57270"/>
                </a:lnTo>
                <a:lnTo>
                  <a:pt x="56390" y="57300"/>
                </a:lnTo>
                <a:lnTo>
                  <a:pt x="56620" y="57350"/>
                </a:lnTo>
                <a:lnTo>
                  <a:pt x="56670" y="57370"/>
                </a:lnTo>
                <a:lnTo>
                  <a:pt x="56720" y="57390"/>
                </a:lnTo>
                <a:lnTo>
                  <a:pt x="56800" y="57450"/>
                </a:lnTo>
                <a:lnTo>
                  <a:pt x="56870" y="57520"/>
                </a:lnTo>
                <a:lnTo>
                  <a:pt x="57050" y="57750"/>
                </a:lnTo>
                <a:lnTo>
                  <a:pt x="57230" y="58050"/>
                </a:lnTo>
                <a:lnTo>
                  <a:pt x="57390" y="58400"/>
                </a:lnTo>
                <a:lnTo>
                  <a:pt x="57400" y="58440"/>
                </a:lnTo>
                <a:lnTo>
                  <a:pt x="57400" y="58620"/>
                </a:lnTo>
                <a:lnTo>
                  <a:pt x="57290" y="59280"/>
                </a:lnTo>
                <a:lnTo>
                  <a:pt x="57300" y="59320"/>
                </a:lnTo>
                <a:lnTo>
                  <a:pt x="57310" y="59380"/>
                </a:lnTo>
                <a:lnTo>
                  <a:pt x="57410" y="59680"/>
                </a:lnTo>
                <a:lnTo>
                  <a:pt x="57480" y="59830"/>
                </a:lnTo>
                <a:lnTo>
                  <a:pt x="57590" y="59960"/>
                </a:lnTo>
                <a:lnTo>
                  <a:pt x="57690" y="60030"/>
                </a:lnTo>
                <a:lnTo>
                  <a:pt x="57650" y="60170"/>
                </a:lnTo>
                <a:lnTo>
                  <a:pt x="57430" y="60650"/>
                </a:lnTo>
                <a:lnTo>
                  <a:pt x="57150" y="61060"/>
                </a:lnTo>
                <a:lnTo>
                  <a:pt x="56690" y="61430"/>
                </a:lnTo>
                <a:lnTo>
                  <a:pt x="56530" y="61540"/>
                </a:lnTo>
                <a:lnTo>
                  <a:pt x="56490" y="61570"/>
                </a:lnTo>
                <a:lnTo>
                  <a:pt x="56470" y="61610"/>
                </a:lnTo>
                <a:lnTo>
                  <a:pt x="56480" y="61670"/>
                </a:lnTo>
                <a:lnTo>
                  <a:pt x="56510" y="61690"/>
                </a:lnTo>
                <a:lnTo>
                  <a:pt x="56560" y="61700"/>
                </a:lnTo>
                <a:lnTo>
                  <a:pt x="56670" y="61700"/>
                </a:lnTo>
                <a:lnTo>
                  <a:pt x="56730" y="61700"/>
                </a:lnTo>
                <a:lnTo>
                  <a:pt x="56780" y="61720"/>
                </a:lnTo>
                <a:lnTo>
                  <a:pt x="56970" y="61800"/>
                </a:lnTo>
                <a:lnTo>
                  <a:pt x="57110" y="61840"/>
                </a:lnTo>
                <a:lnTo>
                  <a:pt x="57160" y="61860"/>
                </a:lnTo>
                <a:lnTo>
                  <a:pt x="57240" y="61910"/>
                </a:lnTo>
                <a:lnTo>
                  <a:pt x="57380" y="62020"/>
                </a:lnTo>
                <a:lnTo>
                  <a:pt x="57400" y="62040"/>
                </a:lnTo>
                <a:lnTo>
                  <a:pt x="57420" y="62080"/>
                </a:lnTo>
                <a:lnTo>
                  <a:pt x="57430" y="62130"/>
                </a:lnTo>
                <a:lnTo>
                  <a:pt x="57440" y="62180"/>
                </a:lnTo>
                <a:lnTo>
                  <a:pt x="57440" y="62270"/>
                </a:lnTo>
                <a:lnTo>
                  <a:pt x="57370" y="62690"/>
                </a:lnTo>
                <a:lnTo>
                  <a:pt x="57350" y="62740"/>
                </a:lnTo>
                <a:lnTo>
                  <a:pt x="56880" y="63440"/>
                </a:lnTo>
                <a:lnTo>
                  <a:pt x="56860" y="63490"/>
                </a:lnTo>
                <a:lnTo>
                  <a:pt x="56840" y="63590"/>
                </a:lnTo>
                <a:lnTo>
                  <a:pt x="56840" y="63640"/>
                </a:lnTo>
                <a:lnTo>
                  <a:pt x="56850" y="63850"/>
                </a:lnTo>
                <a:lnTo>
                  <a:pt x="56840" y="63960"/>
                </a:lnTo>
                <a:lnTo>
                  <a:pt x="56820" y="64070"/>
                </a:lnTo>
                <a:lnTo>
                  <a:pt x="56790" y="64170"/>
                </a:lnTo>
                <a:lnTo>
                  <a:pt x="56700" y="64360"/>
                </a:lnTo>
                <a:lnTo>
                  <a:pt x="56670" y="64400"/>
                </a:lnTo>
                <a:lnTo>
                  <a:pt x="56600" y="64470"/>
                </a:lnTo>
                <a:lnTo>
                  <a:pt x="56570" y="64500"/>
                </a:lnTo>
                <a:lnTo>
                  <a:pt x="56520" y="64520"/>
                </a:lnTo>
                <a:lnTo>
                  <a:pt x="56360" y="64590"/>
                </a:lnTo>
                <a:lnTo>
                  <a:pt x="55790" y="64750"/>
                </a:lnTo>
                <a:lnTo>
                  <a:pt x="55610" y="64770"/>
                </a:lnTo>
                <a:lnTo>
                  <a:pt x="55120" y="64780"/>
                </a:lnTo>
                <a:lnTo>
                  <a:pt x="54920" y="64800"/>
                </a:lnTo>
                <a:lnTo>
                  <a:pt x="54840" y="64800"/>
                </a:lnTo>
                <a:lnTo>
                  <a:pt x="54810" y="64770"/>
                </a:lnTo>
                <a:lnTo>
                  <a:pt x="54790" y="64760"/>
                </a:lnTo>
                <a:lnTo>
                  <a:pt x="54710" y="64720"/>
                </a:lnTo>
                <a:lnTo>
                  <a:pt x="54630" y="64700"/>
                </a:lnTo>
                <a:lnTo>
                  <a:pt x="54590" y="64700"/>
                </a:lnTo>
                <a:lnTo>
                  <a:pt x="54550" y="64700"/>
                </a:lnTo>
                <a:lnTo>
                  <a:pt x="54510" y="64720"/>
                </a:lnTo>
                <a:lnTo>
                  <a:pt x="54450" y="64760"/>
                </a:lnTo>
                <a:lnTo>
                  <a:pt x="54320" y="64890"/>
                </a:lnTo>
                <a:lnTo>
                  <a:pt x="54250" y="64930"/>
                </a:lnTo>
                <a:lnTo>
                  <a:pt x="54160" y="64960"/>
                </a:lnTo>
                <a:lnTo>
                  <a:pt x="54120" y="64960"/>
                </a:lnTo>
                <a:lnTo>
                  <a:pt x="54080" y="64960"/>
                </a:lnTo>
                <a:lnTo>
                  <a:pt x="53870" y="64900"/>
                </a:lnTo>
                <a:lnTo>
                  <a:pt x="53820" y="64870"/>
                </a:lnTo>
                <a:lnTo>
                  <a:pt x="53780" y="64840"/>
                </a:lnTo>
                <a:lnTo>
                  <a:pt x="53710" y="64770"/>
                </a:lnTo>
                <a:lnTo>
                  <a:pt x="53630" y="64710"/>
                </a:lnTo>
                <a:lnTo>
                  <a:pt x="53530" y="64600"/>
                </a:lnTo>
                <a:lnTo>
                  <a:pt x="53500" y="64580"/>
                </a:lnTo>
                <a:lnTo>
                  <a:pt x="53450" y="64550"/>
                </a:lnTo>
                <a:lnTo>
                  <a:pt x="53280" y="64490"/>
                </a:lnTo>
                <a:lnTo>
                  <a:pt x="53240" y="64470"/>
                </a:lnTo>
                <a:lnTo>
                  <a:pt x="53230" y="64460"/>
                </a:lnTo>
                <a:lnTo>
                  <a:pt x="53210" y="64440"/>
                </a:lnTo>
                <a:lnTo>
                  <a:pt x="53200" y="64420"/>
                </a:lnTo>
                <a:lnTo>
                  <a:pt x="53180" y="64330"/>
                </a:lnTo>
                <a:lnTo>
                  <a:pt x="53150" y="64260"/>
                </a:lnTo>
                <a:lnTo>
                  <a:pt x="53130" y="64230"/>
                </a:lnTo>
                <a:lnTo>
                  <a:pt x="53040" y="64130"/>
                </a:lnTo>
                <a:lnTo>
                  <a:pt x="52790" y="63920"/>
                </a:lnTo>
                <a:lnTo>
                  <a:pt x="52470" y="63620"/>
                </a:lnTo>
                <a:lnTo>
                  <a:pt x="52430" y="63590"/>
                </a:lnTo>
                <a:lnTo>
                  <a:pt x="52400" y="63580"/>
                </a:lnTo>
                <a:lnTo>
                  <a:pt x="52250" y="63580"/>
                </a:lnTo>
                <a:lnTo>
                  <a:pt x="52030" y="63410"/>
                </a:lnTo>
                <a:lnTo>
                  <a:pt x="51940" y="63370"/>
                </a:lnTo>
                <a:lnTo>
                  <a:pt x="51820" y="63350"/>
                </a:lnTo>
                <a:lnTo>
                  <a:pt x="51620" y="63310"/>
                </a:lnTo>
                <a:lnTo>
                  <a:pt x="51570" y="63300"/>
                </a:lnTo>
                <a:lnTo>
                  <a:pt x="51540" y="63310"/>
                </a:lnTo>
                <a:lnTo>
                  <a:pt x="51520" y="63320"/>
                </a:lnTo>
                <a:lnTo>
                  <a:pt x="51500" y="63330"/>
                </a:lnTo>
                <a:lnTo>
                  <a:pt x="51470" y="63370"/>
                </a:lnTo>
                <a:lnTo>
                  <a:pt x="51440" y="63420"/>
                </a:lnTo>
                <a:lnTo>
                  <a:pt x="51400" y="63490"/>
                </a:lnTo>
                <a:lnTo>
                  <a:pt x="51380" y="63510"/>
                </a:lnTo>
                <a:lnTo>
                  <a:pt x="51350" y="63530"/>
                </a:lnTo>
                <a:lnTo>
                  <a:pt x="51110" y="63590"/>
                </a:lnTo>
                <a:lnTo>
                  <a:pt x="51000" y="63600"/>
                </a:lnTo>
                <a:lnTo>
                  <a:pt x="50920" y="63590"/>
                </a:lnTo>
                <a:lnTo>
                  <a:pt x="50850" y="63580"/>
                </a:lnTo>
                <a:lnTo>
                  <a:pt x="50800" y="63550"/>
                </a:lnTo>
                <a:lnTo>
                  <a:pt x="50720" y="63540"/>
                </a:lnTo>
                <a:lnTo>
                  <a:pt x="50660" y="63540"/>
                </a:lnTo>
                <a:lnTo>
                  <a:pt x="50470" y="63600"/>
                </a:lnTo>
                <a:lnTo>
                  <a:pt x="50350" y="63620"/>
                </a:lnTo>
                <a:lnTo>
                  <a:pt x="50270" y="63620"/>
                </a:lnTo>
                <a:lnTo>
                  <a:pt x="50200" y="63610"/>
                </a:lnTo>
                <a:lnTo>
                  <a:pt x="50100" y="63580"/>
                </a:lnTo>
                <a:lnTo>
                  <a:pt x="50040" y="63550"/>
                </a:lnTo>
                <a:lnTo>
                  <a:pt x="50000" y="63530"/>
                </a:lnTo>
                <a:lnTo>
                  <a:pt x="49960" y="63500"/>
                </a:lnTo>
                <a:lnTo>
                  <a:pt x="49930" y="63470"/>
                </a:lnTo>
                <a:lnTo>
                  <a:pt x="49840" y="63340"/>
                </a:lnTo>
                <a:lnTo>
                  <a:pt x="49810" y="63300"/>
                </a:lnTo>
                <a:lnTo>
                  <a:pt x="49750" y="63280"/>
                </a:lnTo>
                <a:lnTo>
                  <a:pt x="49720" y="63300"/>
                </a:lnTo>
                <a:lnTo>
                  <a:pt x="49700" y="63340"/>
                </a:lnTo>
                <a:lnTo>
                  <a:pt x="49670" y="63410"/>
                </a:lnTo>
                <a:lnTo>
                  <a:pt x="49650" y="63440"/>
                </a:lnTo>
                <a:lnTo>
                  <a:pt x="49620" y="63480"/>
                </a:lnTo>
                <a:lnTo>
                  <a:pt x="49510" y="63570"/>
                </a:lnTo>
                <a:lnTo>
                  <a:pt x="49480" y="63610"/>
                </a:lnTo>
                <a:lnTo>
                  <a:pt x="49460" y="63650"/>
                </a:lnTo>
                <a:lnTo>
                  <a:pt x="49460" y="63700"/>
                </a:lnTo>
                <a:lnTo>
                  <a:pt x="49480" y="63750"/>
                </a:lnTo>
                <a:lnTo>
                  <a:pt x="49500" y="63800"/>
                </a:lnTo>
                <a:lnTo>
                  <a:pt x="49560" y="63880"/>
                </a:lnTo>
                <a:lnTo>
                  <a:pt x="49680" y="63970"/>
                </a:lnTo>
                <a:lnTo>
                  <a:pt x="49710" y="64010"/>
                </a:lnTo>
                <a:lnTo>
                  <a:pt x="49730" y="64050"/>
                </a:lnTo>
                <a:lnTo>
                  <a:pt x="49750" y="64100"/>
                </a:lnTo>
                <a:lnTo>
                  <a:pt x="49760" y="64220"/>
                </a:lnTo>
                <a:lnTo>
                  <a:pt x="49760" y="64280"/>
                </a:lnTo>
                <a:lnTo>
                  <a:pt x="49750" y="64340"/>
                </a:lnTo>
                <a:lnTo>
                  <a:pt x="49580" y="64660"/>
                </a:lnTo>
                <a:lnTo>
                  <a:pt x="49550" y="64700"/>
                </a:lnTo>
                <a:lnTo>
                  <a:pt x="49520" y="64750"/>
                </a:lnTo>
                <a:lnTo>
                  <a:pt x="49460" y="64790"/>
                </a:lnTo>
                <a:lnTo>
                  <a:pt x="49360" y="64820"/>
                </a:lnTo>
                <a:lnTo>
                  <a:pt x="49290" y="64840"/>
                </a:lnTo>
                <a:lnTo>
                  <a:pt x="49260" y="64850"/>
                </a:lnTo>
                <a:lnTo>
                  <a:pt x="49250" y="64860"/>
                </a:lnTo>
                <a:lnTo>
                  <a:pt x="49260" y="64910"/>
                </a:lnTo>
                <a:lnTo>
                  <a:pt x="49270" y="64930"/>
                </a:lnTo>
                <a:lnTo>
                  <a:pt x="49320" y="65020"/>
                </a:lnTo>
                <a:lnTo>
                  <a:pt x="49340" y="65140"/>
                </a:lnTo>
                <a:lnTo>
                  <a:pt x="49350" y="65160"/>
                </a:lnTo>
                <a:lnTo>
                  <a:pt x="49380" y="65220"/>
                </a:lnTo>
                <a:lnTo>
                  <a:pt x="49400" y="65240"/>
                </a:lnTo>
                <a:lnTo>
                  <a:pt x="49410" y="65250"/>
                </a:lnTo>
                <a:lnTo>
                  <a:pt x="49450" y="65260"/>
                </a:lnTo>
                <a:lnTo>
                  <a:pt x="49140" y="65330"/>
                </a:lnTo>
                <a:lnTo>
                  <a:pt x="49020" y="65400"/>
                </a:lnTo>
                <a:lnTo>
                  <a:pt x="48880" y="65620"/>
                </a:lnTo>
                <a:lnTo>
                  <a:pt x="48830" y="65670"/>
                </a:lnTo>
                <a:lnTo>
                  <a:pt x="48770" y="65690"/>
                </a:lnTo>
                <a:lnTo>
                  <a:pt x="48700" y="65710"/>
                </a:lnTo>
                <a:lnTo>
                  <a:pt x="48610" y="65740"/>
                </a:lnTo>
                <a:lnTo>
                  <a:pt x="48550" y="65780"/>
                </a:lnTo>
                <a:lnTo>
                  <a:pt x="48180" y="66160"/>
                </a:lnTo>
                <a:lnTo>
                  <a:pt x="48130" y="66220"/>
                </a:lnTo>
                <a:lnTo>
                  <a:pt x="48100" y="66270"/>
                </a:lnTo>
                <a:lnTo>
                  <a:pt x="48060" y="66400"/>
                </a:lnTo>
                <a:lnTo>
                  <a:pt x="48030" y="66470"/>
                </a:lnTo>
                <a:lnTo>
                  <a:pt x="47990" y="66510"/>
                </a:lnTo>
                <a:lnTo>
                  <a:pt x="47940" y="66540"/>
                </a:lnTo>
                <a:lnTo>
                  <a:pt x="47900" y="66550"/>
                </a:lnTo>
                <a:lnTo>
                  <a:pt x="47840" y="66580"/>
                </a:lnTo>
                <a:lnTo>
                  <a:pt x="47810" y="66620"/>
                </a:lnTo>
                <a:lnTo>
                  <a:pt x="47790" y="66670"/>
                </a:lnTo>
                <a:lnTo>
                  <a:pt x="47770" y="66770"/>
                </a:lnTo>
                <a:lnTo>
                  <a:pt x="47770" y="66820"/>
                </a:lnTo>
                <a:lnTo>
                  <a:pt x="47500" y="66620"/>
                </a:lnTo>
                <a:lnTo>
                  <a:pt x="47320" y="66520"/>
                </a:lnTo>
                <a:lnTo>
                  <a:pt x="47280" y="66490"/>
                </a:lnTo>
                <a:lnTo>
                  <a:pt x="47250" y="66430"/>
                </a:lnTo>
                <a:lnTo>
                  <a:pt x="47250" y="66350"/>
                </a:lnTo>
                <a:lnTo>
                  <a:pt x="47290" y="66190"/>
                </a:lnTo>
                <a:lnTo>
                  <a:pt x="47360" y="66020"/>
                </a:lnTo>
                <a:lnTo>
                  <a:pt x="47390" y="65910"/>
                </a:lnTo>
                <a:lnTo>
                  <a:pt x="47430" y="65470"/>
                </a:lnTo>
                <a:lnTo>
                  <a:pt x="47370" y="65290"/>
                </a:lnTo>
                <a:lnTo>
                  <a:pt x="47310" y="65220"/>
                </a:lnTo>
                <a:lnTo>
                  <a:pt x="46960" y="64480"/>
                </a:lnTo>
                <a:lnTo>
                  <a:pt x="46900" y="64380"/>
                </a:lnTo>
                <a:lnTo>
                  <a:pt x="46890" y="64290"/>
                </a:lnTo>
                <a:lnTo>
                  <a:pt x="46980" y="64110"/>
                </a:lnTo>
                <a:lnTo>
                  <a:pt x="46950" y="64020"/>
                </a:lnTo>
                <a:lnTo>
                  <a:pt x="46930" y="63980"/>
                </a:lnTo>
                <a:lnTo>
                  <a:pt x="46690" y="63790"/>
                </a:lnTo>
                <a:lnTo>
                  <a:pt x="46310" y="63650"/>
                </a:lnTo>
                <a:lnTo>
                  <a:pt x="46180" y="63560"/>
                </a:lnTo>
                <a:lnTo>
                  <a:pt x="46150" y="63530"/>
                </a:lnTo>
                <a:lnTo>
                  <a:pt x="46100" y="63510"/>
                </a:lnTo>
                <a:lnTo>
                  <a:pt x="45710" y="63330"/>
                </a:lnTo>
                <a:lnTo>
                  <a:pt x="45650" y="63320"/>
                </a:lnTo>
                <a:lnTo>
                  <a:pt x="45550" y="63330"/>
                </a:lnTo>
                <a:lnTo>
                  <a:pt x="45480" y="63340"/>
                </a:lnTo>
                <a:lnTo>
                  <a:pt x="45250" y="63450"/>
                </a:lnTo>
                <a:lnTo>
                  <a:pt x="45160" y="63470"/>
                </a:lnTo>
                <a:lnTo>
                  <a:pt x="45110" y="63470"/>
                </a:lnTo>
                <a:lnTo>
                  <a:pt x="45040" y="63410"/>
                </a:lnTo>
                <a:lnTo>
                  <a:pt x="45000" y="63350"/>
                </a:lnTo>
                <a:lnTo>
                  <a:pt x="44810" y="62910"/>
                </a:lnTo>
                <a:lnTo>
                  <a:pt x="44650" y="62780"/>
                </a:lnTo>
                <a:lnTo>
                  <a:pt x="44560" y="62720"/>
                </a:lnTo>
                <a:lnTo>
                  <a:pt x="44520" y="62680"/>
                </a:lnTo>
                <a:lnTo>
                  <a:pt x="44490" y="62640"/>
                </a:lnTo>
                <a:lnTo>
                  <a:pt x="44450" y="62490"/>
                </a:lnTo>
                <a:lnTo>
                  <a:pt x="44420" y="62420"/>
                </a:lnTo>
                <a:lnTo>
                  <a:pt x="44200" y="62200"/>
                </a:lnTo>
                <a:lnTo>
                  <a:pt x="44170" y="62150"/>
                </a:lnTo>
                <a:lnTo>
                  <a:pt x="44150" y="62080"/>
                </a:lnTo>
                <a:lnTo>
                  <a:pt x="44140" y="61880"/>
                </a:lnTo>
                <a:lnTo>
                  <a:pt x="44100" y="61660"/>
                </a:lnTo>
                <a:lnTo>
                  <a:pt x="44100" y="61440"/>
                </a:lnTo>
                <a:lnTo>
                  <a:pt x="44090" y="61370"/>
                </a:lnTo>
                <a:lnTo>
                  <a:pt x="44060" y="61330"/>
                </a:lnTo>
                <a:lnTo>
                  <a:pt x="44010" y="61290"/>
                </a:lnTo>
                <a:lnTo>
                  <a:pt x="43900" y="61260"/>
                </a:lnTo>
                <a:lnTo>
                  <a:pt x="43840" y="61270"/>
                </a:lnTo>
                <a:lnTo>
                  <a:pt x="43770" y="61320"/>
                </a:lnTo>
                <a:lnTo>
                  <a:pt x="43730" y="61320"/>
                </a:lnTo>
                <a:lnTo>
                  <a:pt x="43670" y="61250"/>
                </a:lnTo>
                <a:lnTo>
                  <a:pt x="43630" y="61210"/>
                </a:lnTo>
                <a:lnTo>
                  <a:pt x="43510" y="61140"/>
                </a:lnTo>
                <a:lnTo>
                  <a:pt x="43450" y="61100"/>
                </a:lnTo>
                <a:lnTo>
                  <a:pt x="43410" y="61020"/>
                </a:lnTo>
                <a:lnTo>
                  <a:pt x="43330" y="60920"/>
                </a:lnTo>
                <a:lnTo>
                  <a:pt x="43170" y="60420"/>
                </a:lnTo>
                <a:lnTo>
                  <a:pt x="43150" y="60310"/>
                </a:lnTo>
                <a:lnTo>
                  <a:pt x="43090" y="60210"/>
                </a:lnTo>
                <a:lnTo>
                  <a:pt x="42850" y="59970"/>
                </a:lnTo>
                <a:lnTo>
                  <a:pt x="42810" y="59750"/>
                </a:lnTo>
                <a:lnTo>
                  <a:pt x="42770" y="59240"/>
                </a:lnTo>
                <a:lnTo>
                  <a:pt x="42790" y="58900"/>
                </a:lnTo>
                <a:lnTo>
                  <a:pt x="43070" y="58930"/>
                </a:lnTo>
                <a:lnTo>
                  <a:pt x="43190" y="58920"/>
                </a:lnTo>
                <a:lnTo>
                  <a:pt x="43810" y="58820"/>
                </a:lnTo>
                <a:lnTo>
                  <a:pt x="43860" y="58640"/>
                </a:lnTo>
                <a:lnTo>
                  <a:pt x="43850" y="58560"/>
                </a:lnTo>
                <a:lnTo>
                  <a:pt x="43820" y="58380"/>
                </a:lnTo>
                <a:lnTo>
                  <a:pt x="43800" y="58110"/>
                </a:lnTo>
                <a:lnTo>
                  <a:pt x="43810" y="58000"/>
                </a:lnTo>
                <a:lnTo>
                  <a:pt x="43840" y="57940"/>
                </a:lnTo>
                <a:lnTo>
                  <a:pt x="43860" y="57940"/>
                </a:lnTo>
                <a:lnTo>
                  <a:pt x="43890" y="57950"/>
                </a:lnTo>
                <a:lnTo>
                  <a:pt x="43910" y="57960"/>
                </a:lnTo>
                <a:lnTo>
                  <a:pt x="43950" y="57970"/>
                </a:lnTo>
                <a:lnTo>
                  <a:pt x="44000" y="57990"/>
                </a:lnTo>
                <a:lnTo>
                  <a:pt x="44200" y="58020"/>
                </a:lnTo>
                <a:lnTo>
                  <a:pt x="44310" y="58020"/>
                </a:lnTo>
                <a:lnTo>
                  <a:pt x="44440" y="57990"/>
                </a:lnTo>
                <a:lnTo>
                  <a:pt x="44570" y="57940"/>
                </a:lnTo>
                <a:lnTo>
                  <a:pt x="44890" y="57690"/>
                </a:lnTo>
                <a:lnTo>
                  <a:pt x="44950" y="57660"/>
                </a:lnTo>
                <a:lnTo>
                  <a:pt x="45000" y="57670"/>
                </a:lnTo>
                <a:lnTo>
                  <a:pt x="45030" y="57710"/>
                </a:lnTo>
                <a:lnTo>
                  <a:pt x="45080" y="57790"/>
                </a:lnTo>
                <a:lnTo>
                  <a:pt x="45110" y="57820"/>
                </a:lnTo>
                <a:lnTo>
                  <a:pt x="45150" y="57850"/>
                </a:lnTo>
                <a:lnTo>
                  <a:pt x="45180" y="57860"/>
                </a:lnTo>
                <a:lnTo>
                  <a:pt x="45210" y="57870"/>
                </a:lnTo>
                <a:lnTo>
                  <a:pt x="46370" y="57840"/>
                </a:lnTo>
                <a:lnTo>
                  <a:pt x="47460" y="57500"/>
                </a:lnTo>
                <a:lnTo>
                  <a:pt x="47880" y="57390"/>
                </a:lnTo>
                <a:lnTo>
                  <a:pt x="48360" y="57380"/>
                </a:lnTo>
                <a:lnTo>
                  <a:pt x="48530" y="57350"/>
                </a:lnTo>
                <a:lnTo>
                  <a:pt x="48690" y="57270"/>
                </a:lnTo>
                <a:lnTo>
                  <a:pt x="49450" y="57080"/>
                </a:lnTo>
                <a:lnTo>
                  <a:pt x="49520" y="57050"/>
                </a:lnTo>
                <a:lnTo>
                  <a:pt x="49590" y="56970"/>
                </a:lnTo>
                <a:lnTo>
                  <a:pt x="49650" y="56920"/>
                </a:lnTo>
                <a:lnTo>
                  <a:pt x="49760" y="56860"/>
                </a:lnTo>
                <a:lnTo>
                  <a:pt x="49840" y="56840"/>
                </a:lnTo>
                <a:lnTo>
                  <a:pt x="49930" y="56830"/>
                </a:lnTo>
                <a:lnTo>
                  <a:pt x="50000" y="56840"/>
                </a:lnTo>
                <a:lnTo>
                  <a:pt x="50050" y="56860"/>
                </a:lnTo>
                <a:lnTo>
                  <a:pt x="50240" y="56950"/>
                </a:lnTo>
                <a:lnTo>
                  <a:pt x="50500" y="57100"/>
                </a:lnTo>
                <a:lnTo>
                  <a:pt x="50850" y="57390"/>
                </a:lnTo>
                <a:lnTo>
                  <a:pt x="50930" y="57440"/>
                </a:lnTo>
                <a:lnTo>
                  <a:pt x="51120" y="57540"/>
                </a:lnTo>
                <a:lnTo>
                  <a:pt x="51590" y="57670"/>
                </a:lnTo>
                <a:lnTo>
                  <a:pt x="52450" y="5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