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Ñeembucú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Ñeembuc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00" y="75930"/>
                </a:moveTo>
                <a:lnTo>
                  <a:pt x="56340" y="75950"/>
                </a:lnTo>
                <a:lnTo>
                  <a:pt x="56580" y="76010"/>
                </a:lnTo>
                <a:lnTo>
                  <a:pt x="56630" y="75990"/>
                </a:lnTo>
                <a:lnTo>
                  <a:pt x="56690" y="75950"/>
                </a:lnTo>
                <a:lnTo>
                  <a:pt x="56700" y="75900"/>
                </a:lnTo>
                <a:lnTo>
                  <a:pt x="56700" y="75830"/>
                </a:lnTo>
                <a:lnTo>
                  <a:pt x="56690" y="75640"/>
                </a:lnTo>
                <a:lnTo>
                  <a:pt x="56700" y="75550"/>
                </a:lnTo>
                <a:lnTo>
                  <a:pt x="56720" y="75500"/>
                </a:lnTo>
                <a:lnTo>
                  <a:pt x="56760" y="75460"/>
                </a:lnTo>
                <a:lnTo>
                  <a:pt x="56810" y="75450"/>
                </a:lnTo>
                <a:lnTo>
                  <a:pt x="56860" y="75460"/>
                </a:lnTo>
                <a:lnTo>
                  <a:pt x="57060" y="75530"/>
                </a:lnTo>
                <a:lnTo>
                  <a:pt x="57130" y="75540"/>
                </a:lnTo>
                <a:lnTo>
                  <a:pt x="57190" y="75540"/>
                </a:lnTo>
                <a:lnTo>
                  <a:pt x="57400" y="75490"/>
                </a:lnTo>
                <a:lnTo>
                  <a:pt x="57470" y="75490"/>
                </a:lnTo>
                <a:lnTo>
                  <a:pt x="57530" y="75520"/>
                </a:lnTo>
                <a:lnTo>
                  <a:pt x="57610" y="75590"/>
                </a:lnTo>
                <a:lnTo>
                  <a:pt x="57750" y="75770"/>
                </a:lnTo>
                <a:lnTo>
                  <a:pt x="57880" y="75920"/>
                </a:lnTo>
                <a:lnTo>
                  <a:pt x="58110" y="76110"/>
                </a:lnTo>
                <a:lnTo>
                  <a:pt x="58340" y="76260"/>
                </a:lnTo>
                <a:lnTo>
                  <a:pt x="58610" y="76490"/>
                </a:lnTo>
                <a:lnTo>
                  <a:pt x="58710" y="76550"/>
                </a:lnTo>
                <a:lnTo>
                  <a:pt x="58920" y="76640"/>
                </a:lnTo>
                <a:lnTo>
                  <a:pt x="58960" y="76690"/>
                </a:lnTo>
                <a:lnTo>
                  <a:pt x="58990" y="76760"/>
                </a:lnTo>
                <a:lnTo>
                  <a:pt x="59010" y="76880"/>
                </a:lnTo>
                <a:lnTo>
                  <a:pt x="59040" y="76980"/>
                </a:lnTo>
                <a:lnTo>
                  <a:pt x="59090" y="77080"/>
                </a:lnTo>
                <a:lnTo>
                  <a:pt x="59350" y="77420"/>
                </a:lnTo>
                <a:lnTo>
                  <a:pt x="59480" y="77730"/>
                </a:lnTo>
                <a:lnTo>
                  <a:pt x="59760" y="79360"/>
                </a:lnTo>
                <a:lnTo>
                  <a:pt x="59740" y="79480"/>
                </a:lnTo>
                <a:lnTo>
                  <a:pt x="59700" y="79560"/>
                </a:lnTo>
                <a:lnTo>
                  <a:pt x="58370" y="80900"/>
                </a:lnTo>
                <a:lnTo>
                  <a:pt x="57980" y="81660"/>
                </a:lnTo>
                <a:lnTo>
                  <a:pt x="57860" y="81830"/>
                </a:lnTo>
                <a:lnTo>
                  <a:pt x="57650" y="82000"/>
                </a:lnTo>
                <a:lnTo>
                  <a:pt x="57450" y="82230"/>
                </a:lnTo>
                <a:lnTo>
                  <a:pt x="58160" y="86360"/>
                </a:lnTo>
                <a:lnTo>
                  <a:pt x="58220" y="86560"/>
                </a:lnTo>
                <a:lnTo>
                  <a:pt x="58310" y="86780"/>
                </a:lnTo>
                <a:lnTo>
                  <a:pt x="59140" y="87970"/>
                </a:lnTo>
                <a:lnTo>
                  <a:pt x="60300" y="89330"/>
                </a:lnTo>
                <a:lnTo>
                  <a:pt x="60370" y="89370"/>
                </a:lnTo>
                <a:lnTo>
                  <a:pt x="62200" y="89650"/>
                </a:lnTo>
                <a:lnTo>
                  <a:pt x="62490" y="89730"/>
                </a:lnTo>
                <a:lnTo>
                  <a:pt x="62570" y="89900"/>
                </a:lnTo>
                <a:lnTo>
                  <a:pt x="62500" y="90340"/>
                </a:lnTo>
                <a:lnTo>
                  <a:pt x="61610" y="92910"/>
                </a:lnTo>
                <a:lnTo>
                  <a:pt x="61420" y="93660"/>
                </a:lnTo>
                <a:lnTo>
                  <a:pt x="61420" y="93670"/>
                </a:lnTo>
                <a:lnTo>
                  <a:pt x="61260" y="93510"/>
                </a:lnTo>
                <a:lnTo>
                  <a:pt x="61170" y="93450"/>
                </a:lnTo>
                <a:lnTo>
                  <a:pt x="60950" y="93390"/>
                </a:lnTo>
                <a:lnTo>
                  <a:pt x="60910" y="93380"/>
                </a:lnTo>
                <a:lnTo>
                  <a:pt x="60650" y="93380"/>
                </a:lnTo>
                <a:lnTo>
                  <a:pt x="59640" y="93530"/>
                </a:lnTo>
                <a:lnTo>
                  <a:pt x="59380" y="93500"/>
                </a:lnTo>
                <a:lnTo>
                  <a:pt x="59310" y="93480"/>
                </a:lnTo>
                <a:lnTo>
                  <a:pt x="59160" y="93420"/>
                </a:lnTo>
                <a:lnTo>
                  <a:pt x="57530" y="92590"/>
                </a:lnTo>
                <a:lnTo>
                  <a:pt x="57520" y="92590"/>
                </a:lnTo>
                <a:lnTo>
                  <a:pt x="57410" y="92550"/>
                </a:lnTo>
                <a:lnTo>
                  <a:pt x="56390" y="92330"/>
                </a:lnTo>
                <a:lnTo>
                  <a:pt x="56380" y="92330"/>
                </a:lnTo>
                <a:lnTo>
                  <a:pt x="55950" y="92180"/>
                </a:lnTo>
                <a:lnTo>
                  <a:pt x="55500" y="92090"/>
                </a:lnTo>
                <a:lnTo>
                  <a:pt x="55360" y="92060"/>
                </a:lnTo>
                <a:lnTo>
                  <a:pt x="55060" y="91920"/>
                </a:lnTo>
                <a:lnTo>
                  <a:pt x="55050" y="91920"/>
                </a:lnTo>
                <a:lnTo>
                  <a:pt x="54460" y="91800"/>
                </a:lnTo>
                <a:lnTo>
                  <a:pt x="54270" y="91760"/>
                </a:lnTo>
                <a:lnTo>
                  <a:pt x="53960" y="91750"/>
                </a:lnTo>
                <a:lnTo>
                  <a:pt x="53350" y="91860"/>
                </a:lnTo>
                <a:lnTo>
                  <a:pt x="53200" y="91870"/>
                </a:lnTo>
                <a:lnTo>
                  <a:pt x="52100" y="91730"/>
                </a:lnTo>
                <a:lnTo>
                  <a:pt x="49370" y="91970"/>
                </a:lnTo>
                <a:lnTo>
                  <a:pt x="48470" y="92360"/>
                </a:lnTo>
                <a:lnTo>
                  <a:pt x="48430" y="92390"/>
                </a:lnTo>
                <a:lnTo>
                  <a:pt x="48470" y="91830"/>
                </a:lnTo>
                <a:lnTo>
                  <a:pt x="48460" y="91600"/>
                </a:lnTo>
                <a:lnTo>
                  <a:pt x="48330" y="91380"/>
                </a:lnTo>
                <a:lnTo>
                  <a:pt x="48080" y="91200"/>
                </a:lnTo>
                <a:lnTo>
                  <a:pt x="47950" y="91060"/>
                </a:lnTo>
                <a:lnTo>
                  <a:pt x="47890" y="90910"/>
                </a:lnTo>
                <a:lnTo>
                  <a:pt x="47940" y="90590"/>
                </a:lnTo>
                <a:lnTo>
                  <a:pt x="48080" y="90360"/>
                </a:lnTo>
                <a:lnTo>
                  <a:pt x="48310" y="90220"/>
                </a:lnTo>
                <a:lnTo>
                  <a:pt x="48820" y="90130"/>
                </a:lnTo>
                <a:lnTo>
                  <a:pt x="48870" y="90020"/>
                </a:lnTo>
                <a:lnTo>
                  <a:pt x="48850" y="89840"/>
                </a:lnTo>
                <a:lnTo>
                  <a:pt x="48850" y="89640"/>
                </a:lnTo>
                <a:lnTo>
                  <a:pt x="48880" y="89540"/>
                </a:lnTo>
                <a:lnTo>
                  <a:pt x="48910" y="89450"/>
                </a:lnTo>
                <a:lnTo>
                  <a:pt x="48960" y="89370"/>
                </a:lnTo>
                <a:lnTo>
                  <a:pt x="49020" y="89290"/>
                </a:lnTo>
                <a:lnTo>
                  <a:pt x="49110" y="89240"/>
                </a:lnTo>
                <a:lnTo>
                  <a:pt x="49110" y="89230"/>
                </a:lnTo>
                <a:lnTo>
                  <a:pt x="49170" y="89280"/>
                </a:lnTo>
                <a:lnTo>
                  <a:pt x="49200" y="89360"/>
                </a:lnTo>
                <a:lnTo>
                  <a:pt x="49200" y="89410"/>
                </a:lnTo>
                <a:lnTo>
                  <a:pt x="49200" y="89440"/>
                </a:lnTo>
                <a:lnTo>
                  <a:pt x="49280" y="89480"/>
                </a:lnTo>
                <a:lnTo>
                  <a:pt x="49280" y="89490"/>
                </a:lnTo>
                <a:lnTo>
                  <a:pt x="49360" y="89500"/>
                </a:lnTo>
                <a:lnTo>
                  <a:pt x="49400" y="89450"/>
                </a:lnTo>
                <a:lnTo>
                  <a:pt x="49410" y="89260"/>
                </a:lnTo>
                <a:lnTo>
                  <a:pt x="49430" y="89180"/>
                </a:lnTo>
                <a:lnTo>
                  <a:pt x="49460" y="89090"/>
                </a:lnTo>
                <a:lnTo>
                  <a:pt x="49550" y="88940"/>
                </a:lnTo>
                <a:lnTo>
                  <a:pt x="49730" y="88710"/>
                </a:lnTo>
                <a:lnTo>
                  <a:pt x="49810" y="88560"/>
                </a:lnTo>
                <a:lnTo>
                  <a:pt x="49660" y="88420"/>
                </a:lnTo>
                <a:lnTo>
                  <a:pt x="49640" y="88270"/>
                </a:lnTo>
                <a:lnTo>
                  <a:pt x="49720" y="88130"/>
                </a:lnTo>
                <a:lnTo>
                  <a:pt x="49880" y="88020"/>
                </a:lnTo>
                <a:lnTo>
                  <a:pt x="50320" y="87900"/>
                </a:lnTo>
                <a:lnTo>
                  <a:pt x="50540" y="87810"/>
                </a:lnTo>
                <a:lnTo>
                  <a:pt x="50630" y="87670"/>
                </a:lnTo>
                <a:lnTo>
                  <a:pt x="50730" y="87560"/>
                </a:lnTo>
                <a:lnTo>
                  <a:pt x="50970" y="87540"/>
                </a:lnTo>
                <a:lnTo>
                  <a:pt x="51190" y="87520"/>
                </a:lnTo>
                <a:lnTo>
                  <a:pt x="51330" y="87410"/>
                </a:lnTo>
                <a:lnTo>
                  <a:pt x="51260" y="87210"/>
                </a:lnTo>
                <a:lnTo>
                  <a:pt x="51080" y="87080"/>
                </a:lnTo>
                <a:lnTo>
                  <a:pt x="50960" y="86920"/>
                </a:lnTo>
                <a:lnTo>
                  <a:pt x="51080" y="86670"/>
                </a:lnTo>
                <a:lnTo>
                  <a:pt x="51250" y="86620"/>
                </a:lnTo>
                <a:lnTo>
                  <a:pt x="51430" y="86680"/>
                </a:lnTo>
                <a:lnTo>
                  <a:pt x="51600" y="86700"/>
                </a:lnTo>
                <a:lnTo>
                  <a:pt x="51740" y="86560"/>
                </a:lnTo>
                <a:lnTo>
                  <a:pt x="51700" y="86470"/>
                </a:lnTo>
                <a:lnTo>
                  <a:pt x="51620" y="86340"/>
                </a:lnTo>
                <a:lnTo>
                  <a:pt x="51600" y="86220"/>
                </a:lnTo>
                <a:lnTo>
                  <a:pt x="51770" y="86170"/>
                </a:lnTo>
                <a:lnTo>
                  <a:pt x="51890" y="86180"/>
                </a:lnTo>
                <a:lnTo>
                  <a:pt x="51970" y="86160"/>
                </a:lnTo>
                <a:lnTo>
                  <a:pt x="52010" y="86110"/>
                </a:lnTo>
                <a:lnTo>
                  <a:pt x="52030" y="85230"/>
                </a:lnTo>
                <a:lnTo>
                  <a:pt x="52080" y="85020"/>
                </a:lnTo>
                <a:lnTo>
                  <a:pt x="52130" y="84890"/>
                </a:lnTo>
                <a:lnTo>
                  <a:pt x="52160" y="84870"/>
                </a:lnTo>
                <a:lnTo>
                  <a:pt x="52210" y="84910"/>
                </a:lnTo>
                <a:lnTo>
                  <a:pt x="52530" y="84970"/>
                </a:lnTo>
                <a:lnTo>
                  <a:pt x="52650" y="84970"/>
                </a:lnTo>
                <a:lnTo>
                  <a:pt x="52700" y="84900"/>
                </a:lnTo>
                <a:lnTo>
                  <a:pt x="52670" y="84800"/>
                </a:lnTo>
                <a:lnTo>
                  <a:pt x="52620" y="84710"/>
                </a:lnTo>
                <a:lnTo>
                  <a:pt x="52570" y="84600"/>
                </a:lnTo>
                <a:lnTo>
                  <a:pt x="52560" y="84470"/>
                </a:lnTo>
                <a:lnTo>
                  <a:pt x="52600" y="84440"/>
                </a:lnTo>
                <a:lnTo>
                  <a:pt x="52770" y="84310"/>
                </a:lnTo>
                <a:lnTo>
                  <a:pt x="52840" y="84240"/>
                </a:lnTo>
                <a:lnTo>
                  <a:pt x="52780" y="84180"/>
                </a:lnTo>
                <a:lnTo>
                  <a:pt x="52700" y="84020"/>
                </a:lnTo>
                <a:lnTo>
                  <a:pt x="52630" y="83940"/>
                </a:lnTo>
                <a:lnTo>
                  <a:pt x="52410" y="83770"/>
                </a:lnTo>
                <a:lnTo>
                  <a:pt x="52350" y="83710"/>
                </a:lnTo>
                <a:lnTo>
                  <a:pt x="52310" y="83520"/>
                </a:lnTo>
                <a:lnTo>
                  <a:pt x="52340" y="83350"/>
                </a:lnTo>
                <a:lnTo>
                  <a:pt x="52400" y="83170"/>
                </a:lnTo>
                <a:lnTo>
                  <a:pt x="52430" y="82980"/>
                </a:lnTo>
                <a:lnTo>
                  <a:pt x="52460" y="82890"/>
                </a:lnTo>
                <a:lnTo>
                  <a:pt x="52600" y="82780"/>
                </a:lnTo>
                <a:lnTo>
                  <a:pt x="52630" y="82670"/>
                </a:lnTo>
                <a:lnTo>
                  <a:pt x="52390" y="82440"/>
                </a:lnTo>
                <a:lnTo>
                  <a:pt x="52360" y="82290"/>
                </a:lnTo>
                <a:lnTo>
                  <a:pt x="52430" y="82120"/>
                </a:lnTo>
                <a:lnTo>
                  <a:pt x="52760" y="81520"/>
                </a:lnTo>
                <a:lnTo>
                  <a:pt x="52810" y="81360"/>
                </a:lnTo>
                <a:lnTo>
                  <a:pt x="52840" y="81170"/>
                </a:lnTo>
                <a:lnTo>
                  <a:pt x="52790" y="80810"/>
                </a:lnTo>
                <a:lnTo>
                  <a:pt x="52790" y="80630"/>
                </a:lnTo>
                <a:lnTo>
                  <a:pt x="52870" y="80550"/>
                </a:lnTo>
                <a:lnTo>
                  <a:pt x="53030" y="80520"/>
                </a:lnTo>
                <a:lnTo>
                  <a:pt x="53260" y="80420"/>
                </a:lnTo>
                <a:lnTo>
                  <a:pt x="53430" y="80290"/>
                </a:lnTo>
                <a:lnTo>
                  <a:pt x="53420" y="80140"/>
                </a:lnTo>
                <a:lnTo>
                  <a:pt x="53280" y="80030"/>
                </a:lnTo>
                <a:lnTo>
                  <a:pt x="53120" y="79950"/>
                </a:lnTo>
                <a:lnTo>
                  <a:pt x="53000" y="79840"/>
                </a:lnTo>
                <a:lnTo>
                  <a:pt x="52980" y="79640"/>
                </a:lnTo>
                <a:lnTo>
                  <a:pt x="53080" y="79680"/>
                </a:lnTo>
                <a:lnTo>
                  <a:pt x="53160" y="79720"/>
                </a:lnTo>
                <a:lnTo>
                  <a:pt x="53210" y="79790"/>
                </a:lnTo>
                <a:lnTo>
                  <a:pt x="53250" y="79870"/>
                </a:lnTo>
                <a:lnTo>
                  <a:pt x="53340" y="79750"/>
                </a:lnTo>
                <a:lnTo>
                  <a:pt x="53430" y="79510"/>
                </a:lnTo>
                <a:lnTo>
                  <a:pt x="53520" y="79140"/>
                </a:lnTo>
                <a:lnTo>
                  <a:pt x="53630" y="79030"/>
                </a:lnTo>
                <a:lnTo>
                  <a:pt x="54280" y="78790"/>
                </a:lnTo>
                <a:lnTo>
                  <a:pt x="54610" y="78600"/>
                </a:lnTo>
                <a:lnTo>
                  <a:pt x="55770" y="77730"/>
                </a:lnTo>
                <a:lnTo>
                  <a:pt x="55900" y="77550"/>
                </a:lnTo>
                <a:lnTo>
                  <a:pt x="55900" y="77400"/>
                </a:lnTo>
                <a:lnTo>
                  <a:pt x="55440" y="77260"/>
                </a:lnTo>
                <a:lnTo>
                  <a:pt x="55520" y="77090"/>
                </a:lnTo>
                <a:lnTo>
                  <a:pt x="55870" y="76800"/>
                </a:lnTo>
                <a:lnTo>
                  <a:pt x="55930" y="76720"/>
                </a:lnTo>
                <a:lnTo>
                  <a:pt x="55990" y="76590"/>
                </a:lnTo>
                <a:lnTo>
                  <a:pt x="55980" y="76470"/>
                </a:lnTo>
                <a:lnTo>
                  <a:pt x="55750" y="76390"/>
                </a:lnTo>
                <a:lnTo>
                  <a:pt x="55720" y="76310"/>
                </a:lnTo>
                <a:lnTo>
                  <a:pt x="55750" y="76230"/>
                </a:lnTo>
                <a:lnTo>
                  <a:pt x="55960" y="76150"/>
                </a:lnTo>
                <a:lnTo>
                  <a:pt x="56170" y="76030"/>
                </a:lnTo>
                <a:lnTo>
                  <a:pt x="5630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