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Pedro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San Ped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90" y="66370"/>
                </a:moveTo>
                <a:lnTo>
                  <a:pt x="62530" y="66320"/>
                </a:lnTo>
                <a:lnTo>
                  <a:pt x="62580" y="66250"/>
                </a:lnTo>
                <a:lnTo>
                  <a:pt x="62540" y="66160"/>
                </a:lnTo>
                <a:lnTo>
                  <a:pt x="62420" y="66020"/>
                </a:lnTo>
                <a:lnTo>
                  <a:pt x="62340" y="65900"/>
                </a:lnTo>
                <a:lnTo>
                  <a:pt x="62330" y="65800"/>
                </a:lnTo>
                <a:lnTo>
                  <a:pt x="62370" y="65700"/>
                </a:lnTo>
                <a:lnTo>
                  <a:pt x="62390" y="65570"/>
                </a:lnTo>
                <a:lnTo>
                  <a:pt x="62360" y="65400"/>
                </a:lnTo>
                <a:lnTo>
                  <a:pt x="62300" y="65400"/>
                </a:lnTo>
                <a:lnTo>
                  <a:pt x="62210" y="65460"/>
                </a:lnTo>
                <a:lnTo>
                  <a:pt x="62120" y="65450"/>
                </a:lnTo>
                <a:lnTo>
                  <a:pt x="62040" y="65350"/>
                </a:lnTo>
                <a:lnTo>
                  <a:pt x="62040" y="65290"/>
                </a:lnTo>
                <a:lnTo>
                  <a:pt x="62550" y="64570"/>
                </a:lnTo>
                <a:lnTo>
                  <a:pt x="62710" y="63940"/>
                </a:lnTo>
                <a:lnTo>
                  <a:pt x="62740" y="63860"/>
                </a:lnTo>
                <a:lnTo>
                  <a:pt x="62860" y="63810"/>
                </a:lnTo>
                <a:lnTo>
                  <a:pt x="62950" y="63830"/>
                </a:lnTo>
                <a:lnTo>
                  <a:pt x="63030" y="63870"/>
                </a:lnTo>
                <a:lnTo>
                  <a:pt x="63150" y="63860"/>
                </a:lnTo>
                <a:lnTo>
                  <a:pt x="63300" y="63750"/>
                </a:lnTo>
                <a:lnTo>
                  <a:pt x="63360" y="63570"/>
                </a:lnTo>
                <a:lnTo>
                  <a:pt x="63410" y="63370"/>
                </a:lnTo>
                <a:lnTo>
                  <a:pt x="63620" y="62920"/>
                </a:lnTo>
                <a:lnTo>
                  <a:pt x="63550" y="62750"/>
                </a:lnTo>
                <a:lnTo>
                  <a:pt x="63400" y="62610"/>
                </a:lnTo>
                <a:lnTo>
                  <a:pt x="63260" y="62530"/>
                </a:lnTo>
                <a:lnTo>
                  <a:pt x="63190" y="62390"/>
                </a:lnTo>
                <a:lnTo>
                  <a:pt x="63120" y="62250"/>
                </a:lnTo>
                <a:lnTo>
                  <a:pt x="63080" y="62100"/>
                </a:lnTo>
                <a:lnTo>
                  <a:pt x="63070" y="61880"/>
                </a:lnTo>
                <a:lnTo>
                  <a:pt x="63110" y="61430"/>
                </a:lnTo>
                <a:lnTo>
                  <a:pt x="63210" y="61070"/>
                </a:lnTo>
                <a:lnTo>
                  <a:pt x="63220" y="60970"/>
                </a:lnTo>
                <a:lnTo>
                  <a:pt x="63110" y="60690"/>
                </a:lnTo>
                <a:lnTo>
                  <a:pt x="63060" y="60530"/>
                </a:lnTo>
                <a:lnTo>
                  <a:pt x="62950" y="59750"/>
                </a:lnTo>
                <a:lnTo>
                  <a:pt x="62870" y="59420"/>
                </a:lnTo>
                <a:lnTo>
                  <a:pt x="62820" y="58740"/>
                </a:lnTo>
                <a:lnTo>
                  <a:pt x="62780" y="58590"/>
                </a:lnTo>
                <a:lnTo>
                  <a:pt x="62670" y="58390"/>
                </a:lnTo>
                <a:lnTo>
                  <a:pt x="62590" y="58270"/>
                </a:lnTo>
                <a:lnTo>
                  <a:pt x="62400" y="58060"/>
                </a:lnTo>
                <a:lnTo>
                  <a:pt x="62360" y="57980"/>
                </a:lnTo>
                <a:lnTo>
                  <a:pt x="62330" y="57890"/>
                </a:lnTo>
                <a:lnTo>
                  <a:pt x="62310" y="57750"/>
                </a:lnTo>
                <a:lnTo>
                  <a:pt x="62320" y="57680"/>
                </a:lnTo>
                <a:lnTo>
                  <a:pt x="62330" y="57640"/>
                </a:lnTo>
                <a:lnTo>
                  <a:pt x="62360" y="57580"/>
                </a:lnTo>
                <a:lnTo>
                  <a:pt x="62550" y="57370"/>
                </a:lnTo>
                <a:lnTo>
                  <a:pt x="62630" y="57180"/>
                </a:lnTo>
                <a:lnTo>
                  <a:pt x="62800" y="56970"/>
                </a:lnTo>
                <a:lnTo>
                  <a:pt x="62900" y="56750"/>
                </a:lnTo>
                <a:lnTo>
                  <a:pt x="62740" y="56540"/>
                </a:lnTo>
                <a:lnTo>
                  <a:pt x="62650" y="56520"/>
                </a:lnTo>
                <a:lnTo>
                  <a:pt x="62290" y="56540"/>
                </a:lnTo>
                <a:lnTo>
                  <a:pt x="62190" y="56500"/>
                </a:lnTo>
                <a:lnTo>
                  <a:pt x="62140" y="56410"/>
                </a:lnTo>
                <a:lnTo>
                  <a:pt x="62160" y="56290"/>
                </a:lnTo>
                <a:lnTo>
                  <a:pt x="62220" y="56200"/>
                </a:lnTo>
                <a:lnTo>
                  <a:pt x="62280" y="56020"/>
                </a:lnTo>
                <a:lnTo>
                  <a:pt x="62210" y="55830"/>
                </a:lnTo>
                <a:lnTo>
                  <a:pt x="62040" y="55720"/>
                </a:lnTo>
                <a:lnTo>
                  <a:pt x="61840" y="55790"/>
                </a:lnTo>
                <a:lnTo>
                  <a:pt x="61740" y="55520"/>
                </a:lnTo>
                <a:lnTo>
                  <a:pt x="61720" y="55230"/>
                </a:lnTo>
                <a:lnTo>
                  <a:pt x="61680" y="54960"/>
                </a:lnTo>
                <a:lnTo>
                  <a:pt x="61490" y="54730"/>
                </a:lnTo>
                <a:lnTo>
                  <a:pt x="61390" y="54710"/>
                </a:lnTo>
                <a:lnTo>
                  <a:pt x="61260" y="54720"/>
                </a:lnTo>
                <a:lnTo>
                  <a:pt x="61130" y="54700"/>
                </a:lnTo>
                <a:lnTo>
                  <a:pt x="61080" y="54620"/>
                </a:lnTo>
                <a:lnTo>
                  <a:pt x="61120" y="54490"/>
                </a:lnTo>
                <a:lnTo>
                  <a:pt x="61190" y="54380"/>
                </a:lnTo>
                <a:lnTo>
                  <a:pt x="61270" y="54300"/>
                </a:lnTo>
                <a:lnTo>
                  <a:pt x="61300" y="54240"/>
                </a:lnTo>
                <a:lnTo>
                  <a:pt x="61340" y="54210"/>
                </a:lnTo>
                <a:lnTo>
                  <a:pt x="61570" y="54050"/>
                </a:lnTo>
                <a:lnTo>
                  <a:pt x="61610" y="53940"/>
                </a:lnTo>
                <a:lnTo>
                  <a:pt x="61640" y="53600"/>
                </a:lnTo>
                <a:lnTo>
                  <a:pt x="61710" y="53270"/>
                </a:lnTo>
                <a:lnTo>
                  <a:pt x="61710" y="53190"/>
                </a:lnTo>
                <a:lnTo>
                  <a:pt x="61680" y="53130"/>
                </a:lnTo>
                <a:lnTo>
                  <a:pt x="61600" y="53070"/>
                </a:lnTo>
                <a:lnTo>
                  <a:pt x="61530" y="52990"/>
                </a:lnTo>
                <a:lnTo>
                  <a:pt x="61490" y="52880"/>
                </a:lnTo>
                <a:lnTo>
                  <a:pt x="61530" y="52800"/>
                </a:lnTo>
                <a:lnTo>
                  <a:pt x="61710" y="52730"/>
                </a:lnTo>
                <a:lnTo>
                  <a:pt x="61770" y="52630"/>
                </a:lnTo>
                <a:lnTo>
                  <a:pt x="61760" y="52510"/>
                </a:lnTo>
                <a:lnTo>
                  <a:pt x="61720" y="52420"/>
                </a:lnTo>
                <a:lnTo>
                  <a:pt x="61570" y="52250"/>
                </a:lnTo>
                <a:lnTo>
                  <a:pt x="61260" y="51980"/>
                </a:lnTo>
                <a:lnTo>
                  <a:pt x="60540" y="51570"/>
                </a:lnTo>
                <a:lnTo>
                  <a:pt x="60260" y="51270"/>
                </a:lnTo>
                <a:lnTo>
                  <a:pt x="60010" y="50790"/>
                </a:lnTo>
                <a:lnTo>
                  <a:pt x="59980" y="50630"/>
                </a:lnTo>
                <a:lnTo>
                  <a:pt x="59970" y="50510"/>
                </a:lnTo>
                <a:lnTo>
                  <a:pt x="59920" y="50280"/>
                </a:lnTo>
                <a:lnTo>
                  <a:pt x="59920" y="50150"/>
                </a:lnTo>
                <a:lnTo>
                  <a:pt x="59940" y="50030"/>
                </a:lnTo>
                <a:lnTo>
                  <a:pt x="60030" y="49820"/>
                </a:lnTo>
                <a:lnTo>
                  <a:pt x="60050" y="49700"/>
                </a:lnTo>
                <a:lnTo>
                  <a:pt x="60310" y="49730"/>
                </a:lnTo>
                <a:lnTo>
                  <a:pt x="60430" y="49780"/>
                </a:lnTo>
                <a:lnTo>
                  <a:pt x="60480" y="49810"/>
                </a:lnTo>
                <a:lnTo>
                  <a:pt x="60530" y="49830"/>
                </a:lnTo>
                <a:lnTo>
                  <a:pt x="60790" y="49980"/>
                </a:lnTo>
                <a:lnTo>
                  <a:pt x="60840" y="50000"/>
                </a:lnTo>
                <a:lnTo>
                  <a:pt x="60950" y="50020"/>
                </a:lnTo>
                <a:lnTo>
                  <a:pt x="61010" y="50030"/>
                </a:lnTo>
                <a:lnTo>
                  <a:pt x="61680" y="49980"/>
                </a:lnTo>
                <a:lnTo>
                  <a:pt x="61710" y="49990"/>
                </a:lnTo>
                <a:lnTo>
                  <a:pt x="61780" y="49980"/>
                </a:lnTo>
                <a:lnTo>
                  <a:pt x="61890" y="49960"/>
                </a:lnTo>
                <a:lnTo>
                  <a:pt x="62090" y="49880"/>
                </a:lnTo>
                <a:lnTo>
                  <a:pt x="62260" y="49790"/>
                </a:lnTo>
                <a:lnTo>
                  <a:pt x="62340" y="49760"/>
                </a:lnTo>
                <a:lnTo>
                  <a:pt x="62440" y="49750"/>
                </a:lnTo>
                <a:lnTo>
                  <a:pt x="62910" y="49750"/>
                </a:lnTo>
                <a:lnTo>
                  <a:pt x="63630" y="49640"/>
                </a:lnTo>
                <a:lnTo>
                  <a:pt x="64070" y="49500"/>
                </a:lnTo>
                <a:lnTo>
                  <a:pt x="64140" y="49450"/>
                </a:lnTo>
                <a:lnTo>
                  <a:pt x="64180" y="49420"/>
                </a:lnTo>
                <a:lnTo>
                  <a:pt x="64230" y="49390"/>
                </a:lnTo>
                <a:lnTo>
                  <a:pt x="64290" y="49370"/>
                </a:lnTo>
                <a:lnTo>
                  <a:pt x="64360" y="49360"/>
                </a:lnTo>
                <a:lnTo>
                  <a:pt x="64470" y="49370"/>
                </a:lnTo>
                <a:lnTo>
                  <a:pt x="64540" y="49390"/>
                </a:lnTo>
                <a:lnTo>
                  <a:pt x="64620" y="49420"/>
                </a:lnTo>
                <a:lnTo>
                  <a:pt x="64690" y="49420"/>
                </a:lnTo>
                <a:lnTo>
                  <a:pt x="64760" y="49400"/>
                </a:lnTo>
                <a:lnTo>
                  <a:pt x="64960" y="49310"/>
                </a:lnTo>
                <a:lnTo>
                  <a:pt x="65090" y="49280"/>
                </a:lnTo>
                <a:lnTo>
                  <a:pt x="65200" y="49260"/>
                </a:lnTo>
                <a:lnTo>
                  <a:pt x="65450" y="49280"/>
                </a:lnTo>
                <a:lnTo>
                  <a:pt x="65540" y="49270"/>
                </a:lnTo>
                <a:lnTo>
                  <a:pt x="65610" y="49250"/>
                </a:lnTo>
                <a:lnTo>
                  <a:pt x="65670" y="49210"/>
                </a:lnTo>
                <a:lnTo>
                  <a:pt x="65760" y="49120"/>
                </a:lnTo>
                <a:lnTo>
                  <a:pt x="65820" y="49100"/>
                </a:lnTo>
                <a:lnTo>
                  <a:pt x="65910" y="49090"/>
                </a:lnTo>
                <a:lnTo>
                  <a:pt x="66150" y="49120"/>
                </a:lnTo>
                <a:lnTo>
                  <a:pt x="66660" y="49240"/>
                </a:lnTo>
                <a:lnTo>
                  <a:pt x="67240" y="49210"/>
                </a:lnTo>
                <a:lnTo>
                  <a:pt x="67390" y="49210"/>
                </a:lnTo>
                <a:lnTo>
                  <a:pt x="67490" y="49230"/>
                </a:lnTo>
                <a:lnTo>
                  <a:pt x="67730" y="49360"/>
                </a:lnTo>
                <a:lnTo>
                  <a:pt x="67830" y="49370"/>
                </a:lnTo>
                <a:lnTo>
                  <a:pt x="67960" y="49370"/>
                </a:lnTo>
                <a:lnTo>
                  <a:pt x="68220" y="49340"/>
                </a:lnTo>
                <a:lnTo>
                  <a:pt x="68340" y="49350"/>
                </a:lnTo>
                <a:lnTo>
                  <a:pt x="68430" y="49380"/>
                </a:lnTo>
                <a:lnTo>
                  <a:pt x="68490" y="49460"/>
                </a:lnTo>
                <a:lnTo>
                  <a:pt x="68590" y="49470"/>
                </a:lnTo>
                <a:lnTo>
                  <a:pt x="68740" y="49450"/>
                </a:lnTo>
                <a:lnTo>
                  <a:pt x="69060" y="49380"/>
                </a:lnTo>
                <a:lnTo>
                  <a:pt x="69200" y="49360"/>
                </a:lnTo>
                <a:lnTo>
                  <a:pt x="69300" y="49360"/>
                </a:lnTo>
                <a:lnTo>
                  <a:pt x="69370" y="49330"/>
                </a:lnTo>
                <a:lnTo>
                  <a:pt x="69810" y="49110"/>
                </a:lnTo>
                <a:lnTo>
                  <a:pt x="70220" y="49000"/>
                </a:lnTo>
                <a:lnTo>
                  <a:pt x="70300" y="49000"/>
                </a:lnTo>
                <a:lnTo>
                  <a:pt x="70370" y="49010"/>
                </a:lnTo>
                <a:lnTo>
                  <a:pt x="70430" y="49020"/>
                </a:lnTo>
                <a:lnTo>
                  <a:pt x="70500" y="49010"/>
                </a:lnTo>
                <a:lnTo>
                  <a:pt x="70740" y="48890"/>
                </a:lnTo>
                <a:lnTo>
                  <a:pt x="70880" y="48760"/>
                </a:lnTo>
                <a:lnTo>
                  <a:pt x="71010" y="48650"/>
                </a:lnTo>
                <a:lnTo>
                  <a:pt x="71100" y="48510"/>
                </a:lnTo>
                <a:lnTo>
                  <a:pt x="71220" y="48360"/>
                </a:lnTo>
                <a:lnTo>
                  <a:pt x="71550" y="48220"/>
                </a:lnTo>
                <a:lnTo>
                  <a:pt x="71650" y="48300"/>
                </a:lnTo>
                <a:lnTo>
                  <a:pt x="71700" y="48290"/>
                </a:lnTo>
                <a:lnTo>
                  <a:pt x="71780" y="48250"/>
                </a:lnTo>
                <a:lnTo>
                  <a:pt x="71890" y="48160"/>
                </a:lnTo>
                <a:lnTo>
                  <a:pt x="72120" y="48040"/>
                </a:lnTo>
                <a:lnTo>
                  <a:pt x="72310" y="47990"/>
                </a:lnTo>
                <a:lnTo>
                  <a:pt x="72520" y="47950"/>
                </a:lnTo>
                <a:lnTo>
                  <a:pt x="72640" y="47930"/>
                </a:lnTo>
                <a:lnTo>
                  <a:pt x="72730" y="47880"/>
                </a:lnTo>
                <a:lnTo>
                  <a:pt x="72780" y="47870"/>
                </a:lnTo>
                <a:lnTo>
                  <a:pt x="72940" y="47920"/>
                </a:lnTo>
                <a:lnTo>
                  <a:pt x="73070" y="47940"/>
                </a:lnTo>
                <a:lnTo>
                  <a:pt x="73490" y="47970"/>
                </a:lnTo>
                <a:lnTo>
                  <a:pt x="73640" y="48000"/>
                </a:lnTo>
                <a:lnTo>
                  <a:pt x="73720" y="48050"/>
                </a:lnTo>
                <a:lnTo>
                  <a:pt x="73800" y="48130"/>
                </a:lnTo>
                <a:lnTo>
                  <a:pt x="73850" y="48200"/>
                </a:lnTo>
                <a:lnTo>
                  <a:pt x="73870" y="48270"/>
                </a:lnTo>
                <a:lnTo>
                  <a:pt x="73870" y="48340"/>
                </a:lnTo>
                <a:lnTo>
                  <a:pt x="73840" y="48410"/>
                </a:lnTo>
                <a:lnTo>
                  <a:pt x="73790" y="48520"/>
                </a:lnTo>
                <a:lnTo>
                  <a:pt x="73780" y="48580"/>
                </a:lnTo>
                <a:lnTo>
                  <a:pt x="73790" y="48630"/>
                </a:lnTo>
                <a:lnTo>
                  <a:pt x="73840" y="48700"/>
                </a:lnTo>
                <a:lnTo>
                  <a:pt x="74010" y="48850"/>
                </a:lnTo>
                <a:lnTo>
                  <a:pt x="74050" y="48890"/>
                </a:lnTo>
                <a:lnTo>
                  <a:pt x="74090" y="48960"/>
                </a:lnTo>
                <a:lnTo>
                  <a:pt x="74120" y="49040"/>
                </a:lnTo>
                <a:lnTo>
                  <a:pt x="74140" y="49100"/>
                </a:lnTo>
                <a:lnTo>
                  <a:pt x="74140" y="49140"/>
                </a:lnTo>
                <a:lnTo>
                  <a:pt x="74130" y="49200"/>
                </a:lnTo>
                <a:lnTo>
                  <a:pt x="74100" y="49250"/>
                </a:lnTo>
                <a:lnTo>
                  <a:pt x="74040" y="49350"/>
                </a:lnTo>
                <a:lnTo>
                  <a:pt x="73950" y="49450"/>
                </a:lnTo>
                <a:lnTo>
                  <a:pt x="73120" y="50140"/>
                </a:lnTo>
                <a:lnTo>
                  <a:pt x="73090" y="50190"/>
                </a:lnTo>
                <a:lnTo>
                  <a:pt x="73090" y="50270"/>
                </a:lnTo>
                <a:lnTo>
                  <a:pt x="73110" y="50360"/>
                </a:lnTo>
                <a:lnTo>
                  <a:pt x="73160" y="50510"/>
                </a:lnTo>
                <a:lnTo>
                  <a:pt x="73240" y="50690"/>
                </a:lnTo>
                <a:lnTo>
                  <a:pt x="73420" y="51010"/>
                </a:lnTo>
                <a:lnTo>
                  <a:pt x="73550" y="51150"/>
                </a:lnTo>
                <a:lnTo>
                  <a:pt x="73650" y="51230"/>
                </a:lnTo>
                <a:lnTo>
                  <a:pt x="73700" y="51220"/>
                </a:lnTo>
                <a:lnTo>
                  <a:pt x="73760" y="51190"/>
                </a:lnTo>
                <a:lnTo>
                  <a:pt x="73910" y="51070"/>
                </a:lnTo>
                <a:lnTo>
                  <a:pt x="73980" y="51020"/>
                </a:lnTo>
                <a:lnTo>
                  <a:pt x="74090" y="50960"/>
                </a:lnTo>
                <a:lnTo>
                  <a:pt x="74150" y="50930"/>
                </a:lnTo>
                <a:lnTo>
                  <a:pt x="74180" y="50870"/>
                </a:lnTo>
                <a:lnTo>
                  <a:pt x="74210" y="50800"/>
                </a:lnTo>
                <a:lnTo>
                  <a:pt x="74220" y="50710"/>
                </a:lnTo>
                <a:lnTo>
                  <a:pt x="74220" y="50550"/>
                </a:lnTo>
                <a:lnTo>
                  <a:pt x="74230" y="50490"/>
                </a:lnTo>
                <a:lnTo>
                  <a:pt x="74270" y="50460"/>
                </a:lnTo>
                <a:lnTo>
                  <a:pt x="74360" y="50420"/>
                </a:lnTo>
                <a:lnTo>
                  <a:pt x="74970" y="50300"/>
                </a:lnTo>
                <a:lnTo>
                  <a:pt x="75110" y="50290"/>
                </a:lnTo>
                <a:lnTo>
                  <a:pt x="75210" y="50310"/>
                </a:lnTo>
                <a:lnTo>
                  <a:pt x="75240" y="50350"/>
                </a:lnTo>
                <a:lnTo>
                  <a:pt x="75240" y="50400"/>
                </a:lnTo>
                <a:lnTo>
                  <a:pt x="75210" y="50530"/>
                </a:lnTo>
                <a:lnTo>
                  <a:pt x="75200" y="50670"/>
                </a:lnTo>
                <a:lnTo>
                  <a:pt x="75240" y="51070"/>
                </a:lnTo>
                <a:lnTo>
                  <a:pt x="75230" y="51130"/>
                </a:lnTo>
                <a:lnTo>
                  <a:pt x="75220" y="51200"/>
                </a:lnTo>
                <a:lnTo>
                  <a:pt x="75150" y="51350"/>
                </a:lnTo>
                <a:lnTo>
                  <a:pt x="75090" y="51440"/>
                </a:lnTo>
                <a:lnTo>
                  <a:pt x="74980" y="51560"/>
                </a:lnTo>
                <a:lnTo>
                  <a:pt x="74760" y="51860"/>
                </a:lnTo>
                <a:lnTo>
                  <a:pt x="74740" y="51910"/>
                </a:lnTo>
                <a:lnTo>
                  <a:pt x="74750" y="51960"/>
                </a:lnTo>
                <a:lnTo>
                  <a:pt x="74790" y="52130"/>
                </a:lnTo>
                <a:lnTo>
                  <a:pt x="74820" y="52400"/>
                </a:lnTo>
                <a:lnTo>
                  <a:pt x="74820" y="52680"/>
                </a:lnTo>
                <a:lnTo>
                  <a:pt x="74810" y="52750"/>
                </a:lnTo>
                <a:lnTo>
                  <a:pt x="74800" y="52810"/>
                </a:lnTo>
                <a:lnTo>
                  <a:pt x="74750" y="52920"/>
                </a:lnTo>
                <a:lnTo>
                  <a:pt x="74580" y="53240"/>
                </a:lnTo>
                <a:lnTo>
                  <a:pt x="74530" y="53430"/>
                </a:lnTo>
                <a:lnTo>
                  <a:pt x="74510" y="53470"/>
                </a:lnTo>
                <a:lnTo>
                  <a:pt x="74490" y="53490"/>
                </a:lnTo>
                <a:lnTo>
                  <a:pt x="74150" y="53740"/>
                </a:lnTo>
                <a:lnTo>
                  <a:pt x="74050" y="53780"/>
                </a:lnTo>
                <a:lnTo>
                  <a:pt x="73980" y="53800"/>
                </a:lnTo>
                <a:lnTo>
                  <a:pt x="74590" y="55460"/>
                </a:lnTo>
                <a:lnTo>
                  <a:pt x="74650" y="55710"/>
                </a:lnTo>
                <a:lnTo>
                  <a:pt x="74630" y="55790"/>
                </a:lnTo>
                <a:lnTo>
                  <a:pt x="74560" y="55770"/>
                </a:lnTo>
                <a:lnTo>
                  <a:pt x="74540" y="55770"/>
                </a:lnTo>
                <a:lnTo>
                  <a:pt x="74500" y="55770"/>
                </a:lnTo>
                <a:lnTo>
                  <a:pt x="74450" y="55790"/>
                </a:lnTo>
                <a:lnTo>
                  <a:pt x="74410" y="55820"/>
                </a:lnTo>
                <a:lnTo>
                  <a:pt x="74260" y="55970"/>
                </a:lnTo>
                <a:lnTo>
                  <a:pt x="74130" y="56140"/>
                </a:lnTo>
                <a:lnTo>
                  <a:pt x="73900" y="56360"/>
                </a:lnTo>
                <a:lnTo>
                  <a:pt x="73770" y="56540"/>
                </a:lnTo>
                <a:lnTo>
                  <a:pt x="73730" y="56570"/>
                </a:lnTo>
                <a:lnTo>
                  <a:pt x="73680" y="56590"/>
                </a:lnTo>
                <a:lnTo>
                  <a:pt x="73440" y="56650"/>
                </a:lnTo>
                <a:lnTo>
                  <a:pt x="73390" y="56670"/>
                </a:lnTo>
                <a:lnTo>
                  <a:pt x="73340" y="56700"/>
                </a:lnTo>
                <a:lnTo>
                  <a:pt x="73300" y="56740"/>
                </a:lnTo>
                <a:lnTo>
                  <a:pt x="73110" y="57000"/>
                </a:lnTo>
                <a:lnTo>
                  <a:pt x="73070" y="57060"/>
                </a:lnTo>
                <a:lnTo>
                  <a:pt x="73030" y="57230"/>
                </a:lnTo>
                <a:lnTo>
                  <a:pt x="73040" y="57470"/>
                </a:lnTo>
                <a:lnTo>
                  <a:pt x="72980" y="57990"/>
                </a:lnTo>
                <a:lnTo>
                  <a:pt x="72980" y="58200"/>
                </a:lnTo>
                <a:lnTo>
                  <a:pt x="73000" y="58340"/>
                </a:lnTo>
                <a:lnTo>
                  <a:pt x="73210" y="58520"/>
                </a:lnTo>
                <a:lnTo>
                  <a:pt x="73270" y="58590"/>
                </a:lnTo>
                <a:lnTo>
                  <a:pt x="73310" y="58690"/>
                </a:lnTo>
                <a:lnTo>
                  <a:pt x="73340" y="58810"/>
                </a:lnTo>
                <a:lnTo>
                  <a:pt x="73380" y="59170"/>
                </a:lnTo>
                <a:lnTo>
                  <a:pt x="73420" y="59340"/>
                </a:lnTo>
                <a:lnTo>
                  <a:pt x="73470" y="59470"/>
                </a:lnTo>
                <a:lnTo>
                  <a:pt x="73530" y="59580"/>
                </a:lnTo>
                <a:lnTo>
                  <a:pt x="73600" y="59670"/>
                </a:lnTo>
                <a:lnTo>
                  <a:pt x="73690" y="59750"/>
                </a:lnTo>
                <a:lnTo>
                  <a:pt x="73770" y="59810"/>
                </a:lnTo>
                <a:lnTo>
                  <a:pt x="73860" y="59850"/>
                </a:lnTo>
                <a:lnTo>
                  <a:pt x="74050" y="59920"/>
                </a:lnTo>
                <a:lnTo>
                  <a:pt x="74120" y="59960"/>
                </a:lnTo>
                <a:lnTo>
                  <a:pt x="74180" y="60010"/>
                </a:lnTo>
                <a:lnTo>
                  <a:pt x="74230" y="60080"/>
                </a:lnTo>
                <a:lnTo>
                  <a:pt x="74440" y="60560"/>
                </a:lnTo>
                <a:lnTo>
                  <a:pt x="74970" y="61310"/>
                </a:lnTo>
                <a:lnTo>
                  <a:pt x="75180" y="61750"/>
                </a:lnTo>
                <a:lnTo>
                  <a:pt x="75330" y="62210"/>
                </a:lnTo>
                <a:lnTo>
                  <a:pt x="75440" y="62450"/>
                </a:lnTo>
                <a:lnTo>
                  <a:pt x="75550" y="62610"/>
                </a:lnTo>
                <a:lnTo>
                  <a:pt x="75840" y="62800"/>
                </a:lnTo>
                <a:lnTo>
                  <a:pt x="76010" y="62940"/>
                </a:lnTo>
                <a:lnTo>
                  <a:pt x="76210" y="63150"/>
                </a:lnTo>
                <a:lnTo>
                  <a:pt x="76300" y="63400"/>
                </a:lnTo>
                <a:lnTo>
                  <a:pt x="76370" y="63560"/>
                </a:lnTo>
                <a:lnTo>
                  <a:pt x="76430" y="63680"/>
                </a:lnTo>
                <a:lnTo>
                  <a:pt x="76530" y="63760"/>
                </a:lnTo>
                <a:lnTo>
                  <a:pt x="77070" y="64090"/>
                </a:lnTo>
                <a:lnTo>
                  <a:pt x="75880" y="64400"/>
                </a:lnTo>
                <a:lnTo>
                  <a:pt x="75080" y="64740"/>
                </a:lnTo>
                <a:lnTo>
                  <a:pt x="74870" y="64910"/>
                </a:lnTo>
                <a:lnTo>
                  <a:pt x="74720" y="65090"/>
                </a:lnTo>
                <a:lnTo>
                  <a:pt x="74280" y="65970"/>
                </a:lnTo>
                <a:lnTo>
                  <a:pt x="74200" y="66100"/>
                </a:lnTo>
                <a:lnTo>
                  <a:pt x="74110" y="66170"/>
                </a:lnTo>
                <a:lnTo>
                  <a:pt x="74020" y="66130"/>
                </a:lnTo>
                <a:lnTo>
                  <a:pt x="73560" y="65700"/>
                </a:lnTo>
                <a:lnTo>
                  <a:pt x="73210" y="65310"/>
                </a:lnTo>
                <a:lnTo>
                  <a:pt x="73150" y="65250"/>
                </a:lnTo>
                <a:lnTo>
                  <a:pt x="73080" y="65210"/>
                </a:lnTo>
                <a:lnTo>
                  <a:pt x="72620" y="65040"/>
                </a:lnTo>
                <a:lnTo>
                  <a:pt x="72520" y="64970"/>
                </a:lnTo>
                <a:lnTo>
                  <a:pt x="72450" y="64890"/>
                </a:lnTo>
                <a:lnTo>
                  <a:pt x="72430" y="64810"/>
                </a:lnTo>
                <a:lnTo>
                  <a:pt x="72420" y="64720"/>
                </a:lnTo>
                <a:lnTo>
                  <a:pt x="72430" y="64640"/>
                </a:lnTo>
                <a:lnTo>
                  <a:pt x="72470" y="64470"/>
                </a:lnTo>
                <a:lnTo>
                  <a:pt x="72460" y="64350"/>
                </a:lnTo>
                <a:lnTo>
                  <a:pt x="72420" y="64220"/>
                </a:lnTo>
                <a:lnTo>
                  <a:pt x="72290" y="64100"/>
                </a:lnTo>
                <a:lnTo>
                  <a:pt x="72200" y="64090"/>
                </a:lnTo>
                <a:lnTo>
                  <a:pt x="72090" y="64150"/>
                </a:lnTo>
                <a:lnTo>
                  <a:pt x="71990" y="64250"/>
                </a:lnTo>
                <a:lnTo>
                  <a:pt x="71910" y="64370"/>
                </a:lnTo>
                <a:lnTo>
                  <a:pt x="71840" y="64500"/>
                </a:lnTo>
                <a:lnTo>
                  <a:pt x="71790" y="64640"/>
                </a:lnTo>
                <a:lnTo>
                  <a:pt x="71700" y="64790"/>
                </a:lnTo>
                <a:lnTo>
                  <a:pt x="71570" y="64920"/>
                </a:lnTo>
                <a:lnTo>
                  <a:pt x="71140" y="65180"/>
                </a:lnTo>
                <a:lnTo>
                  <a:pt x="71030" y="65280"/>
                </a:lnTo>
                <a:lnTo>
                  <a:pt x="70970" y="65390"/>
                </a:lnTo>
                <a:lnTo>
                  <a:pt x="70920" y="65500"/>
                </a:lnTo>
                <a:lnTo>
                  <a:pt x="70850" y="65630"/>
                </a:lnTo>
                <a:lnTo>
                  <a:pt x="70750" y="65730"/>
                </a:lnTo>
                <a:lnTo>
                  <a:pt x="70440" y="65900"/>
                </a:lnTo>
                <a:lnTo>
                  <a:pt x="70340" y="65970"/>
                </a:lnTo>
                <a:lnTo>
                  <a:pt x="69610" y="66730"/>
                </a:lnTo>
                <a:lnTo>
                  <a:pt x="69230" y="66560"/>
                </a:lnTo>
                <a:lnTo>
                  <a:pt x="69180" y="66520"/>
                </a:lnTo>
                <a:lnTo>
                  <a:pt x="69130" y="66490"/>
                </a:lnTo>
                <a:lnTo>
                  <a:pt x="68760" y="66070"/>
                </a:lnTo>
                <a:lnTo>
                  <a:pt x="68590" y="65950"/>
                </a:lnTo>
                <a:lnTo>
                  <a:pt x="67650" y="65570"/>
                </a:lnTo>
                <a:lnTo>
                  <a:pt x="67500" y="65550"/>
                </a:lnTo>
                <a:lnTo>
                  <a:pt x="66820" y="65630"/>
                </a:lnTo>
                <a:lnTo>
                  <a:pt x="66270" y="65790"/>
                </a:lnTo>
                <a:lnTo>
                  <a:pt x="64680" y="66090"/>
                </a:lnTo>
                <a:lnTo>
                  <a:pt x="64550" y="66130"/>
                </a:lnTo>
                <a:lnTo>
                  <a:pt x="64470" y="66170"/>
                </a:lnTo>
                <a:lnTo>
                  <a:pt x="64380" y="66230"/>
                </a:lnTo>
                <a:lnTo>
                  <a:pt x="64350" y="66270"/>
                </a:lnTo>
                <a:lnTo>
                  <a:pt x="64330" y="66310"/>
                </a:lnTo>
                <a:lnTo>
                  <a:pt x="64320" y="66370"/>
                </a:lnTo>
                <a:lnTo>
                  <a:pt x="64310" y="66430"/>
                </a:lnTo>
                <a:lnTo>
                  <a:pt x="64320" y="66470"/>
                </a:lnTo>
                <a:lnTo>
                  <a:pt x="64330" y="66540"/>
                </a:lnTo>
                <a:lnTo>
                  <a:pt x="64330" y="66590"/>
                </a:lnTo>
                <a:lnTo>
                  <a:pt x="64330" y="66640"/>
                </a:lnTo>
                <a:lnTo>
                  <a:pt x="64310" y="66690"/>
                </a:lnTo>
                <a:lnTo>
                  <a:pt x="64250" y="66760"/>
                </a:lnTo>
                <a:lnTo>
                  <a:pt x="64140" y="66830"/>
                </a:lnTo>
                <a:lnTo>
                  <a:pt x="63940" y="66910"/>
                </a:lnTo>
                <a:lnTo>
                  <a:pt x="63760" y="66920"/>
                </a:lnTo>
                <a:lnTo>
                  <a:pt x="63570" y="66900"/>
                </a:lnTo>
                <a:lnTo>
                  <a:pt x="63230" y="66800"/>
                </a:lnTo>
                <a:lnTo>
                  <a:pt x="62570" y="66500"/>
                </a:lnTo>
                <a:lnTo>
                  <a:pt x="62390" y="6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