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Presidente Hayes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Presidente Hay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510" y="54070"/>
                </a:moveTo>
                <a:lnTo>
                  <a:pt x="26460" y="52660"/>
                </a:lnTo>
                <a:lnTo>
                  <a:pt x="26470" y="52590"/>
                </a:lnTo>
                <a:lnTo>
                  <a:pt x="26500" y="52520"/>
                </a:lnTo>
                <a:lnTo>
                  <a:pt x="26630" y="52290"/>
                </a:lnTo>
                <a:lnTo>
                  <a:pt x="26670" y="52160"/>
                </a:lnTo>
                <a:lnTo>
                  <a:pt x="26740" y="51770"/>
                </a:lnTo>
                <a:lnTo>
                  <a:pt x="26800" y="51670"/>
                </a:lnTo>
                <a:lnTo>
                  <a:pt x="26890" y="51580"/>
                </a:lnTo>
                <a:lnTo>
                  <a:pt x="27060" y="51490"/>
                </a:lnTo>
                <a:lnTo>
                  <a:pt x="27190" y="51450"/>
                </a:lnTo>
                <a:lnTo>
                  <a:pt x="27920" y="51330"/>
                </a:lnTo>
                <a:lnTo>
                  <a:pt x="28270" y="51180"/>
                </a:lnTo>
                <a:lnTo>
                  <a:pt x="28590" y="51000"/>
                </a:lnTo>
                <a:lnTo>
                  <a:pt x="28720" y="50950"/>
                </a:lnTo>
                <a:lnTo>
                  <a:pt x="28860" y="50920"/>
                </a:lnTo>
                <a:lnTo>
                  <a:pt x="32110" y="50740"/>
                </a:lnTo>
                <a:lnTo>
                  <a:pt x="32460" y="50670"/>
                </a:lnTo>
                <a:lnTo>
                  <a:pt x="32700" y="50580"/>
                </a:lnTo>
                <a:lnTo>
                  <a:pt x="33700" y="50040"/>
                </a:lnTo>
                <a:lnTo>
                  <a:pt x="33780" y="49980"/>
                </a:lnTo>
                <a:lnTo>
                  <a:pt x="33870" y="49000"/>
                </a:lnTo>
                <a:lnTo>
                  <a:pt x="33970" y="48570"/>
                </a:lnTo>
                <a:lnTo>
                  <a:pt x="34090" y="48180"/>
                </a:lnTo>
                <a:lnTo>
                  <a:pt x="34550" y="47260"/>
                </a:lnTo>
                <a:lnTo>
                  <a:pt x="34660" y="46940"/>
                </a:lnTo>
                <a:lnTo>
                  <a:pt x="34690" y="46750"/>
                </a:lnTo>
                <a:lnTo>
                  <a:pt x="34660" y="46630"/>
                </a:lnTo>
                <a:lnTo>
                  <a:pt x="34580" y="46440"/>
                </a:lnTo>
                <a:lnTo>
                  <a:pt x="34550" y="46360"/>
                </a:lnTo>
                <a:lnTo>
                  <a:pt x="34550" y="46290"/>
                </a:lnTo>
                <a:lnTo>
                  <a:pt x="34830" y="45540"/>
                </a:lnTo>
                <a:lnTo>
                  <a:pt x="34880" y="45320"/>
                </a:lnTo>
                <a:lnTo>
                  <a:pt x="34900" y="45140"/>
                </a:lnTo>
                <a:lnTo>
                  <a:pt x="34830" y="44620"/>
                </a:lnTo>
                <a:lnTo>
                  <a:pt x="34850" y="44120"/>
                </a:lnTo>
                <a:lnTo>
                  <a:pt x="34810" y="43570"/>
                </a:lnTo>
                <a:lnTo>
                  <a:pt x="34830" y="43450"/>
                </a:lnTo>
                <a:lnTo>
                  <a:pt x="34930" y="43100"/>
                </a:lnTo>
                <a:lnTo>
                  <a:pt x="34950" y="42960"/>
                </a:lnTo>
                <a:lnTo>
                  <a:pt x="34950" y="42680"/>
                </a:lnTo>
                <a:lnTo>
                  <a:pt x="34980" y="42500"/>
                </a:lnTo>
                <a:lnTo>
                  <a:pt x="35080" y="42290"/>
                </a:lnTo>
                <a:lnTo>
                  <a:pt x="37020" y="39390"/>
                </a:lnTo>
                <a:lnTo>
                  <a:pt x="37080" y="39250"/>
                </a:lnTo>
                <a:lnTo>
                  <a:pt x="37100" y="39090"/>
                </a:lnTo>
                <a:lnTo>
                  <a:pt x="37100" y="39040"/>
                </a:lnTo>
                <a:lnTo>
                  <a:pt x="37040" y="38540"/>
                </a:lnTo>
                <a:lnTo>
                  <a:pt x="37060" y="38410"/>
                </a:lnTo>
                <a:lnTo>
                  <a:pt x="37120" y="38320"/>
                </a:lnTo>
                <a:lnTo>
                  <a:pt x="37270" y="38250"/>
                </a:lnTo>
                <a:lnTo>
                  <a:pt x="37430" y="38220"/>
                </a:lnTo>
                <a:lnTo>
                  <a:pt x="38010" y="38220"/>
                </a:lnTo>
                <a:lnTo>
                  <a:pt x="38160" y="38180"/>
                </a:lnTo>
                <a:lnTo>
                  <a:pt x="38270" y="38120"/>
                </a:lnTo>
                <a:lnTo>
                  <a:pt x="38340" y="37970"/>
                </a:lnTo>
                <a:lnTo>
                  <a:pt x="38350" y="37890"/>
                </a:lnTo>
                <a:lnTo>
                  <a:pt x="38340" y="37820"/>
                </a:lnTo>
                <a:lnTo>
                  <a:pt x="38210" y="37560"/>
                </a:lnTo>
                <a:lnTo>
                  <a:pt x="38190" y="37480"/>
                </a:lnTo>
                <a:lnTo>
                  <a:pt x="38180" y="37400"/>
                </a:lnTo>
                <a:lnTo>
                  <a:pt x="38200" y="37290"/>
                </a:lnTo>
                <a:lnTo>
                  <a:pt x="38220" y="37220"/>
                </a:lnTo>
                <a:lnTo>
                  <a:pt x="38270" y="37100"/>
                </a:lnTo>
                <a:lnTo>
                  <a:pt x="38360" y="36980"/>
                </a:lnTo>
                <a:lnTo>
                  <a:pt x="38490" y="36850"/>
                </a:lnTo>
                <a:lnTo>
                  <a:pt x="39520" y="36230"/>
                </a:lnTo>
                <a:lnTo>
                  <a:pt x="39660" y="36180"/>
                </a:lnTo>
                <a:lnTo>
                  <a:pt x="39800" y="36140"/>
                </a:lnTo>
                <a:lnTo>
                  <a:pt x="39900" y="36200"/>
                </a:lnTo>
                <a:lnTo>
                  <a:pt x="39980" y="36250"/>
                </a:lnTo>
                <a:lnTo>
                  <a:pt x="40080" y="36350"/>
                </a:lnTo>
                <a:lnTo>
                  <a:pt x="40150" y="36400"/>
                </a:lnTo>
                <a:lnTo>
                  <a:pt x="40240" y="36450"/>
                </a:lnTo>
                <a:lnTo>
                  <a:pt x="40300" y="36470"/>
                </a:lnTo>
                <a:lnTo>
                  <a:pt x="40360" y="36470"/>
                </a:lnTo>
                <a:lnTo>
                  <a:pt x="40600" y="36350"/>
                </a:lnTo>
                <a:lnTo>
                  <a:pt x="41220" y="35970"/>
                </a:lnTo>
                <a:lnTo>
                  <a:pt x="41370" y="35830"/>
                </a:lnTo>
                <a:lnTo>
                  <a:pt x="41400" y="35770"/>
                </a:lnTo>
                <a:lnTo>
                  <a:pt x="41380" y="35620"/>
                </a:lnTo>
                <a:lnTo>
                  <a:pt x="41020" y="34550"/>
                </a:lnTo>
                <a:lnTo>
                  <a:pt x="42150" y="35180"/>
                </a:lnTo>
                <a:lnTo>
                  <a:pt x="42530" y="35330"/>
                </a:lnTo>
                <a:lnTo>
                  <a:pt x="42760" y="35390"/>
                </a:lnTo>
                <a:lnTo>
                  <a:pt x="42930" y="35410"/>
                </a:lnTo>
                <a:lnTo>
                  <a:pt x="44470" y="35350"/>
                </a:lnTo>
                <a:lnTo>
                  <a:pt x="46620" y="35530"/>
                </a:lnTo>
                <a:lnTo>
                  <a:pt x="47140" y="35470"/>
                </a:lnTo>
                <a:lnTo>
                  <a:pt x="51850" y="35800"/>
                </a:lnTo>
                <a:lnTo>
                  <a:pt x="52110" y="35870"/>
                </a:lnTo>
                <a:lnTo>
                  <a:pt x="52250" y="35970"/>
                </a:lnTo>
                <a:lnTo>
                  <a:pt x="52320" y="36490"/>
                </a:lnTo>
                <a:lnTo>
                  <a:pt x="52400" y="36600"/>
                </a:lnTo>
                <a:lnTo>
                  <a:pt x="52550" y="36690"/>
                </a:lnTo>
                <a:lnTo>
                  <a:pt x="56010" y="38240"/>
                </a:lnTo>
                <a:lnTo>
                  <a:pt x="56070" y="38490"/>
                </a:lnTo>
                <a:lnTo>
                  <a:pt x="56200" y="39720"/>
                </a:lnTo>
                <a:lnTo>
                  <a:pt x="56340" y="40050"/>
                </a:lnTo>
                <a:lnTo>
                  <a:pt x="56600" y="40350"/>
                </a:lnTo>
                <a:lnTo>
                  <a:pt x="56710" y="40530"/>
                </a:lnTo>
                <a:lnTo>
                  <a:pt x="56750" y="40760"/>
                </a:lnTo>
                <a:lnTo>
                  <a:pt x="56660" y="40870"/>
                </a:lnTo>
                <a:lnTo>
                  <a:pt x="56430" y="40870"/>
                </a:lnTo>
                <a:lnTo>
                  <a:pt x="56000" y="40800"/>
                </a:lnTo>
                <a:lnTo>
                  <a:pt x="55540" y="40870"/>
                </a:lnTo>
                <a:lnTo>
                  <a:pt x="55210" y="41100"/>
                </a:lnTo>
                <a:lnTo>
                  <a:pt x="55090" y="41430"/>
                </a:lnTo>
                <a:lnTo>
                  <a:pt x="55310" y="41760"/>
                </a:lnTo>
                <a:lnTo>
                  <a:pt x="55410" y="41800"/>
                </a:lnTo>
                <a:lnTo>
                  <a:pt x="55640" y="41870"/>
                </a:lnTo>
                <a:lnTo>
                  <a:pt x="55720" y="41920"/>
                </a:lnTo>
                <a:lnTo>
                  <a:pt x="55780" y="42030"/>
                </a:lnTo>
                <a:lnTo>
                  <a:pt x="55830" y="42280"/>
                </a:lnTo>
                <a:lnTo>
                  <a:pt x="55890" y="42400"/>
                </a:lnTo>
                <a:lnTo>
                  <a:pt x="55980" y="42450"/>
                </a:lnTo>
                <a:lnTo>
                  <a:pt x="56210" y="42440"/>
                </a:lnTo>
                <a:lnTo>
                  <a:pt x="56310" y="42480"/>
                </a:lnTo>
                <a:lnTo>
                  <a:pt x="56380" y="42570"/>
                </a:lnTo>
                <a:lnTo>
                  <a:pt x="56410" y="42620"/>
                </a:lnTo>
                <a:lnTo>
                  <a:pt x="56480" y="42810"/>
                </a:lnTo>
                <a:lnTo>
                  <a:pt x="56580" y="42950"/>
                </a:lnTo>
                <a:lnTo>
                  <a:pt x="56620" y="43060"/>
                </a:lnTo>
                <a:lnTo>
                  <a:pt x="56610" y="43190"/>
                </a:lnTo>
                <a:lnTo>
                  <a:pt x="56520" y="43290"/>
                </a:lnTo>
                <a:lnTo>
                  <a:pt x="56390" y="43390"/>
                </a:lnTo>
                <a:lnTo>
                  <a:pt x="56290" y="43490"/>
                </a:lnTo>
                <a:lnTo>
                  <a:pt x="56310" y="43600"/>
                </a:lnTo>
                <a:lnTo>
                  <a:pt x="56640" y="43910"/>
                </a:lnTo>
                <a:lnTo>
                  <a:pt x="56770" y="44090"/>
                </a:lnTo>
                <a:lnTo>
                  <a:pt x="56830" y="44310"/>
                </a:lnTo>
                <a:lnTo>
                  <a:pt x="56610" y="44750"/>
                </a:lnTo>
                <a:lnTo>
                  <a:pt x="56760" y="44890"/>
                </a:lnTo>
                <a:lnTo>
                  <a:pt x="57210" y="45110"/>
                </a:lnTo>
                <a:lnTo>
                  <a:pt x="57300" y="45240"/>
                </a:lnTo>
                <a:lnTo>
                  <a:pt x="57360" y="45440"/>
                </a:lnTo>
                <a:lnTo>
                  <a:pt x="57520" y="45500"/>
                </a:lnTo>
                <a:lnTo>
                  <a:pt x="57920" y="45510"/>
                </a:lnTo>
                <a:lnTo>
                  <a:pt x="58110" y="45590"/>
                </a:lnTo>
                <a:lnTo>
                  <a:pt x="58190" y="45730"/>
                </a:lnTo>
                <a:lnTo>
                  <a:pt x="58200" y="45910"/>
                </a:lnTo>
                <a:lnTo>
                  <a:pt x="58200" y="46140"/>
                </a:lnTo>
                <a:lnTo>
                  <a:pt x="58260" y="46320"/>
                </a:lnTo>
                <a:lnTo>
                  <a:pt x="58420" y="46480"/>
                </a:lnTo>
                <a:lnTo>
                  <a:pt x="58630" y="46610"/>
                </a:lnTo>
                <a:lnTo>
                  <a:pt x="59000" y="46790"/>
                </a:lnTo>
                <a:lnTo>
                  <a:pt x="59070" y="46840"/>
                </a:lnTo>
                <a:lnTo>
                  <a:pt x="59160" y="46920"/>
                </a:lnTo>
                <a:lnTo>
                  <a:pt x="59400" y="47250"/>
                </a:lnTo>
                <a:lnTo>
                  <a:pt x="59510" y="47330"/>
                </a:lnTo>
                <a:lnTo>
                  <a:pt x="59670" y="47500"/>
                </a:lnTo>
                <a:lnTo>
                  <a:pt x="59710" y="47560"/>
                </a:lnTo>
                <a:lnTo>
                  <a:pt x="59710" y="47800"/>
                </a:lnTo>
                <a:lnTo>
                  <a:pt x="59690" y="47860"/>
                </a:lnTo>
                <a:lnTo>
                  <a:pt x="59640" y="47970"/>
                </a:lnTo>
                <a:lnTo>
                  <a:pt x="59560" y="48120"/>
                </a:lnTo>
                <a:lnTo>
                  <a:pt x="59500" y="48190"/>
                </a:lnTo>
                <a:lnTo>
                  <a:pt x="59480" y="48270"/>
                </a:lnTo>
                <a:lnTo>
                  <a:pt x="59510" y="48420"/>
                </a:lnTo>
                <a:lnTo>
                  <a:pt x="59570" y="48530"/>
                </a:lnTo>
                <a:lnTo>
                  <a:pt x="59740" y="48690"/>
                </a:lnTo>
                <a:lnTo>
                  <a:pt x="59810" y="48820"/>
                </a:lnTo>
                <a:lnTo>
                  <a:pt x="59950" y="48930"/>
                </a:lnTo>
                <a:lnTo>
                  <a:pt x="59980" y="48980"/>
                </a:lnTo>
                <a:lnTo>
                  <a:pt x="59990" y="49070"/>
                </a:lnTo>
                <a:lnTo>
                  <a:pt x="60050" y="49400"/>
                </a:lnTo>
                <a:lnTo>
                  <a:pt x="60090" y="49510"/>
                </a:lnTo>
                <a:lnTo>
                  <a:pt x="60090" y="49590"/>
                </a:lnTo>
                <a:lnTo>
                  <a:pt x="60050" y="49700"/>
                </a:lnTo>
                <a:lnTo>
                  <a:pt x="60030" y="49820"/>
                </a:lnTo>
                <a:lnTo>
                  <a:pt x="59940" y="50030"/>
                </a:lnTo>
                <a:lnTo>
                  <a:pt x="59920" y="50150"/>
                </a:lnTo>
                <a:lnTo>
                  <a:pt x="59920" y="50280"/>
                </a:lnTo>
                <a:lnTo>
                  <a:pt x="59970" y="50510"/>
                </a:lnTo>
                <a:lnTo>
                  <a:pt x="59980" y="50630"/>
                </a:lnTo>
                <a:lnTo>
                  <a:pt x="60010" y="50790"/>
                </a:lnTo>
                <a:lnTo>
                  <a:pt x="60260" y="51270"/>
                </a:lnTo>
                <a:lnTo>
                  <a:pt x="60540" y="51570"/>
                </a:lnTo>
                <a:lnTo>
                  <a:pt x="61260" y="51980"/>
                </a:lnTo>
                <a:lnTo>
                  <a:pt x="61570" y="52250"/>
                </a:lnTo>
                <a:lnTo>
                  <a:pt x="61720" y="52420"/>
                </a:lnTo>
                <a:lnTo>
                  <a:pt x="61760" y="52510"/>
                </a:lnTo>
                <a:lnTo>
                  <a:pt x="61770" y="52630"/>
                </a:lnTo>
                <a:lnTo>
                  <a:pt x="61710" y="52730"/>
                </a:lnTo>
                <a:lnTo>
                  <a:pt x="61530" y="52800"/>
                </a:lnTo>
                <a:lnTo>
                  <a:pt x="61490" y="52880"/>
                </a:lnTo>
                <a:lnTo>
                  <a:pt x="61530" y="52990"/>
                </a:lnTo>
                <a:lnTo>
                  <a:pt x="61600" y="53070"/>
                </a:lnTo>
                <a:lnTo>
                  <a:pt x="61680" y="53130"/>
                </a:lnTo>
                <a:lnTo>
                  <a:pt x="61710" y="53190"/>
                </a:lnTo>
                <a:lnTo>
                  <a:pt x="61710" y="53270"/>
                </a:lnTo>
                <a:lnTo>
                  <a:pt x="61640" y="53600"/>
                </a:lnTo>
                <a:lnTo>
                  <a:pt x="61610" y="53940"/>
                </a:lnTo>
                <a:lnTo>
                  <a:pt x="61570" y="54050"/>
                </a:lnTo>
                <a:lnTo>
                  <a:pt x="61340" y="54210"/>
                </a:lnTo>
                <a:lnTo>
                  <a:pt x="61300" y="54240"/>
                </a:lnTo>
                <a:lnTo>
                  <a:pt x="61270" y="54300"/>
                </a:lnTo>
                <a:lnTo>
                  <a:pt x="61190" y="54380"/>
                </a:lnTo>
                <a:lnTo>
                  <a:pt x="61120" y="54490"/>
                </a:lnTo>
                <a:lnTo>
                  <a:pt x="61080" y="54620"/>
                </a:lnTo>
                <a:lnTo>
                  <a:pt x="61130" y="54700"/>
                </a:lnTo>
                <a:lnTo>
                  <a:pt x="61260" y="54720"/>
                </a:lnTo>
                <a:lnTo>
                  <a:pt x="61390" y="54710"/>
                </a:lnTo>
                <a:lnTo>
                  <a:pt x="61490" y="54730"/>
                </a:lnTo>
                <a:lnTo>
                  <a:pt x="61680" y="54960"/>
                </a:lnTo>
                <a:lnTo>
                  <a:pt x="61720" y="55230"/>
                </a:lnTo>
                <a:lnTo>
                  <a:pt x="61740" y="55520"/>
                </a:lnTo>
                <a:lnTo>
                  <a:pt x="61840" y="55790"/>
                </a:lnTo>
                <a:lnTo>
                  <a:pt x="62040" y="55720"/>
                </a:lnTo>
                <a:lnTo>
                  <a:pt x="62210" y="55830"/>
                </a:lnTo>
                <a:lnTo>
                  <a:pt x="62280" y="56020"/>
                </a:lnTo>
                <a:lnTo>
                  <a:pt x="62220" y="56200"/>
                </a:lnTo>
                <a:lnTo>
                  <a:pt x="62160" y="56290"/>
                </a:lnTo>
                <a:lnTo>
                  <a:pt x="62140" y="56410"/>
                </a:lnTo>
                <a:lnTo>
                  <a:pt x="62190" y="56500"/>
                </a:lnTo>
                <a:lnTo>
                  <a:pt x="62290" y="56540"/>
                </a:lnTo>
                <a:lnTo>
                  <a:pt x="62650" y="56520"/>
                </a:lnTo>
                <a:lnTo>
                  <a:pt x="62740" y="56540"/>
                </a:lnTo>
                <a:lnTo>
                  <a:pt x="62900" y="56750"/>
                </a:lnTo>
                <a:lnTo>
                  <a:pt x="62800" y="56970"/>
                </a:lnTo>
                <a:lnTo>
                  <a:pt x="62630" y="57180"/>
                </a:lnTo>
                <a:lnTo>
                  <a:pt x="62550" y="57370"/>
                </a:lnTo>
                <a:lnTo>
                  <a:pt x="62360" y="57580"/>
                </a:lnTo>
                <a:lnTo>
                  <a:pt x="62330" y="57640"/>
                </a:lnTo>
                <a:lnTo>
                  <a:pt x="62320" y="57680"/>
                </a:lnTo>
                <a:lnTo>
                  <a:pt x="62310" y="57750"/>
                </a:lnTo>
                <a:lnTo>
                  <a:pt x="62330" y="57890"/>
                </a:lnTo>
                <a:lnTo>
                  <a:pt x="62360" y="57980"/>
                </a:lnTo>
                <a:lnTo>
                  <a:pt x="62400" y="58060"/>
                </a:lnTo>
                <a:lnTo>
                  <a:pt x="62590" y="58270"/>
                </a:lnTo>
                <a:lnTo>
                  <a:pt x="62670" y="58390"/>
                </a:lnTo>
                <a:lnTo>
                  <a:pt x="62780" y="58590"/>
                </a:lnTo>
                <a:lnTo>
                  <a:pt x="62820" y="58740"/>
                </a:lnTo>
                <a:lnTo>
                  <a:pt x="62870" y="59420"/>
                </a:lnTo>
                <a:lnTo>
                  <a:pt x="62950" y="59750"/>
                </a:lnTo>
                <a:lnTo>
                  <a:pt x="63060" y="60530"/>
                </a:lnTo>
                <a:lnTo>
                  <a:pt x="63110" y="60690"/>
                </a:lnTo>
                <a:lnTo>
                  <a:pt x="63220" y="60970"/>
                </a:lnTo>
                <a:lnTo>
                  <a:pt x="63210" y="61070"/>
                </a:lnTo>
                <a:lnTo>
                  <a:pt x="63110" y="61430"/>
                </a:lnTo>
                <a:lnTo>
                  <a:pt x="63070" y="61880"/>
                </a:lnTo>
                <a:lnTo>
                  <a:pt x="63080" y="62100"/>
                </a:lnTo>
                <a:lnTo>
                  <a:pt x="63120" y="62250"/>
                </a:lnTo>
                <a:lnTo>
                  <a:pt x="63190" y="62390"/>
                </a:lnTo>
                <a:lnTo>
                  <a:pt x="63260" y="62530"/>
                </a:lnTo>
                <a:lnTo>
                  <a:pt x="63400" y="62610"/>
                </a:lnTo>
                <a:lnTo>
                  <a:pt x="63550" y="62750"/>
                </a:lnTo>
                <a:lnTo>
                  <a:pt x="63620" y="62920"/>
                </a:lnTo>
                <a:lnTo>
                  <a:pt x="63410" y="63370"/>
                </a:lnTo>
                <a:lnTo>
                  <a:pt x="63360" y="63570"/>
                </a:lnTo>
                <a:lnTo>
                  <a:pt x="63300" y="63750"/>
                </a:lnTo>
                <a:lnTo>
                  <a:pt x="63150" y="63860"/>
                </a:lnTo>
                <a:lnTo>
                  <a:pt x="63030" y="63870"/>
                </a:lnTo>
                <a:lnTo>
                  <a:pt x="62950" y="63830"/>
                </a:lnTo>
                <a:lnTo>
                  <a:pt x="62860" y="63810"/>
                </a:lnTo>
                <a:lnTo>
                  <a:pt x="62740" y="63860"/>
                </a:lnTo>
                <a:lnTo>
                  <a:pt x="62710" y="63940"/>
                </a:lnTo>
                <a:lnTo>
                  <a:pt x="62550" y="64570"/>
                </a:lnTo>
                <a:lnTo>
                  <a:pt x="62040" y="65290"/>
                </a:lnTo>
                <a:lnTo>
                  <a:pt x="62040" y="65350"/>
                </a:lnTo>
                <a:lnTo>
                  <a:pt x="62120" y="65450"/>
                </a:lnTo>
                <a:lnTo>
                  <a:pt x="62210" y="65460"/>
                </a:lnTo>
                <a:lnTo>
                  <a:pt x="62300" y="65400"/>
                </a:lnTo>
                <a:lnTo>
                  <a:pt x="62360" y="65400"/>
                </a:lnTo>
                <a:lnTo>
                  <a:pt x="62390" y="65570"/>
                </a:lnTo>
                <a:lnTo>
                  <a:pt x="62370" y="65700"/>
                </a:lnTo>
                <a:lnTo>
                  <a:pt x="62330" y="65800"/>
                </a:lnTo>
                <a:lnTo>
                  <a:pt x="62340" y="65900"/>
                </a:lnTo>
                <a:lnTo>
                  <a:pt x="62420" y="66020"/>
                </a:lnTo>
                <a:lnTo>
                  <a:pt x="62540" y="66160"/>
                </a:lnTo>
                <a:lnTo>
                  <a:pt x="62580" y="66250"/>
                </a:lnTo>
                <a:lnTo>
                  <a:pt x="62530" y="66320"/>
                </a:lnTo>
                <a:lnTo>
                  <a:pt x="62390" y="66370"/>
                </a:lnTo>
                <a:lnTo>
                  <a:pt x="62180" y="66340"/>
                </a:lnTo>
                <a:lnTo>
                  <a:pt x="61900" y="66270"/>
                </a:lnTo>
                <a:lnTo>
                  <a:pt x="61670" y="66300"/>
                </a:lnTo>
                <a:lnTo>
                  <a:pt x="61570" y="66560"/>
                </a:lnTo>
                <a:lnTo>
                  <a:pt x="61080" y="67210"/>
                </a:lnTo>
                <a:lnTo>
                  <a:pt x="60980" y="67290"/>
                </a:lnTo>
                <a:lnTo>
                  <a:pt x="60860" y="67360"/>
                </a:lnTo>
                <a:lnTo>
                  <a:pt x="60740" y="67410"/>
                </a:lnTo>
                <a:lnTo>
                  <a:pt x="60640" y="67430"/>
                </a:lnTo>
                <a:lnTo>
                  <a:pt x="60560" y="67480"/>
                </a:lnTo>
                <a:lnTo>
                  <a:pt x="60370" y="67690"/>
                </a:lnTo>
                <a:lnTo>
                  <a:pt x="60290" y="67740"/>
                </a:lnTo>
                <a:lnTo>
                  <a:pt x="59970" y="67740"/>
                </a:lnTo>
                <a:lnTo>
                  <a:pt x="59680" y="67740"/>
                </a:lnTo>
                <a:lnTo>
                  <a:pt x="59400" y="67680"/>
                </a:lnTo>
                <a:lnTo>
                  <a:pt x="59270" y="67700"/>
                </a:lnTo>
                <a:lnTo>
                  <a:pt x="59220" y="67850"/>
                </a:lnTo>
                <a:lnTo>
                  <a:pt x="59190" y="68130"/>
                </a:lnTo>
                <a:lnTo>
                  <a:pt x="59100" y="68440"/>
                </a:lnTo>
                <a:lnTo>
                  <a:pt x="58970" y="68720"/>
                </a:lnTo>
                <a:lnTo>
                  <a:pt x="58810" y="68950"/>
                </a:lnTo>
                <a:lnTo>
                  <a:pt x="58680" y="69090"/>
                </a:lnTo>
                <a:lnTo>
                  <a:pt x="58550" y="69150"/>
                </a:lnTo>
                <a:lnTo>
                  <a:pt x="58270" y="69240"/>
                </a:lnTo>
                <a:lnTo>
                  <a:pt x="58120" y="69330"/>
                </a:lnTo>
                <a:lnTo>
                  <a:pt x="58000" y="69430"/>
                </a:lnTo>
                <a:lnTo>
                  <a:pt x="57790" y="69700"/>
                </a:lnTo>
                <a:lnTo>
                  <a:pt x="57480" y="69490"/>
                </a:lnTo>
                <a:lnTo>
                  <a:pt x="57290" y="69220"/>
                </a:lnTo>
                <a:lnTo>
                  <a:pt x="56960" y="68500"/>
                </a:lnTo>
                <a:lnTo>
                  <a:pt x="56840" y="68350"/>
                </a:lnTo>
                <a:lnTo>
                  <a:pt x="56530" y="68200"/>
                </a:lnTo>
                <a:lnTo>
                  <a:pt x="56380" y="68080"/>
                </a:lnTo>
                <a:lnTo>
                  <a:pt x="55940" y="67560"/>
                </a:lnTo>
                <a:lnTo>
                  <a:pt x="55790" y="67440"/>
                </a:lnTo>
                <a:lnTo>
                  <a:pt x="55590" y="67360"/>
                </a:lnTo>
                <a:lnTo>
                  <a:pt x="54800" y="67360"/>
                </a:lnTo>
                <a:lnTo>
                  <a:pt x="54660" y="67310"/>
                </a:lnTo>
                <a:lnTo>
                  <a:pt x="54600" y="67200"/>
                </a:lnTo>
                <a:lnTo>
                  <a:pt x="54560" y="67070"/>
                </a:lnTo>
                <a:lnTo>
                  <a:pt x="54490" y="66980"/>
                </a:lnTo>
                <a:lnTo>
                  <a:pt x="54400" y="66960"/>
                </a:lnTo>
                <a:lnTo>
                  <a:pt x="54170" y="66990"/>
                </a:lnTo>
                <a:lnTo>
                  <a:pt x="54070" y="66980"/>
                </a:lnTo>
                <a:lnTo>
                  <a:pt x="53380" y="66630"/>
                </a:lnTo>
                <a:lnTo>
                  <a:pt x="53250" y="66630"/>
                </a:lnTo>
                <a:lnTo>
                  <a:pt x="53150" y="66470"/>
                </a:lnTo>
                <a:lnTo>
                  <a:pt x="52250" y="65840"/>
                </a:lnTo>
                <a:lnTo>
                  <a:pt x="52060" y="65850"/>
                </a:lnTo>
                <a:lnTo>
                  <a:pt x="51890" y="65970"/>
                </a:lnTo>
                <a:lnTo>
                  <a:pt x="51610" y="66270"/>
                </a:lnTo>
                <a:lnTo>
                  <a:pt x="51490" y="66350"/>
                </a:lnTo>
                <a:lnTo>
                  <a:pt x="51360" y="66420"/>
                </a:lnTo>
                <a:lnTo>
                  <a:pt x="51250" y="66440"/>
                </a:lnTo>
                <a:lnTo>
                  <a:pt x="51120" y="66400"/>
                </a:lnTo>
                <a:lnTo>
                  <a:pt x="51070" y="66340"/>
                </a:lnTo>
                <a:lnTo>
                  <a:pt x="51040" y="66250"/>
                </a:lnTo>
                <a:lnTo>
                  <a:pt x="50980" y="66140"/>
                </a:lnTo>
                <a:lnTo>
                  <a:pt x="50330" y="65420"/>
                </a:lnTo>
                <a:lnTo>
                  <a:pt x="50090" y="65080"/>
                </a:lnTo>
                <a:lnTo>
                  <a:pt x="49970" y="64960"/>
                </a:lnTo>
                <a:lnTo>
                  <a:pt x="49740" y="64840"/>
                </a:lnTo>
                <a:lnTo>
                  <a:pt x="47530" y="64410"/>
                </a:lnTo>
                <a:lnTo>
                  <a:pt x="47480" y="64360"/>
                </a:lnTo>
                <a:lnTo>
                  <a:pt x="47450" y="64270"/>
                </a:lnTo>
                <a:lnTo>
                  <a:pt x="47390" y="64220"/>
                </a:lnTo>
                <a:lnTo>
                  <a:pt x="47310" y="64190"/>
                </a:lnTo>
                <a:lnTo>
                  <a:pt x="47240" y="64130"/>
                </a:lnTo>
                <a:lnTo>
                  <a:pt x="47090" y="64090"/>
                </a:lnTo>
                <a:lnTo>
                  <a:pt x="46580" y="64070"/>
                </a:lnTo>
                <a:lnTo>
                  <a:pt x="46370" y="64020"/>
                </a:lnTo>
                <a:lnTo>
                  <a:pt x="44450" y="62560"/>
                </a:lnTo>
                <a:lnTo>
                  <a:pt x="44130" y="62480"/>
                </a:lnTo>
                <a:lnTo>
                  <a:pt x="44030" y="62400"/>
                </a:lnTo>
                <a:lnTo>
                  <a:pt x="43830" y="62200"/>
                </a:lnTo>
                <a:lnTo>
                  <a:pt x="43730" y="62140"/>
                </a:lnTo>
                <a:lnTo>
                  <a:pt x="43670" y="62130"/>
                </a:lnTo>
                <a:lnTo>
                  <a:pt x="43480" y="62130"/>
                </a:lnTo>
                <a:lnTo>
                  <a:pt x="43280" y="62050"/>
                </a:lnTo>
                <a:lnTo>
                  <a:pt x="42910" y="61810"/>
                </a:lnTo>
                <a:lnTo>
                  <a:pt x="42670" y="61720"/>
                </a:lnTo>
                <a:lnTo>
                  <a:pt x="42390" y="61520"/>
                </a:lnTo>
                <a:lnTo>
                  <a:pt x="41970" y="61370"/>
                </a:lnTo>
                <a:lnTo>
                  <a:pt x="41870" y="61300"/>
                </a:lnTo>
                <a:lnTo>
                  <a:pt x="41820" y="61220"/>
                </a:lnTo>
                <a:lnTo>
                  <a:pt x="41740" y="61160"/>
                </a:lnTo>
                <a:lnTo>
                  <a:pt x="41590" y="61140"/>
                </a:lnTo>
                <a:lnTo>
                  <a:pt x="41500" y="61110"/>
                </a:lnTo>
                <a:lnTo>
                  <a:pt x="41370" y="60950"/>
                </a:lnTo>
                <a:lnTo>
                  <a:pt x="41040" y="60830"/>
                </a:lnTo>
                <a:lnTo>
                  <a:pt x="40870" y="60620"/>
                </a:lnTo>
                <a:lnTo>
                  <a:pt x="40670" y="60230"/>
                </a:lnTo>
                <a:lnTo>
                  <a:pt x="40570" y="60120"/>
                </a:lnTo>
                <a:lnTo>
                  <a:pt x="40180" y="59780"/>
                </a:lnTo>
                <a:lnTo>
                  <a:pt x="39940" y="59670"/>
                </a:lnTo>
                <a:lnTo>
                  <a:pt x="39900" y="59580"/>
                </a:lnTo>
                <a:lnTo>
                  <a:pt x="39880" y="59480"/>
                </a:lnTo>
                <a:lnTo>
                  <a:pt x="39840" y="59400"/>
                </a:lnTo>
                <a:lnTo>
                  <a:pt x="39780" y="59350"/>
                </a:lnTo>
                <a:lnTo>
                  <a:pt x="39560" y="59250"/>
                </a:lnTo>
                <a:lnTo>
                  <a:pt x="39330" y="59120"/>
                </a:lnTo>
                <a:lnTo>
                  <a:pt x="39230" y="59040"/>
                </a:lnTo>
                <a:lnTo>
                  <a:pt x="39120" y="58910"/>
                </a:lnTo>
                <a:lnTo>
                  <a:pt x="39040" y="58860"/>
                </a:lnTo>
                <a:lnTo>
                  <a:pt x="38850" y="58820"/>
                </a:lnTo>
                <a:lnTo>
                  <a:pt x="38680" y="58710"/>
                </a:lnTo>
                <a:lnTo>
                  <a:pt x="38430" y="58680"/>
                </a:lnTo>
                <a:lnTo>
                  <a:pt x="38330" y="58650"/>
                </a:lnTo>
                <a:lnTo>
                  <a:pt x="38260" y="58580"/>
                </a:lnTo>
                <a:lnTo>
                  <a:pt x="38080" y="58340"/>
                </a:lnTo>
                <a:lnTo>
                  <a:pt x="37700" y="57940"/>
                </a:lnTo>
                <a:lnTo>
                  <a:pt x="34080" y="55540"/>
                </a:lnTo>
                <a:lnTo>
                  <a:pt x="33900" y="55490"/>
                </a:lnTo>
                <a:lnTo>
                  <a:pt x="33690" y="55510"/>
                </a:lnTo>
                <a:lnTo>
                  <a:pt x="33220" y="55680"/>
                </a:lnTo>
                <a:lnTo>
                  <a:pt x="32980" y="55740"/>
                </a:lnTo>
                <a:lnTo>
                  <a:pt x="32230" y="55760"/>
                </a:lnTo>
                <a:lnTo>
                  <a:pt x="31450" y="55640"/>
                </a:lnTo>
                <a:lnTo>
                  <a:pt x="31130" y="55660"/>
                </a:lnTo>
                <a:lnTo>
                  <a:pt x="31030" y="55640"/>
                </a:lnTo>
                <a:lnTo>
                  <a:pt x="30930" y="55580"/>
                </a:lnTo>
                <a:lnTo>
                  <a:pt x="30730" y="55400"/>
                </a:lnTo>
                <a:lnTo>
                  <a:pt x="30620" y="55330"/>
                </a:lnTo>
                <a:lnTo>
                  <a:pt x="30530" y="55320"/>
                </a:lnTo>
                <a:lnTo>
                  <a:pt x="30170" y="55330"/>
                </a:lnTo>
                <a:lnTo>
                  <a:pt x="29550" y="55210"/>
                </a:lnTo>
                <a:lnTo>
                  <a:pt x="29220" y="54970"/>
                </a:lnTo>
                <a:lnTo>
                  <a:pt x="29040" y="54880"/>
                </a:lnTo>
                <a:lnTo>
                  <a:pt x="28680" y="54870"/>
                </a:lnTo>
                <a:lnTo>
                  <a:pt x="28620" y="54850"/>
                </a:lnTo>
                <a:lnTo>
                  <a:pt x="28460" y="54500"/>
                </a:lnTo>
                <a:lnTo>
                  <a:pt x="28450" y="54430"/>
                </a:lnTo>
                <a:lnTo>
                  <a:pt x="28360" y="54410"/>
                </a:lnTo>
                <a:lnTo>
                  <a:pt x="28190" y="54320"/>
                </a:lnTo>
                <a:lnTo>
                  <a:pt x="28080" y="54280"/>
                </a:lnTo>
                <a:lnTo>
                  <a:pt x="27960" y="54270"/>
                </a:lnTo>
                <a:lnTo>
                  <a:pt x="27500" y="54290"/>
                </a:lnTo>
                <a:lnTo>
                  <a:pt x="27400" y="54270"/>
                </a:lnTo>
                <a:lnTo>
                  <a:pt x="27200" y="54090"/>
                </a:lnTo>
                <a:lnTo>
                  <a:pt x="27100" y="54060"/>
                </a:lnTo>
                <a:lnTo>
                  <a:pt x="26510" y="5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