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Paraguarí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Paraguarí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480" y="77730"/>
                </a:moveTo>
                <a:lnTo>
                  <a:pt x="59950" y="77280"/>
                </a:lnTo>
                <a:lnTo>
                  <a:pt x="60180" y="76990"/>
                </a:lnTo>
                <a:lnTo>
                  <a:pt x="60450" y="76470"/>
                </a:lnTo>
                <a:lnTo>
                  <a:pt x="60490" y="76230"/>
                </a:lnTo>
                <a:lnTo>
                  <a:pt x="60470" y="76030"/>
                </a:lnTo>
                <a:lnTo>
                  <a:pt x="60230" y="75270"/>
                </a:lnTo>
                <a:lnTo>
                  <a:pt x="60220" y="75020"/>
                </a:lnTo>
                <a:lnTo>
                  <a:pt x="60260" y="74690"/>
                </a:lnTo>
                <a:lnTo>
                  <a:pt x="60380" y="74300"/>
                </a:lnTo>
                <a:lnTo>
                  <a:pt x="60490" y="74080"/>
                </a:lnTo>
                <a:lnTo>
                  <a:pt x="60610" y="73910"/>
                </a:lnTo>
                <a:lnTo>
                  <a:pt x="60970" y="73560"/>
                </a:lnTo>
                <a:lnTo>
                  <a:pt x="61290" y="73180"/>
                </a:lnTo>
                <a:lnTo>
                  <a:pt x="62140" y="71810"/>
                </a:lnTo>
                <a:lnTo>
                  <a:pt x="62210" y="71730"/>
                </a:lnTo>
                <a:lnTo>
                  <a:pt x="62500" y="71460"/>
                </a:lnTo>
                <a:lnTo>
                  <a:pt x="62910" y="71210"/>
                </a:lnTo>
                <a:lnTo>
                  <a:pt x="63400" y="72130"/>
                </a:lnTo>
                <a:lnTo>
                  <a:pt x="63490" y="72220"/>
                </a:lnTo>
                <a:lnTo>
                  <a:pt x="63650" y="72330"/>
                </a:lnTo>
                <a:lnTo>
                  <a:pt x="63920" y="72340"/>
                </a:lnTo>
                <a:lnTo>
                  <a:pt x="64040" y="72360"/>
                </a:lnTo>
                <a:lnTo>
                  <a:pt x="64270" y="72440"/>
                </a:lnTo>
                <a:lnTo>
                  <a:pt x="64450" y="72480"/>
                </a:lnTo>
                <a:lnTo>
                  <a:pt x="64530" y="72490"/>
                </a:lnTo>
                <a:lnTo>
                  <a:pt x="65280" y="72440"/>
                </a:lnTo>
                <a:lnTo>
                  <a:pt x="65380" y="72450"/>
                </a:lnTo>
                <a:lnTo>
                  <a:pt x="65510" y="72480"/>
                </a:lnTo>
                <a:lnTo>
                  <a:pt x="65570" y="72560"/>
                </a:lnTo>
                <a:lnTo>
                  <a:pt x="65610" y="72650"/>
                </a:lnTo>
                <a:lnTo>
                  <a:pt x="65660" y="72930"/>
                </a:lnTo>
                <a:lnTo>
                  <a:pt x="65690" y="73020"/>
                </a:lnTo>
                <a:lnTo>
                  <a:pt x="65750" y="73150"/>
                </a:lnTo>
                <a:lnTo>
                  <a:pt x="65760" y="73190"/>
                </a:lnTo>
                <a:lnTo>
                  <a:pt x="65760" y="73240"/>
                </a:lnTo>
                <a:lnTo>
                  <a:pt x="65750" y="73290"/>
                </a:lnTo>
                <a:lnTo>
                  <a:pt x="65720" y="73350"/>
                </a:lnTo>
                <a:lnTo>
                  <a:pt x="65600" y="73490"/>
                </a:lnTo>
                <a:lnTo>
                  <a:pt x="65470" y="73600"/>
                </a:lnTo>
                <a:lnTo>
                  <a:pt x="65440" y="73640"/>
                </a:lnTo>
                <a:lnTo>
                  <a:pt x="65430" y="73680"/>
                </a:lnTo>
                <a:lnTo>
                  <a:pt x="65460" y="73760"/>
                </a:lnTo>
                <a:lnTo>
                  <a:pt x="65530" y="73800"/>
                </a:lnTo>
                <a:lnTo>
                  <a:pt x="65610" y="73830"/>
                </a:lnTo>
                <a:lnTo>
                  <a:pt x="65920" y="73850"/>
                </a:lnTo>
                <a:lnTo>
                  <a:pt x="65990" y="73840"/>
                </a:lnTo>
                <a:lnTo>
                  <a:pt x="66070" y="73820"/>
                </a:lnTo>
                <a:lnTo>
                  <a:pt x="66140" y="73780"/>
                </a:lnTo>
                <a:lnTo>
                  <a:pt x="66200" y="73740"/>
                </a:lnTo>
                <a:lnTo>
                  <a:pt x="66270" y="73680"/>
                </a:lnTo>
                <a:lnTo>
                  <a:pt x="66370" y="73620"/>
                </a:lnTo>
                <a:lnTo>
                  <a:pt x="66480" y="73560"/>
                </a:lnTo>
                <a:lnTo>
                  <a:pt x="66580" y="73570"/>
                </a:lnTo>
                <a:lnTo>
                  <a:pt x="66660" y="73580"/>
                </a:lnTo>
                <a:lnTo>
                  <a:pt x="67080" y="73750"/>
                </a:lnTo>
                <a:lnTo>
                  <a:pt x="67390" y="73980"/>
                </a:lnTo>
                <a:lnTo>
                  <a:pt x="67610" y="74260"/>
                </a:lnTo>
                <a:lnTo>
                  <a:pt x="67700" y="74310"/>
                </a:lnTo>
                <a:lnTo>
                  <a:pt x="67750" y="74340"/>
                </a:lnTo>
                <a:lnTo>
                  <a:pt x="68080" y="74380"/>
                </a:lnTo>
                <a:lnTo>
                  <a:pt x="67910" y="74540"/>
                </a:lnTo>
                <a:lnTo>
                  <a:pt x="67840" y="74740"/>
                </a:lnTo>
                <a:lnTo>
                  <a:pt x="67820" y="74920"/>
                </a:lnTo>
                <a:lnTo>
                  <a:pt x="67830" y="75120"/>
                </a:lnTo>
                <a:lnTo>
                  <a:pt x="67890" y="75460"/>
                </a:lnTo>
                <a:lnTo>
                  <a:pt x="67990" y="75810"/>
                </a:lnTo>
                <a:lnTo>
                  <a:pt x="68060" y="75980"/>
                </a:lnTo>
                <a:lnTo>
                  <a:pt x="68140" y="76100"/>
                </a:lnTo>
                <a:lnTo>
                  <a:pt x="68370" y="76410"/>
                </a:lnTo>
                <a:lnTo>
                  <a:pt x="68460" y="76580"/>
                </a:lnTo>
                <a:lnTo>
                  <a:pt x="68560" y="76890"/>
                </a:lnTo>
                <a:lnTo>
                  <a:pt x="68560" y="77060"/>
                </a:lnTo>
                <a:lnTo>
                  <a:pt x="68510" y="77170"/>
                </a:lnTo>
                <a:lnTo>
                  <a:pt x="68410" y="77230"/>
                </a:lnTo>
                <a:lnTo>
                  <a:pt x="67980" y="77330"/>
                </a:lnTo>
                <a:lnTo>
                  <a:pt x="67910" y="77370"/>
                </a:lnTo>
                <a:lnTo>
                  <a:pt x="67860" y="77450"/>
                </a:lnTo>
                <a:lnTo>
                  <a:pt x="67840" y="77520"/>
                </a:lnTo>
                <a:lnTo>
                  <a:pt x="67850" y="77580"/>
                </a:lnTo>
                <a:lnTo>
                  <a:pt x="67860" y="77600"/>
                </a:lnTo>
                <a:lnTo>
                  <a:pt x="67910" y="78030"/>
                </a:lnTo>
                <a:lnTo>
                  <a:pt x="67950" y="78190"/>
                </a:lnTo>
                <a:lnTo>
                  <a:pt x="68010" y="78330"/>
                </a:lnTo>
                <a:lnTo>
                  <a:pt x="68680" y="79580"/>
                </a:lnTo>
                <a:lnTo>
                  <a:pt x="68610" y="79930"/>
                </a:lnTo>
                <a:lnTo>
                  <a:pt x="68560" y="80030"/>
                </a:lnTo>
                <a:lnTo>
                  <a:pt x="68210" y="80430"/>
                </a:lnTo>
                <a:lnTo>
                  <a:pt x="68140" y="80570"/>
                </a:lnTo>
                <a:lnTo>
                  <a:pt x="68030" y="80990"/>
                </a:lnTo>
                <a:lnTo>
                  <a:pt x="68000" y="81390"/>
                </a:lnTo>
                <a:lnTo>
                  <a:pt x="67970" y="81490"/>
                </a:lnTo>
                <a:lnTo>
                  <a:pt x="67930" y="81580"/>
                </a:lnTo>
                <a:lnTo>
                  <a:pt x="67720" y="81730"/>
                </a:lnTo>
                <a:lnTo>
                  <a:pt x="67680" y="81780"/>
                </a:lnTo>
                <a:lnTo>
                  <a:pt x="67660" y="81850"/>
                </a:lnTo>
                <a:lnTo>
                  <a:pt x="67670" y="81960"/>
                </a:lnTo>
                <a:lnTo>
                  <a:pt x="67690" y="82060"/>
                </a:lnTo>
                <a:lnTo>
                  <a:pt x="67680" y="82170"/>
                </a:lnTo>
                <a:lnTo>
                  <a:pt x="67640" y="82290"/>
                </a:lnTo>
                <a:lnTo>
                  <a:pt x="67500" y="82420"/>
                </a:lnTo>
                <a:lnTo>
                  <a:pt x="67440" y="82520"/>
                </a:lnTo>
                <a:lnTo>
                  <a:pt x="67400" y="82640"/>
                </a:lnTo>
                <a:lnTo>
                  <a:pt x="67390" y="82770"/>
                </a:lnTo>
                <a:lnTo>
                  <a:pt x="67350" y="82910"/>
                </a:lnTo>
                <a:lnTo>
                  <a:pt x="67260" y="83040"/>
                </a:lnTo>
                <a:lnTo>
                  <a:pt x="67070" y="83210"/>
                </a:lnTo>
                <a:lnTo>
                  <a:pt x="66950" y="83290"/>
                </a:lnTo>
                <a:lnTo>
                  <a:pt x="66810" y="83410"/>
                </a:lnTo>
                <a:lnTo>
                  <a:pt x="66710" y="83660"/>
                </a:lnTo>
                <a:lnTo>
                  <a:pt x="66350" y="83090"/>
                </a:lnTo>
                <a:lnTo>
                  <a:pt x="66260" y="83050"/>
                </a:lnTo>
                <a:lnTo>
                  <a:pt x="66130" y="83010"/>
                </a:lnTo>
                <a:lnTo>
                  <a:pt x="66010" y="83040"/>
                </a:lnTo>
                <a:lnTo>
                  <a:pt x="65830" y="83020"/>
                </a:lnTo>
                <a:lnTo>
                  <a:pt x="65640" y="82900"/>
                </a:lnTo>
                <a:lnTo>
                  <a:pt x="65300" y="82620"/>
                </a:lnTo>
                <a:lnTo>
                  <a:pt x="65090" y="82480"/>
                </a:lnTo>
                <a:lnTo>
                  <a:pt x="64500" y="82160"/>
                </a:lnTo>
                <a:lnTo>
                  <a:pt x="64420" y="82140"/>
                </a:lnTo>
                <a:lnTo>
                  <a:pt x="64330" y="82120"/>
                </a:lnTo>
                <a:lnTo>
                  <a:pt x="64240" y="82120"/>
                </a:lnTo>
                <a:lnTo>
                  <a:pt x="64140" y="82130"/>
                </a:lnTo>
                <a:lnTo>
                  <a:pt x="64030" y="82160"/>
                </a:lnTo>
                <a:lnTo>
                  <a:pt x="63960" y="82190"/>
                </a:lnTo>
                <a:lnTo>
                  <a:pt x="63890" y="82220"/>
                </a:lnTo>
                <a:lnTo>
                  <a:pt x="63740" y="82350"/>
                </a:lnTo>
                <a:lnTo>
                  <a:pt x="63620" y="82470"/>
                </a:lnTo>
                <a:lnTo>
                  <a:pt x="63530" y="82620"/>
                </a:lnTo>
                <a:lnTo>
                  <a:pt x="63470" y="82750"/>
                </a:lnTo>
                <a:lnTo>
                  <a:pt x="63440" y="82860"/>
                </a:lnTo>
                <a:lnTo>
                  <a:pt x="63400" y="82940"/>
                </a:lnTo>
                <a:lnTo>
                  <a:pt x="63350" y="83000"/>
                </a:lnTo>
                <a:lnTo>
                  <a:pt x="63250" y="83050"/>
                </a:lnTo>
                <a:lnTo>
                  <a:pt x="63190" y="83120"/>
                </a:lnTo>
                <a:lnTo>
                  <a:pt x="63160" y="83180"/>
                </a:lnTo>
                <a:lnTo>
                  <a:pt x="63140" y="83230"/>
                </a:lnTo>
                <a:lnTo>
                  <a:pt x="63110" y="83280"/>
                </a:lnTo>
                <a:lnTo>
                  <a:pt x="63030" y="83330"/>
                </a:lnTo>
                <a:lnTo>
                  <a:pt x="62890" y="83390"/>
                </a:lnTo>
                <a:lnTo>
                  <a:pt x="62800" y="83460"/>
                </a:lnTo>
                <a:lnTo>
                  <a:pt x="62740" y="83560"/>
                </a:lnTo>
                <a:lnTo>
                  <a:pt x="62730" y="83710"/>
                </a:lnTo>
                <a:lnTo>
                  <a:pt x="62730" y="83880"/>
                </a:lnTo>
                <a:lnTo>
                  <a:pt x="62710" y="84010"/>
                </a:lnTo>
                <a:lnTo>
                  <a:pt x="62650" y="84120"/>
                </a:lnTo>
                <a:lnTo>
                  <a:pt x="62520" y="84210"/>
                </a:lnTo>
                <a:lnTo>
                  <a:pt x="62000" y="84390"/>
                </a:lnTo>
                <a:lnTo>
                  <a:pt x="61110" y="84590"/>
                </a:lnTo>
                <a:lnTo>
                  <a:pt x="60850" y="84560"/>
                </a:lnTo>
                <a:lnTo>
                  <a:pt x="60630" y="84470"/>
                </a:lnTo>
                <a:lnTo>
                  <a:pt x="60470" y="84350"/>
                </a:lnTo>
                <a:lnTo>
                  <a:pt x="60200" y="84280"/>
                </a:lnTo>
                <a:lnTo>
                  <a:pt x="60060" y="84200"/>
                </a:lnTo>
                <a:lnTo>
                  <a:pt x="59960" y="84100"/>
                </a:lnTo>
                <a:lnTo>
                  <a:pt x="59890" y="84010"/>
                </a:lnTo>
                <a:lnTo>
                  <a:pt x="59750" y="83940"/>
                </a:lnTo>
                <a:lnTo>
                  <a:pt x="59020" y="83770"/>
                </a:lnTo>
                <a:lnTo>
                  <a:pt x="58890" y="83700"/>
                </a:lnTo>
                <a:lnTo>
                  <a:pt x="58810" y="83610"/>
                </a:lnTo>
                <a:lnTo>
                  <a:pt x="58750" y="83510"/>
                </a:lnTo>
                <a:lnTo>
                  <a:pt x="58680" y="83440"/>
                </a:lnTo>
                <a:lnTo>
                  <a:pt x="58430" y="83290"/>
                </a:lnTo>
                <a:lnTo>
                  <a:pt x="58360" y="83210"/>
                </a:lnTo>
                <a:lnTo>
                  <a:pt x="58330" y="83130"/>
                </a:lnTo>
                <a:lnTo>
                  <a:pt x="58260" y="82930"/>
                </a:lnTo>
                <a:lnTo>
                  <a:pt x="58200" y="82830"/>
                </a:lnTo>
                <a:lnTo>
                  <a:pt x="58140" y="82750"/>
                </a:lnTo>
                <a:lnTo>
                  <a:pt x="58030" y="82690"/>
                </a:lnTo>
                <a:lnTo>
                  <a:pt x="57960" y="82640"/>
                </a:lnTo>
                <a:lnTo>
                  <a:pt x="57790" y="82400"/>
                </a:lnTo>
                <a:lnTo>
                  <a:pt x="57450" y="82230"/>
                </a:lnTo>
                <a:lnTo>
                  <a:pt x="57650" y="82000"/>
                </a:lnTo>
                <a:lnTo>
                  <a:pt x="57860" y="81830"/>
                </a:lnTo>
                <a:lnTo>
                  <a:pt x="57980" y="81660"/>
                </a:lnTo>
                <a:lnTo>
                  <a:pt x="58370" y="80900"/>
                </a:lnTo>
                <a:lnTo>
                  <a:pt x="59700" y="79560"/>
                </a:lnTo>
                <a:lnTo>
                  <a:pt x="59740" y="79480"/>
                </a:lnTo>
                <a:lnTo>
                  <a:pt x="59760" y="79360"/>
                </a:lnTo>
                <a:lnTo>
                  <a:pt x="59480" y="7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