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Misiones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Misio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830" y="85700"/>
                </a:moveTo>
                <a:lnTo>
                  <a:pt x="69230" y="89800"/>
                </a:lnTo>
                <a:lnTo>
                  <a:pt x="69210" y="90190"/>
                </a:lnTo>
                <a:lnTo>
                  <a:pt x="69120" y="90380"/>
                </a:lnTo>
                <a:lnTo>
                  <a:pt x="68610" y="90440"/>
                </a:lnTo>
                <a:lnTo>
                  <a:pt x="68530" y="90470"/>
                </a:lnTo>
                <a:lnTo>
                  <a:pt x="68440" y="90530"/>
                </a:lnTo>
                <a:lnTo>
                  <a:pt x="68180" y="90830"/>
                </a:lnTo>
                <a:lnTo>
                  <a:pt x="68090" y="90900"/>
                </a:lnTo>
                <a:lnTo>
                  <a:pt x="68000" y="90960"/>
                </a:lnTo>
                <a:lnTo>
                  <a:pt x="67900" y="91080"/>
                </a:lnTo>
                <a:lnTo>
                  <a:pt x="67810" y="91250"/>
                </a:lnTo>
                <a:lnTo>
                  <a:pt x="67670" y="91710"/>
                </a:lnTo>
                <a:lnTo>
                  <a:pt x="67640" y="91960"/>
                </a:lnTo>
                <a:lnTo>
                  <a:pt x="67660" y="92140"/>
                </a:lnTo>
                <a:lnTo>
                  <a:pt x="67720" y="92240"/>
                </a:lnTo>
                <a:lnTo>
                  <a:pt x="67790" y="92320"/>
                </a:lnTo>
                <a:lnTo>
                  <a:pt x="68140" y="92660"/>
                </a:lnTo>
                <a:lnTo>
                  <a:pt x="68190" y="92720"/>
                </a:lnTo>
                <a:lnTo>
                  <a:pt x="68230" y="92810"/>
                </a:lnTo>
                <a:lnTo>
                  <a:pt x="68230" y="92870"/>
                </a:lnTo>
                <a:lnTo>
                  <a:pt x="68190" y="92940"/>
                </a:lnTo>
                <a:lnTo>
                  <a:pt x="68160" y="92990"/>
                </a:lnTo>
                <a:lnTo>
                  <a:pt x="68120" y="93080"/>
                </a:lnTo>
                <a:lnTo>
                  <a:pt x="68110" y="93140"/>
                </a:lnTo>
                <a:lnTo>
                  <a:pt x="68160" y="93940"/>
                </a:lnTo>
                <a:lnTo>
                  <a:pt x="68170" y="93940"/>
                </a:lnTo>
                <a:lnTo>
                  <a:pt x="67710" y="94070"/>
                </a:lnTo>
                <a:lnTo>
                  <a:pt x="67200" y="94480"/>
                </a:lnTo>
                <a:lnTo>
                  <a:pt x="66830" y="94550"/>
                </a:lnTo>
                <a:lnTo>
                  <a:pt x="66460" y="94320"/>
                </a:lnTo>
                <a:lnTo>
                  <a:pt x="65840" y="93700"/>
                </a:lnTo>
                <a:lnTo>
                  <a:pt x="65490" y="93550"/>
                </a:lnTo>
                <a:lnTo>
                  <a:pt x="65120" y="93590"/>
                </a:lnTo>
                <a:lnTo>
                  <a:pt x="64760" y="93740"/>
                </a:lnTo>
                <a:lnTo>
                  <a:pt x="63770" y="94290"/>
                </a:lnTo>
                <a:lnTo>
                  <a:pt x="63440" y="94370"/>
                </a:lnTo>
                <a:lnTo>
                  <a:pt x="63040" y="94350"/>
                </a:lnTo>
                <a:lnTo>
                  <a:pt x="62960" y="94330"/>
                </a:lnTo>
                <a:lnTo>
                  <a:pt x="62720" y="94330"/>
                </a:lnTo>
                <a:lnTo>
                  <a:pt x="62610" y="94290"/>
                </a:lnTo>
                <a:lnTo>
                  <a:pt x="62520" y="94230"/>
                </a:lnTo>
                <a:lnTo>
                  <a:pt x="62250" y="94000"/>
                </a:lnTo>
                <a:lnTo>
                  <a:pt x="62150" y="93950"/>
                </a:lnTo>
                <a:lnTo>
                  <a:pt x="61690" y="93830"/>
                </a:lnTo>
                <a:lnTo>
                  <a:pt x="61600" y="93800"/>
                </a:lnTo>
                <a:lnTo>
                  <a:pt x="61490" y="93740"/>
                </a:lnTo>
                <a:lnTo>
                  <a:pt x="61420" y="93670"/>
                </a:lnTo>
                <a:lnTo>
                  <a:pt x="61420" y="93660"/>
                </a:lnTo>
                <a:lnTo>
                  <a:pt x="61610" y="92910"/>
                </a:lnTo>
                <a:lnTo>
                  <a:pt x="62500" y="90340"/>
                </a:lnTo>
                <a:lnTo>
                  <a:pt x="62570" y="89900"/>
                </a:lnTo>
                <a:lnTo>
                  <a:pt x="62490" y="89730"/>
                </a:lnTo>
                <a:lnTo>
                  <a:pt x="62200" y="89650"/>
                </a:lnTo>
                <a:lnTo>
                  <a:pt x="60370" y="89370"/>
                </a:lnTo>
                <a:lnTo>
                  <a:pt x="60300" y="89330"/>
                </a:lnTo>
                <a:lnTo>
                  <a:pt x="59140" y="87970"/>
                </a:lnTo>
                <a:lnTo>
                  <a:pt x="58310" y="86780"/>
                </a:lnTo>
                <a:lnTo>
                  <a:pt x="58220" y="86560"/>
                </a:lnTo>
                <a:lnTo>
                  <a:pt x="58160" y="86360"/>
                </a:lnTo>
                <a:lnTo>
                  <a:pt x="57450" y="82230"/>
                </a:lnTo>
                <a:lnTo>
                  <a:pt x="57790" y="82400"/>
                </a:lnTo>
                <a:lnTo>
                  <a:pt x="57960" y="82640"/>
                </a:lnTo>
                <a:lnTo>
                  <a:pt x="58030" y="82690"/>
                </a:lnTo>
                <a:lnTo>
                  <a:pt x="58140" y="82750"/>
                </a:lnTo>
                <a:lnTo>
                  <a:pt x="58200" y="82830"/>
                </a:lnTo>
                <a:lnTo>
                  <a:pt x="58260" y="82930"/>
                </a:lnTo>
                <a:lnTo>
                  <a:pt x="58330" y="83130"/>
                </a:lnTo>
                <a:lnTo>
                  <a:pt x="58360" y="83210"/>
                </a:lnTo>
                <a:lnTo>
                  <a:pt x="58430" y="83290"/>
                </a:lnTo>
                <a:lnTo>
                  <a:pt x="58680" y="83440"/>
                </a:lnTo>
                <a:lnTo>
                  <a:pt x="58750" y="83510"/>
                </a:lnTo>
                <a:lnTo>
                  <a:pt x="58810" y="83610"/>
                </a:lnTo>
                <a:lnTo>
                  <a:pt x="58890" y="83700"/>
                </a:lnTo>
                <a:lnTo>
                  <a:pt x="59020" y="83770"/>
                </a:lnTo>
                <a:lnTo>
                  <a:pt x="59750" y="83940"/>
                </a:lnTo>
                <a:lnTo>
                  <a:pt x="59890" y="84010"/>
                </a:lnTo>
                <a:lnTo>
                  <a:pt x="59960" y="84100"/>
                </a:lnTo>
                <a:lnTo>
                  <a:pt x="60060" y="84200"/>
                </a:lnTo>
                <a:lnTo>
                  <a:pt x="60200" y="84280"/>
                </a:lnTo>
                <a:lnTo>
                  <a:pt x="60470" y="84350"/>
                </a:lnTo>
                <a:lnTo>
                  <a:pt x="60630" y="84470"/>
                </a:lnTo>
                <a:lnTo>
                  <a:pt x="60850" y="84560"/>
                </a:lnTo>
                <a:lnTo>
                  <a:pt x="61110" y="84590"/>
                </a:lnTo>
                <a:lnTo>
                  <a:pt x="62000" y="84390"/>
                </a:lnTo>
                <a:lnTo>
                  <a:pt x="62520" y="84210"/>
                </a:lnTo>
                <a:lnTo>
                  <a:pt x="62650" y="84120"/>
                </a:lnTo>
                <a:lnTo>
                  <a:pt x="62710" y="84010"/>
                </a:lnTo>
                <a:lnTo>
                  <a:pt x="62730" y="83880"/>
                </a:lnTo>
                <a:lnTo>
                  <a:pt x="62730" y="83710"/>
                </a:lnTo>
                <a:lnTo>
                  <a:pt x="62740" y="83560"/>
                </a:lnTo>
                <a:lnTo>
                  <a:pt x="62800" y="83460"/>
                </a:lnTo>
                <a:lnTo>
                  <a:pt x="62890" y="83390"/>
                </a:lnTo>
                <a:lnTo>
                  <a:pt x="63030" y="83330"/>
                </a:lnTo>
                <a:lnTo>
                  <a:pt x="63110" y="83280"/>
                </a:lnTo>
                <a:lnTo>
                  <a:pt x="63140" y="83230"/>
                </a:lnTo>
                <a:lnTo>
                  <a:pt x="63160" y="83180"/>
                </a:lnTo>
                <a:lnTo>
                  <a:pt x="63190" y="83120"/>
                </a:lnTo>
                <a:lnTo>
                  <a:pt x="63250" y="83050"/>
                </a:lnTo>
                <a:lnTo>
                  <a:pt x="63350" y="83000"/>
                </a:lnTo>
                <a:lnTo>
                  <a:pt x="63400" y="82940"/>
                </a:lnTo>
                <a:lnTo>
                  <a:pt x="63440" y="82860"/>
                </a:lnTo>
                <a:lnTo>
                  <a:pt x="63470" y="82750"/>
                </a:lnTo>
                <a:lnTo>
                  <a:pt x="63530" y="82620"/>
                </a:lnTo>
                <a:lnTo>
                  <a:pt x="63620" y="82470"/>
                </a:lnTo>
                <a:lnTo>
                  <a:pt x="63740" y="82350"/>
                </a:lnTo>
                <a:lnTo>
                  <a:pt x="63890" y="82220"/>
                </a:lnTo>
                <a:lnTo>
                  <a:pt x="63960" y="82190"/>
                </a:lnTo>
                <a:lnTo>
                  <a:pt x="64030" y="82160"/>
                </a:lnTo>
                <a:lnTo>
                  <a:pt x="64140" y="82130"/>
                </a:lnTo>
                <a:lnTo>
                  <a:pt x="64240" y="82120"/>
                </a:lnTo>
                <a:lnTo>
                  <a:pt x="64330" y="82120"/>
                </a:lnTo>
                <a:lnTo>
                  <a:pt x="64420" y="82140"/>
                </a:lnTo>
                <a:lnTo>
                  <a:pt x="64500" y="82160"/>
                </a:lnTo>
                <a:lnTo>
                  <a:pt x="65090" y="82480"/>
                </a:lnTo>
                <a:lnTo>
                  <a:pt x="65300" y="82620"/>
                </a:lnTo>
                <a:lnTo>
                  <a:pt x="65640" y="82900"/>
                </a:lnTo>
                <a:lnTo>
                  <a:pt x="65830" y="83020"/>
                </a:lnTo>
                <a:lnTo>
                  <a:pt x="66010" y="83040"/>
                </a:lnTo>
                <a:lnTo>
                  <a:pt x="66130" y="83010"/>
                </a:lnTo>
                <a:lnTo>
                  <a:pt x="66260" y="83050"/>
                </a:lnTo>
                <a:lnTo>
                  <a:pt x="66350" y="83090"/>
                </a:lnTo>
                <a:lnTo>
                  <a:pt x="66710" y="83660"/>
                </a:lnTo>
                <a:lnTo>
                  <a:pt x="67000" y="83850"/>
                </a:lnTo>
                <a:lnTo>
                  <a:pt x="67060" y="83920"/>
                </a:lnTo>
                <a:lnTo>
                  <a:pt x="67140" y="84060"/>
                </a:lnTo>
                <a:lnTo>
                  <a:pt x="67220" y="84220"/>
                </a:lnTo>
                <a:lnTo>
                  <a:pt x="67410" y="84520"/>
                </a:lnTo>
                <a:lnTo>
                  <a:pt x="67570" y="84670"/>
                </a:lnTo>
                <a:lnTo>
                  <a:pt x="68000" y="84960"/>
                </a:lnTo>
                <a:lnTo>
                  <a:pt x="68150" y="85030"/>
                </a:lnTo>
                <a:lnTo>
                  <a:pt x="68290" y="85060"/>
                </a:lnTo>
                <a:lnTo>
                  <a:pt x="68610" y="85070"/>
                </a:lnTo>
                <a:lnTo>
                  <a:pt x="68780" y="85120"/>
                </a:lnTo>
                <a:lnTo>
                  <a:pt x="68870" y="85210"/>
                </a:lnTo>
                <a:lnTo>
                  <a:pt x="68890" y="85310"/>
                </a:lnTo>
                <a:lnTo>
                  <a:pt x="68870" y="85410"/>
                </a:lnTo>
                <a:lnTo>
                  <a:pt x="68820" y="85530"/>
                </a:lnTo>
                <a:lnTo>
                  <a:pt x="68810" y="85580"/>
                </a:lnTo>
                <a:lnTo>
                  <a:pt x="68810" y="85610"/>
                </a:lnTo>
                <a:lnTo>
                  <a:pt x="68830" y="8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