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Itapúa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Itapú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80" y="78540"/>
                </a:moveTo>
                <a:lnTo>
                  <a:pt x="82020" y="79630"/>
                </a:lnTo>
                <a:lnTo>
                  <a:pt x="82230" y="79830"/>
                </a:lnTo>
                <a:lnTo>
                  <a:pt x="82970" y="79790"/>
                </a:lnTo>
                <a:lnTo>
                  <a:pt x="83170" y="79800"/>
                </a:lnTo>
                <a:lnTo>
                  <a:pt x="83250" y="79810"/>
                </a:lnTo>
                <a:lnTo>
                  <a:pt x="83350" y="79840"/>
                </a:lnTo>
                <a:lnTo>
                  <a:pt x="83610" y="79950"/>
                </a:lnTo>
                <a:lnTo>
                  <a:pt x="83930" y="80030"/>
                </a:lnTo>
                <a:lnTo>
                  <a:pt x="84040" y="80100"/>
                </a:lnTo>
                <a:lnTo>
                  <a:pt x="84190" y="80210"/>
                </a:lnTo>
                <a:lnTo>
                  <a:pt x="84270" y="80250"/>
                </a:lnTo>
                <a:lnTo>
                  <a:pt x="84330" y="80260"/>
                </a:lnTo>
                <a:lnTo>
                  <a:pt x="84370" y="80230"/>
                </a:lnTo>
                <a:lnTo>
                  <a:pt x="84400" y="80210"/>
                </a:lnTo>
                <a:lnTo>
                  <a:pt x="84410" y="80190"/>
                </a:lnTo>
                <a:lnTo>
                  <a:pt x="84440" y="80110"/>
                </a:lnTo>
                <a:lnTo>
                  <a:pt x="84480" y="80050"/>
                </a:lnTo>
                <a:lnTo>
                  <a:pt x="84550" y="79980"/>
                </a:lnTo>
                <a:lnTo>
                  <a:pt x="84880" y="79950"/>
                </a:lnTo>
                <a:lnTo>
                  <a:pt x="85020" y="79920"/>
                </a:lnTo>
                <a:lnTo>
                  <a:pt x="85080" y="79890"/>
                </a:lnTo>
                <a:lnTo>
                  <a:pt x="85150" y="79850"/>
                </a:lnTo>
                <a:lnTo>
                  <a:pt x="85220" y="79780"/>
                </a:lnTo>
                <a:lnTo>
                  <a:pt x="85260" y="79730"/>
                </a:lnTo>
                <a:lnTo>
                  <a:pt x="85410" y="79450"/>
                </a:lnTo>
                <a:lnTo>
                  <a:pt x="85480" y="79340"/>
                </a:lnTo>
                <a:lnTo>
                  <a:pt x="85540" y="79280"/>
                </a:lnTo>
                <a:lnTo>
                  <a:pt x="85590" y="79240"/>
                </a:lnTo>
                <a:lnTo>
                  <a:pt x="85650" y="79210"/>
                </a:lnTo>
                <a:lnTo>
                  <a:pt x="85690" y="79210"/>
                </a:lnTo>
                <a:lnTo>
                  <a:pt x="85730" y="79230"/>
                </a:lnTo>
                <a:lnTo>
                  <a:pt x="85740" y="79260"/>
                </a:lnTo>
                <a:lnTo>
                  <a:pt x="85750" y="79310"/>
                </a:lnTo>
                <a:lnTo>
                  <a:pt x="85740" y="79370"/>
                </a:lnTo>
                <a:lnTo>
                  <a:pt x="85700" y="79530"/>
                </a:lnTo>
                <a:lnTo>
                  <a:pt x="85690" y="79610"/>
                </a:lnTo>
                <a:lnTo>
                  <a:pt x="85720" y="79660"/>
                </a:lnTo>
                <a:lnTo>
                  <a:pt x="85810" y="79740"/>
                </a:lnTo>
                <a:lnTo>
                  <a:pt x="85890" y="79760"/>
                </a:lnTo>
                <a:lnTo>
                  <a:pt x="85960" y="79760"/>
                </a:lnTo>
                <a:lnTo>
                  <a:pt x="86020" y="79740"/>
                </a:lnTo>
                <a:lnTo>
                  <a:pt x="86080" y="79700"/>
                </a:lnTo>
                <a:lnTo>
                  <a:pt x="86210" y="79580"/>
                </a:lnTo>
                <a:lnTo>
                  <a:pt x="86300" y="79540"/>
                </a:lnTo>
                <a:lnTo>
                  <a:pt x="86380" y="79510"/>
                </a:lnTo>
                <a:lnTo>
                  <a:pt x="86530" y="79510"/>
                </a:lnTo>
                <a:lnTo>
                  <a:pt x="86730" y="79550"/>
                </a:lnTo>
                <a:lnTo>
                  <a:pt x="86870" y="79610"/>
                </a:lnTo>
                <a:lnTo>
                  <a:pt x="87060" y="79700"/>
                </a:lnTo>
                <a:lnTo>
                  <a:pt x="87120" y="79740"/>
                </a:lnTo>
                <a:lnTo>
                  <a:pt x="87160" y="79780"/>
                </a:lnTo>
                <a:lnTo>
                  <a:pt x="87180" y="79810"/>
                </a:lnTo>
                <a:lnTo>
                  <a:pt x="87190" y="79860"/>
                </a:lnTo>
                <a:lnTo>
                  <a:pt x="87190" y="79920"/>
                </a:lnTo>
                <a:lnTo>
                  <a:pt x="87180" y="79990"/>
                </a:lnTo>
                <a:lnTo>
                  <a:pt x="87180" y="80070"/>
                </a:lnTo>
                <a:lnTo>
                  <a:pt x="87200" y="80140"/>
                </a:lnTo>
                <a:lnTo>
                  <a:pt x="87260" y="80210"/>
                </a:lnTo>
                <a:lnTo>
                  <a:pt x="87370" y="80230"/>
                </a:lnTo>
                <a:lnTo>
                  <a:pt x="87940" y="80280"/>
                </a:lnTo>
                <a:lnTo>
                  <a:pt x="87960" y="80280"/>
                </a:lnTo>
                <a:lnTo>
                  <a:pt x="87970" y="80280"/>
                </a:lnTo>
                <a:lnTo>
                  <a:pt x="87960" y="80330"/>
                </a:lnTo>
                <a:lnTo>
                  <a:pt x="87980" y="80550"/>
                </a:lnTo>
                <a:lnTo>
                  <a:pt x="87980" y="81060"/>
                </a:lnTo>
                <a:lnTo>
                  <a:pt x="87830" y="81410"/>
                </a:lnTo>
                <a:lnTo>
                  <a:pt x="87810" y="81470"/>
                </a:lnTo>
                <a:lnTo>
                  <a:pt x="87780" y="81530"/>
                </a:lnTo>
                <a:lnTo>
                  <a:pt x="87690" y="82220"/>
                </a:lnTo>
                <a:lnTo>
                  <a:pt x="87640" y="82400"/>
                </a:lnTo>
                <a:lnTo>
                  <a:pt x="87550" y="82550"/>
                </a:lnTo>
                <a:lnTo>
                  <a:pt x="87240" y="82910"/>
                </a:lnTo>
                <a:lnTo>
                  <a:pt x="86960" y="83140"/>
                </a:lnTo>
                <a:lnTo>
                  <a:pt x="86810" y="83320"/>
                </a:lnTo>
                <a:lnTo>
                  <a:pt x="86720" y="83530"/>
                </a:lnTo>
                <a:lnTo>
                  <a:pt x="86730" y="83680"/>
                </a:lnTo>
                <a:lnTo>
                  <a:pt x="86780" y="83840"/>
                </a:lnTo>
                <a:lnTo>
                  <a:pt x="86810" y="84050"/>
                </a:lnTo>
                <a:lnTo>
                  <a:pt x="86800" y="84310"/>
                </a:lnTo>
                <a:lnTo>
                  <a:pt x="86760" y="84580"/>
                </a:lnTo>
                <a:lnTo>
                  <a:pt x="86680" y="84830"/>
                </a:lnTo>
                <a:lnTo>
                  <a:pt x="86540" y="85020"/>
                </a:lnTo>
                <a:lnTo>
                  <a:pt x="86440" y="85070"/>
                </a:lnTo>
                <a:lnTo>
                  <a:pt x="86380" y="85040"/>
                </a:lnTo>
                <a:lnTo>
                  <a:pt x="86340" y="84980"/>
                </a:lnTo>
                <a:lnTo>
                  <a:pt x="86260" y="84940"/>
                </a:lnTo>
                <a:lnTo>
                  <a:pt x="85820" y="84940"/>
                </a:lnTo>
                <a:lnTo>
                  <a:pt x="85580" y="85000"/>
                </a:lnTo>
                <a:lnTo>
                  <a:pt x="85410" y="85160"/>
                </a:lnTo>
                <a:lnTo>
                  <a:pt x="85300" y="85380"/>
                </a:lnTo>
                <a:lnTo>
                  <a:pt x="85170" y="85900"/>
                </a:lnTo>
                <a:lnTo>
                  <a:pt x="85100" y="86100"/>
                </a:lnTo>
                <a:lnTo>
                  <a:pt x="85000" y="86260"/>
                </a:lnTo>
                <a:lnTo>
                  <a:pt x="84850" y="86440"/>
                </a:lnTo>
                <a:lnTo>
                  <a:pt x="84690" y="86520"/>
                </a:lnTo>
                <a:lnTo>
                  <a:pt x="84200" y="86560"/>
                </a:lnTo>
                <a:lnTo>
                  <a:pt x="83990" y="86630"/>
                </a:lnTo>
                <a:lnTo>
                  <a:pt x="83340" y="87290"/>
                </a:lnTo>
                <a:lnTo>
                  <a:pt x="83270" y="87480"/>
                </a:lnTo>
                <a:lnTo>
                  <a:pt x="83410" y="87930"/>
                </a:lnTo>
                <a:lnTo>
                  <a:pt x="83380" y="88170"/>
                </a:lnTo>
                <a:lnTo>
                  <a:pt x="83220" y="88310"/>
                </a:lnTo>
                <a:lnTo>
                  <a:pt x="82980" y="88350"/>
                </a:lnTo>
                <a:lnTo>
                  <a:pt x="82590" y="88320"/>
                </a:lnTo>
                <a:lnTo>
                  <a:pt x="82430" y="88280"/>
                </a:lnTo>
                <a:lnTo>
                  <a:pt x="82250" y="88180"/>
                </a:lnTo>
                <a:lnTo>
                  <a:pt x="82030" y="88090"/>
                </a:lnTo>
                <a:lnTo>
                  <a:pt x="81790" y="88090"/>
                </a:lnTo>
                <a:lnTo>
                  <a:pt x="81300" y="88360"/>
                </a:lnTo>
                <a:lnTo>
                  <a:pt x="80830" y="88420"/>
                </a:lnTo>
                <a:lnTo>
                  <a:pt x="80630" y="88480"/>
                </a:lnTo>
                <a:lnTo>
                  <a:pt x="80450" y="88600"/>
                </a:lnTo>
                <a:lnTo>
                  <a:pt x="80280" y="88790"/>
                </a:lnTo>
                <a:lnTo>
                  <a:pt x="80160" y="89000"/>
                </a:lnTo>
                <a:lnTo>
                  <a:pt x="80100" y="89230"/>
                </a:lnTo>
                <a:lnTo>
                  <a:pt x="80080" y="89750"/>
                </a:lnTo>
                <a:lnTo>
                  <a:pt x="79970" y="89930"/>
                </a:lnTo>
                <a:lnTo>
                  <a:pt x="79720" y="89950"/>
                </a:lnTo>
                <a:lnTo>
                  <a:pt x="79450" y="89920"/>
                </a:lnTo>
                <a:lnTo>
                  <a:pt x="79250" y="89950"/>
                </a:lnTo>
                <a:lnTo>
                  <a:pt x="79130" y="90130"/>
                </a:lnTo>
                <a:lnTo>
                  <a:pt x="79090" y="90360"/>
                </a:lnTo>
                <a:lnTo>
                  <a:pt x="79030" y="90560"/>
                </a:lnTo>
                <a:lnTo>
                  <a:pt x="78870" y="90650"/>
                </a:lnTo>
                <a:lnTo>
                  <a:pt x="78600" y="90720"/>
                </a:lnTo>
                <a:lnTo>
                  <a:pt x="78590" y="90890"/>
                </a:lnTo>
                <a:lnTo>
                  <a:pt x="78840" y="91350"/>
                </a:lnTo>
                <a:lnTo>
                  <a:pt x="78880" y="91480"/>
                </a:lnTo>
                <a:lnTo>
                  <a:pt x="78900" y="91600"/>
                </a:lnTo>
                <a:lnTo>
                  <a:pt x="78880" y="91720"/>
                </a:lnTo>
                <a:lnTo>
                  <a:pt x="78740" y="91950"/>
                </a:lnTo>
                <a:lnTo>
                  <a:pt x="78750" y="92020"/>
                </a:lnTo>
                <a:lnTo>
                  <a:pt x="78780" y="92120"/>
                </a:lnTo>
                <a:lnTo>
                  <a:pt x="78770" y="92270"/>
                </a:lnTo>
                <a:lnTo>
                  <a:pt x="78670" y="92530"/>
                </a:lnTo>
                <a:lnTo>
                  <a:pt x="78510" y="92720"/>
                </a:lnTo>
                <a:lnTo>
                  <a:pt x="78300" y="92850"/>
                </a:lnTo>
                <a:lnTo>
                  <a:pt x="78050" y="92890"/>
                </a:lnTo>
                <a:lnTo>
                  <a:pt x="77760" y="93110"/>
                </a:lnTo>
                <a:lnTo>
                  <a:pt x="77400" y="93540"/>
                </a:lnTo>
                <a:lnTo>
                  <a:pt x="77030" y="93830"/>
                </a:lnTo>
                <a:lnTo>
                  <a:pt x="76420" y="93500"/>
                </a:lnTo>
                <a:lnTo>
                  <a:pt x="76150" y="93420"/>
                </a:lnTo>
                <a:lnTo>
                  <a:pt x="76030" y="93350"/>
                </a:lnTo>
                <a:lnTo>
                  <a:pt x="75950" y="93240"/>
                </a:lnTo>
                <a:lnTo>
                  <a:pt x="75790" y="92820"/>
                </a:lnTo>
                <a:lnTo>
                  <a:pt x="75640" y="92600"/>
                </a:lnTo>
                <a:lnTo>
                  <a:pt x="75440" y="92520"/>
                </a:lnTo>
                <a:lnTo>
                  <a:pt x="75210" y="92530"/>
                </a:lnTo>
                <a:lnTo>
                  <a:pt x="74960" y="92570"/>
                </a:lnTo>
                <a:lnTo>
                  <a:pt x="74910" y="92570"/>
                </a:lnTo>
                <a:lnTo>
                  <a:pt x="74720" y="92580"/>
                </a:lnTo>
                <a:lnTo>
                  <a:pt x="74500" y="92530"/>
                </a:lnTo>
                <a:lnTo>
                  <a:pt x="73830" y="92270"/>
                </a:lnTo>
                <a:lnTo>
                  <a:pt x="73820" y="92260"/>
                </a:lnTo>
                <a:lnTo>
                  <a:pt x="73580" y="92220"/>
                </a:lnTo>
                <a:lnTo>
                  <a:pt x="73320" y="92200"/>
                </a:lnTo>
                <a:lnTo>
                  <a:pt x="73060" y="92340"/>
                </a:lnTo>
                <a:lnTo>
                  <a:pt x="72870" y="92490"/>
                </a:lnTo>
                <a:lnTo>
                  <a:pt x="72510" y="92910"/>
                </a:lnTo>
                <a:lnTo>
                  <a:pt x="72280" y="93020"/>
                </a:lnTo>
                <a:lnTo>
                  <a:pt x="71990" y="93090"/>
                </a:lnTo>
                <a:lnTo>
                  <a:pt x="71760" y="93220"/>
                </a:lnTo>
                <a:lnTo>
                  <a:pt x="71710" y="93470"/>
                </a:lnTo>
                <a:lnTo>
                  <a:pt x="71740" y="93780"/>
                </a:lnTo>
                <a:lnTo>
                  <a:pt x="71710" y="94030"/>
                </a:lnTo>
                <a:lnTo>
                  <a:pt x="71590" y="94260"/>
                </a:lnTo>
                <a:lnTo>
                  <a:pt x="71390" y="94480"/>
                </a:lnTo>
                <a:lnTo>
                  <a:pt x="71200" y="94760"/>
                </a:lnTo>
                <a:lnTo>
                  <a:pt x="71060" y="95110"/>
                </a:lnTo>
                <a:lnTo>
                  <a:pt x="70880" y="95380"/>
                </a:lnTo>
                <a:lnTo>
                  <a:pt x="70560" y="95450"/>
                </a:lnTo>
                <a:lnTo>
                  <a:pt x="70550" y="95450"/>
                </a:lnTo>
                <a:lnTo>
                  <a:pt x="70240" y="95320"/>
                </a:lnTo>
                <a:lnTo>
                  <a:pt x="69940" y="95080"/>
                </a:lnTo>
                <a:lnTo>
                  <a:pt x="69680" y="94780"/>
                </a:lnTo>
                <a:lnTo>
                  <a:pt x="69490" y="94470"/>
                </a:lnTo>
                <a:lnTo>
                  <a:pt x="69080" y="93960"/>
                </a:lnTo>
                <a:lnTo>
                  <a:pt x="68420" y="93860"/>
                </a:lnTo>
                <a:lnTo>
                  <a:pt x="68170" y="93940"/>
                </a:lnTo>
                <a:lnTo>
                  <a:pt x="68160" y="93940"/>
                </a:lnTo>
                <a:lnTo>
                  <a:pt x="68110" y="93140"/>
                </a:lnTo>
                <a:lnTo>
                  <a:pt x="68120" y="93080"/>
                </a:lnTo>
                <a:lnTo>
                  <a:pt x="68160" y="92990"/>
                </a:lnTo>
                <a:lnTo>
                  <a:pt x="68190" y="92940"/>
                </a:lnTo>
                <a:lnTo>
                  <a:pt x="68230" y="92870"/>
                </a:lnTo>
                <a:lnTo>
                  <a:pt x="68230" y="92810"/>
                </a:lnTo>
                <a:lnTo>
                  <a:pt x="68190" y="92720"/>
                </a:lnTo>
                <a:lnTo>
                  <a:pt x="68140" y="92660"/>
                </a:lnTo>
                <a:lnTo>
                  <a:pt x="67790" y="92320"/>
                </a:lnTo>
                <a:lnTo>
                  <a:pt x="67720" y="92240"/>
                </a:lnTo>
                <a:lnTo>
                  <a:pt x="67660" y="92140"/>
                </a:lnTo>
                <a:lnTo>
                  <a:pt x="67640" y="91960"/>
                </a:lnTo>
                <a:lnTo>
                  <a:pt x="67670" y="91710"/>
                </a:lnTo>
                <a:lnTo>
                  <a:pt x="67810" y="91250"/>
                </a:lnTo>
                <a:lnTo>
                  <a:pt x="67900" y="91080"/>
                </a:lnTo>
                <a:lnTo>
                  <a:pt x="68000" y="90960"/>
                </a:lnTo>
                <a:lnTo>
                  <a:pt x="68090" y="90900"/>
                </a:lnTo>
                <a:lnTo>
                  <a:pt x="68180" y="90830"/>
                </a:lnTo>
                <a:lnTo>
                  <a:pt x="68440" y="90530"/>
                </a:lnTo>
                <a:lnTo>
                  <a:pt x="68530" y="90470"/>
                </a:lnTo>
                <a:lnTo>
                  <a:pt x="68610" y="90440"/>
                </a:lnTo>
                <a:lnTo>
                  <a:pt x="69120" y="90380"/>
                </a:lnTo>
                <a:lnTo>
                  <a:pt x="69210" y="90190"/>
                </a:lnTo>
                <a:lnTo>
                  <a:pt x="69230" y="89800"/>
                </a:lnTo>
                <a:lnTo>
                  <a:pt x="68830" y="85700"/>
                </a:lnTo>
                <a:lnTo>
                  <a:pt x="69580" y="85870"/>
                </a:lnTo>
                <a:lnTo>
                  <a:pt x="69650" y="85910"/>
                </a:lnTo>
                <a:lnTo>
                  <a:pt x="69960" y="86170"/>
                </a:lnTo>
                <a:lnTo>
                  <a:pt x="70110" y="86270"/>
                </a:lnTo>
                <a:lnTo>
                  <a:pt x="70270" y="86310"/>
                </a:lnTo>
                <a:lnTo>
                  <a:pt x="70440" y="86300"/>
                </a:lnTo>
                <a:lnTo>
                  <a:pt x="71600" y="85840"/>
                </a:lnTo>
                <a:lnTo>
                  <a:pt x="72460" y="85380"/>
                </a:lnTo>
                <a:lnTo>
                  <a:pt x="73070" y="85180"/>
                </a:lnTo>
                <a:lnTo>
                  <a:pt x="73380" y="85130"/>
                </a:lnTo>
                <a:lnTo>
                  <a:pt x="73540" y="85060"/>
                </a:lnTo>
                <a:lnTo>
                  <a:pt x="73620" y="84980"/>
                </a:lnTo>
                <a:lnTo>
                  <a:pt x="73710" y="84630"/>
                </a:lnTo>
                <a:lnTo>
                  <a:pt x="73770" y="84520"/>
                </a:lnTo>
                <a:lnTo>
                  <a:pt x="73860" y="84430"/>
                </a:lnTo>
                <a:lnTo>
                  <a:pt x="74000" y="84310"/>
                </a:lnTo>
                <a:lnTo>
                  <a:pt x="74120" y="84170"/>
                </a:lnTo>
                <a:lnTo>
                  <a:pt x="74220" y="84020"/>
                </a:lnTo>
                <a:lnTo>
                  <a:pt x="74310" y="83750"/>
                </a:lnTo>
                <a:lnTo>
                  <a:pt x="74360" y="83640"/>
                </a:lnTo>
                <a:lnTo>
                  <a:pt x="74580" y="83300"/>
                </a:lnTo>
                <a:lnTo>
                  <a:pt x="74730" y="83180"/>
                </a:lnTo>
                <a:lnTo>
                  <a:pt x="75230" y="83020"/>
                </a:lnTo>
                <a:lnTo>
                  <a:pt x="75930" y="82890"/>
                </a:lnTo>
                <a:lnTo>
                  <a:pt x="76100" y="82810"/>
                </a:lnTo>
                <a:lnTo>
                  <a:pt x="76260" y="82700"/>
                </a:lnTo>
                <a:lnTo>
                  <a:pt x="76730" y="82200"/>
                </a:lnTo>
                <a:lnTo>
                  <a:pt x="76920" y="82040"/>
                </a:lnTo>
                <a:lnTo>
                  <a:pt x="76990" y="81960"/>
                </a:lnTo>
                <a:lnTo>
                  <a:pt x="77070" y="81730"/>
                </a:lnTo>
                <a:lnTo>
                  <a:pt x="77180" y="81600"/>
                </a:lnTo>
                <a:lnTo>
                  <a:pt x="77770" y="81350"/>
                </a:lnTo>
                <a:lnTo>
                  <a:pt x="78190" y="81220"/>
                </a:lnTo>
                <a:lnTo>
                  <a:pt x="78400" y="81200"/>
                </a:lnTo>
                <a:lnTo>
                  <a:pt x="78580" y="81200"/>
                </a:lnTo>
                <a:lnTo>
                  <a:pt x="78720" y="81240"/>
                </a:lnTo>
                <a:lnTo>
                  <a:pt x="78860" y="81230"/>
                </a:lnTo>
                <a:lnTo>
                  <a:pt x="79070" y="81190"/>
                </a:lnTo>
                <a:lnTo>
                  <a:pt x="79750" y="80930"/>
                </a:lnTo>
                <a:lnTo>
                  <a:pt x="79930" y="80820"/>
                </a:lnTo>
                <a:lnTo>
                  <a:pt x="80780" y="80160"/>
                </a:lnTo>
                <a:lnTo>
                  <a:pt x="81190" y="79750"/>
                </a:lnTo>
                <a:lnTo>
                  <a:pt x="81270" y="79650"/>
                </a:lnTo>
                <a:lnTo>
                  <a:pt x="81330" y="79550"/>
                </a:lnTo>
                <a:lnTo>
                  <a:pt x="81360" y="79460"/>
                </a:lnTo>
                <a:lnTo>
                  <a:pt x="81350" y="78920"/>
                </a:lnTo>
                <a:lnTo>
                  <a:pt x="81370" y="78830"/>
                </a:lnTo>
                <a:lnTo>
                  <a:pt x="81390" y="78750"/>
                </a:lnTo>
                <a:lnTo>
                  <a:pt x="81400" y="78690"/>
                </a:lnTo>
                <a:lnTo>
                  <a:pt x="81400" y="78610"/>
                </a:lnTo>
                <a:lnTo>
                  <a:pt x="81420" y="78520"/>
                </a:lnTo>
                <a:lnTo>
                  <a:pt x="81440" y="78490"/>
                </a:lnTo>
                <a:lnTo>
                  <a:pt x="81470" y="78480"/>
                </a:lnTo>
                <a:lnTo>
                  <a:pt x="81510" y="78490"/>
                </a:lnTo>
                <a:lnTo>
                  <a:pt x="81550" y="78520"/>
                </a:lnTo>
                <a:lnTo>
                  <a:pt x="81680" y="7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